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124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2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1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1" indent="0" algn="ctr">
              <a:buNone/>
              <a:defRPr sz="1050"/>
            </a:lvl2pPr>
            <a:lvl3pPr marL="480062" indent="0" algn="ctr">
              <a:buNone/>
              <a:defRPr sz="945"/>
            </a:lvl3pPr>
            <a:lvl4pPr marL="720093" indent="0" algn="ctr">
              <a:buNone/>
              <a:defRPr sz="840"/>
            </a:lvl4pPr>
            <a:lvl5pPr marL="960124" indent="0" algn="ctr">
              <a:buNone/>
              <a:defRPr sz="840"/>
            </a:lvl5pPr>
            <a:lvl6pPr marL="1200155" indent="0" algn="ctr">
              <a:buNone/>
              <a:defRPr sz="840"/>
            </a:lvl6pPr>
            <a:lvl7pPr marL="1440186" indent="0" algn="ctr">
              <a:buNone/>
              <a:defRPr sz="840"/>
            </a:lvl7pPr>
            <a:lvl8pPr marL="1680217" indent="0" algn="ctr">
              <a:buNone/>
              <a:defRPr sz="840"/>
            </a:lvl8pPr>
            <a:lvl9pPr marL="1920247" indent="0" algn="ctr">
              <a:buNone/>
              <a:defRPr sz="84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33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56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2" cy="30512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8" y="191691"/>
            <a:ext cx="3426053" cy="30512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4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87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4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3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4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5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6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7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7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7" y="958453"/>
            <a:ext cx="2295287" cy="22844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47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2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1" indent="0">
              <a:buNone/>
              <a:defRPr sz="1050" b="1"/>
            </a:lvl2pPr>
            <a:lvl3pPr marL="480062" indent="0">
              <a:buNone/>
              <a:defRPr sz="945" b="1"/>
            </a:lvl3pPr>
            <a:lvl4pPr marL="720093" indent="0">
              <a:buNone/>
              <a:defRPr sz="840" b="1"/>
            </a:lvl4pPr>
            <a:lvl5pPr marL="960124" indent="0">
              <a:buNone/>
              <a:defRPr sz="840" b="1"/>
            </a:lvl5pPr>
            <a:lvl6pPr marL="1200155" indent="0">
              <a:buNone/>
              <a:defRPr sz="840" b="1"/>
            </a:lvl6pPr>
            <a:lvl7pPr marL="1440186" indent="0">
              <a:buNone/>
              <a:defRPr sz="840" b="1"/>
            </a:lvl7pPr>
            <a:lvl8pPr marL="1680217" indent="0">
              <a:buNone/>
              <a:defRPr sz="840" b="1"/>
            </a:lvl8pPr>
            <a:lvl9pPr marL="1920247" indent="0">
              <a:buNone/>
              <a:defRPr sz="84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2" y="1315165"/>
            <a:ext cx="2284738" cy="19344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3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1" indent="0">
              <a:buNone/>
              <a:defRPr sz="1050" b="1"/>
            </a:lvl2pPr>
            <a:lvl3pPr marL="480062" indent="0">
              <a:buNone/>
              <a:defRPr sz="945" b="1"/>
            </a:lvl3pPr>
            <a:lvl4pPr marL="720093" indent="0">
              <a:buNone/>
              <a:defRPr sz="840" b="1"/>
            </a:lvl4pPr>
            <a:lvl5pPr marL="960124" indent="0">
              <a:buNone/>
              <a:defRPr sz="840" b="1"/>
            </a:lvl5pPr>
            <a:lvl6pPr marL="1200155" indent="0">
              <a:buNone/>
              <a:defRPr sz="840" b="1"/>
            </a:lvl6pPr>
            <a:lvl7pPr marL="1440186" indent="0">
              <a:buNone/>
              <a:defRPr sz="840" b="1"/>
            </a:lvl7pPr>
            <a:lvl8pPr marL="1680217" indent="0">
              <a:buNone/>
              <a:defRPr sz="840" b="1"/>
            </a:lvl8pPr>
            <a:lvl9pPr marL="1920247" indent="0">
              <a:buNone/>
              <a:defRPr sz="84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3" y="1315165"/>
            <a:ext cx="2295990" cy="19344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79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5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34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1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1" indent="0">
              <a:buNone/>
              <a:defRPr sz="735"/>
            </a:lvl2pPr>
            <a:lvl3pPr marL="480062" indent="0">
              <a:buNone/>
              <a:defRPr sz="630"/>
            </a:lvl3pPr>
            <a:lvl4pPr marL="720093" indent="0">
              <a:buNone/>
              <a:defRPr sz="525"/>
            </a:lvl4pPr>
            <a:lvl5pPr marL="960124" indent="0">
              <a:buNone/>
              <a:defRPr sz="525"/>
            </a:lvl5pPr>
            <a:lvl6pPr marL="1200155" indent="0">
              <a:buNone/>
              <a:defRPr sz="525"/>
            </a:lvl6pPr>
            <a:lvl7pPr marL="1440186" indent="0">
              <a:buNone/>
              <a:defRPr sz="525"/>
            </a:lvl7pPr>
            <a:lvl8pPr marL="1680217" indent="0">
              <a:buNone/>
              <a:defRPr sz="525"/>
            </a:lvl8pPr>
            <a:lvl9pPr marL="1920247" indent="0">
              <a:buNone/>
              <a:defRPr sz="52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8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1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1" indent="0">
              <a:buNone/>
              <a:defRPr sz="1470"/>
            </a:lvl2pPr>
            <a:lvl3pPr marL="480062" indent="0">
              <a:buNone/>
              <a:defRPr sz="1260"/>
            </a:lvl3pPr>
            <a:lvl4pPr marL="720093" indent="0">
              <a:buNone/>
              <a:defRPr sz="1050"/>
            </a:lvl4pPr>
            <a:lvl5pPr marL="960124" indent="0">
              <a:buNone/>
              <a:defRPr sz="1050"/>
            </a:lvl5pPr>
            <a:lvl6pPr marL="1200155" indent="0">
              <a:buNone/>
              <a:defRPr sz="1050"/>
            </a:lvl6pPr>
            <a:lvl7pPr marL="1440186" indent="0">
              <a:buNone/>
              <a:defRPr sz="1050"/>
            </a:lvl7pPr>
            <a:lvl8pPr marL="1680217" indent="0">
              <a:buNone/>
              <a:defRPr sz="1050"/>
            </a:lvl8pPr>
            <a:lvl9pPr marL="1920247" indent="0">
              <a:buNone/>
              <a:defRPr sz="105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1" indent="0">
              <a:buNone/>
              <a:defRPr sz="735"/>
            </a:lvl2pPr>
            <a:lvl3pPr marL="480062" indent="0">
              <a:buNone/>
              <a:defRPr sz="630"/>
            </a:lvl3pPr>
            <a:lvl4pPr marL="720093" indent="0">
              <a:buNone/>
              <a:defRPr sz="525"/>
            </a:lvl4pPr>
            <a:lvl5pPr marL="960124" indent="0">
              <a:buNone/>
              <a:defRPr sz="525"/>
            </a:lvl5pPr>
            <a:lvl6pPr marL="1200155" indent="0">
              <a:buNone/>
              <a:defRPr sz="525"/>
            </a:lvl6pPr>
            <a:lvl7pPr marL="1440186" indent="0">
              <a:buNone/>
              <a:defRPr sz="525"/>
            </a:lvl7pPr>
            <a:lvl8pPr marL="1680217" indent="0">
              <a:buNone/>
              <a:defRPr sz="525"/>
            </a:lvl8pPr>
            <a:lvl9pPr marL="1920247" indent="0">
              <a:buNone/>
              <a:defRPr sz="52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24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5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68176-E485-4A6B-94AE-7211FD3F8CD0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5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5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99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2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6" indent="-120016" algn="l" defTabSz="480062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7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8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8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9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70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202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33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63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1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2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3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4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5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6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7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7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5BBE748-F77E-1048-E3A7-ED2B6EC12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13" y="921027"/>
            <a:ext cx="1530229" cy="1103472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9230D63B-088E-A59E-D5A6-30C19D4A4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33" y="502975"/>
            <a:ext cx="1280271" cy="85351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ED0E4FE9-2878-541D-4039-783DC0B56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05" y="1195742"/>
            <a:ext cx="1481456" cy="85351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2D22FB45-A91B-D61F-E4E8-20204593B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57" y="1096076"/>
            <a:ext cx="1518036" cy="110347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E9468100-2129-ED76-56B0-07178FA693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7" y="2332375"/>
            <a:ext cx="1280271" cy="85351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C7FD0FFE-EBEA-E41C-3A98-4EFDB8D369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54" y="1670461"/>
            <a:ext cx="1786283" cy="1377815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682A5B89-39F4-3FA8-2F7C-2E01EC51F9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59" y="1367425"/>
            <a:ext cx="1548518" cy="1390008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C38184EC-B0DA-CA07-2625-3D1429236F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53" y="1603052"/>
            <a:ext cx="1280271" cy="1103472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91086A93-74DD-8767-B007-5AD5CE7CC8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91" y="1356325"/>
            <a:ext cx="1280271" cy="1091279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CE5AB1F9-BB98-B8A3-F99E-C0671726ED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5" y="428066"/>
            <a:ext cx="1792379" cy="85351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2CEA5BD1-B7BE-07FA-DEF4-7F17DD32C7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41" y="546765"/>
            <a:ext cx="1280271" cy="85351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65A03470-BDDA-0CF6-A7DD-3DE77D9D0B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76" y="2566303"/>
            <a:ext cx="1505843" cy="853514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A0F3B16E-9390-0DAD-95D0-E573C19BA6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28" y="2289129"/>
            <a:ext cx="1511939" cy="1115665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B8396A-1743-819D-B86D-76AD13AC86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4" y="1129438"/>
            <a:ext cx="1280271" cy="1121761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023D81FF-DBCF-C2FB-0A03-5E0CCF4327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82" y="1091508"/>
            <a:ext cx="1280271" cy="1103472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F554B276-0DD5-F7C2-0250-E24008C347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00" y="409025"/>
            <a:ext cx="1755800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594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2528</TotalTime>
  <Words>0</Words>
  <Application>Microsoft Office PowerPoint</Application>
  <PresentationFormat>Произвольный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Маруся</cp:lastModifiedBy>
  <cp:revision>29</cp:revision>
  <dcterms:created xsi:type="dcterms:W3CDTF">2020-02-20T17:36:42Z</dcterms:created>
  <dcterms:modified xsi:type="dcterms:W3CDTF">2024-03-17T11:31:44Z</dcterms:modified>
</cp:coreProperties>
</file>