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6" r:id="rId3"/>
    <p:sldId id="260" r:id="rId4"/>
    <p:sldId id="264" r:id="rId5"/>
    <p:sldId id="265" r:id="rId6"/>
    <p:sldId id="259" r:id="rId7"/>
    <p:sldId id="270" r:id="rId8"/>
    <p:sldId id="273" r:id="rId9"/>
    <p:sldId id="274" r:id="rId10"/>
    <p:sldId id="266" r:id="rId11"/>
    <p:sldId id="275" r:id="rId12"/>
    <p:sldId id="267" r:id="rId13"/>
    <p:sldId id="261" r:id="rId14"/>
    <p:sldId id="262" r:id="rId15"/>
    <p:sldId id="268" r:id="rId16"/>
    <p:sldId id="269" r:id="rId17"/>
    <p:sldId id="258"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D14AB0B-A858-E0B2-E32C-2D099F3B8081}" name="Vaibhav Vishal" initials="VV" userId="Vaibhav Vishal" providerId="None"/>
  <p188:author id="{675B4441-AF18-D647-1175-776EEE176B65}" name="Andi Li" initials="AL" userId="S::andi.li@mail.mcgill.ca::2204aea0-7144-40d0-80c7-f1db26020341" providerId="AD"/>
  <p188:author id="{7277E466-B7B0-A2B4-F414-0F441DF2089D}" name="Louis d'HULST" initials="Ld" userId="Louis d'HULST" providerId="None"/>
  <p188:author id="{34574884-7964-1655-4A69-450D51E30050}" name="Senan Agblonon" initials="SA" userId="S::senan.agblonon@mail.mcgill.ca::e19fbf66-828b-4150-9d3e-a2ddaca6c6d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5E303B"/>
    <a:srgbClr val="8B47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65A63A-CDE3-4A0D-A6FD-A835D74DD907}" v="6891" dt="2022-02-10T01:15:24.918"/>
    <p1510:client id="{41E6259E-7CDF-4FEC-8B33-570490ABAF58}" v="10063" dt="2022-02-10T03:56:23.314"/>
    <p1510:client id="{4B418BB1-8A5A-1B5C-CD12-211FEC2DEF3F}" v="4" dt="2022-02-10T17:15:02.011"/>
    <p1510:client id="{50F8031A-E553-CB1D-8123-C37A5B9EF81E}" v="7" dt="2022-02-10T15:14:00.399"/>
    <p1510:client id="{5D7DF360-13D9-435A-1EBD-EF83F9454DEB}" v="174" dt="2022-02-10T16:53:15.609"/>
    <p1510:client id="{8A0EEF88-766C-9A38-DC05-EDDA23041C28}" v="3" dt="2022-02-10T16:06:38.398"/>
    <p1510:client id="{92381126-6CCF-4862-A8C4-B1521ECA3DE6}" v="3105" dt="2022-02-10T17:52:03.940"/>
    <p1510:client id="{A8E898B2-7142-0760-42A5-00361D454DB2}" v="168" dt="2022-02-10T04:11:40.444"/>
    <p1510:client id="{ABA4A777-70FF-DE31-FB0F-755EF7C52328}" v="150" dt="2022-02-10T06:01:25.022"/>
    <p1510:client id="{BF63616A-89C4-6F7A-A8EC-842AB875FCBF}" v="324" dt="2022-02-10T06:21:51.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4" autoAdjust="0"/>
    <p:restoredTop sz="79397" autoAdjust="0"/>
  </p:normalViewPr>
  <p:slideViewPr>
    <p:cSldViewPr snapToGrid="0">
      <p:cViewPr varScale="1">
        <p:scale>
          <a:sx n="68" d="100"/>
          <a:sy n="68" d="100"/>
        </p:scale>
        <p:origin x="54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i Li" userId="S::andi.li@mail.mcgill.ca::2204aea0-7144-40d0-80c7-f1db26020341" providerId="AD" clId="Web-{BF63616A-89C4-6F7A-A8EC-842AB875FCBF}"/>
    <pc:docChg chg="mod addSld delSld modSld">
      <pc:chgData name="Andi Li" userId="S::andi.li@mail.mcgill.ca::2204aea0-7144-40d0-80c7-f1db26020341" providerId="AD" clId="Web-{BF63616A-89C4-6F7A-A8EC-842AB875FCBF}" dt="2022-02-10T06:21:51.606" v="323"/>
      <pc:docMkLst>
        <pc:docMk/>
      </pc:docMkLst>
      <pc:sldChg chg="modSp delCm">
        <pc:chgData name="Andi Li" userId="S::andi.li@mail.mcgill.ca::2204aea0-7144-40d0-80c7-f1db26020341" providerId="AD" clId="Web-{BF63616A-89C4-6F7A-A8EC-842AB875FCBF}" dt="2022-02-10T06:21:51.606" v="323"/>
        <pc:sldMkLst>
          <pc:docMk/>
          <pc:sldMk cId="2059971362" sldId="257"/>
        </pc:sldMkLst>
        <pc:spChg chg="mod">
          <ac:chgData name="Andi Li" userId="S::andi.li@mail.mcgill.ca::2204aea0-7144-40d0-80c7-f1db26020341" providerId="AD" clId="Web-{BF63616A-89C4-6F7A-A8EC-842AB875FCBF}" dt="2022-02-10T06:03:55.873" v="49" actId="20577"/>
          <ac:spMkLst>
            <pc:docMk/>
            <pc:sldMk cId="2059971362" sldId="257"/>
            <ac:spMk id="2" creationId="{00000000-0000-0000-0000-000000000000}"/>
          </ac:spMkLst>
        </pc:spChg>
        <pc:spChg chg="mod">
          <ac:chgData name="Andi Li" userId="S::andi.li@mail.mcgill.ca::2204aea0-7144-40d0-80c7-f1db26020341" providerId="AD" clId="Web-{BF63616A-89C4-6F7A-A8EC-842AB875FCBF}" dt="2022-02-10T06:07:10.657" v="108" actId="20577"/>
          <ac:spMkLst>
            <pc:docMk/>
            <pc:sldMk cId="2059971362" sldId="257"/>
            <ac:spMk id="3" creationId="{00000000-0000-0000-0000-000000000000}"/>
          </ac:spMkLst>
        </pc:spChg>
      </pc:sldChg>
      <pc:sldChg chg="modSp new del">
        <pc:chgData name="Andi Li" userId="S::andi.li@mail.mcgill.ca::2204aea0-7144-40d0-80c7-f1db26020341" providerId="AD" clId="Web-{BF63616A-89C4-6F7A-A8EC-842AB875FCBF}" dt="2022-02-10T06:03:15.326" v="13"/>
        <pc:sldMkLst>
          <pc:docMk/>
          <pc:sldMk cId="1387072328" sldId="271"/>
        </pc:sldMkLst>
        <pc:spChg chg="mod">
          <ac:chgData name="Andi Li" userId="S::andi.li@mail.mcgill.ca::2204aea0-7144-40d0-80c7-f1db26020341" providerId="AD" clId="Web-{BF63616A-89C4-6F7A-A8EC-842AB875FCBF}" dt="2022-02-10T06:02:52.841" v="9" actId="20577"/>
          <ac:spMkLst>
            <pc:docMk/>
            <pc:sldMk cId="1387072328" sldId="271"/>
            <ac:spMk id="2" creationId="{7A9179B6-D280-4895-875A-BD5F0F597066}"/>
          </ac:spMkLst>
        </pc:spChg>
      </pc:sldChg>
      <pc:sldChg chg="modSp add replId modCm">
        <pc:chgData name="Andi Li" userId="S::andi.li@mail.mcgill.ca::2204aea0-7144-40d0-80c7-f1db26020341" providerId="AD" clId="Web-{BF63616A-89C4-6F7A-A8EC-842AB875FCBF}" dt="2022-02-10T06:16:10.976" v="322"/>
        <pc:sldMkLst>
          <pc:docMk/>
          <pc:sldMk cId="1775117349" sldId="272"/>
        </pc:sldMkLst>
        <pc:spChg chg="mod">
          <ac:chgData name="Andi Li" userId="S::andi.li@mail.mcgill.ca::2204aea0-7144-40d0-80c7-f1db26020341" providerId="AD" clId="Web-{BF63616A-89C4-6F7A-A8EC-842AB875FCBF}" dt="2022-02-10T06:15:35.539" v="321" actId="20577"/>
          <ac:spMkLst>
            <pc:docMk/>
            <pc:sldMk cId="1775117349" sldId="272"/>
            <ac:spMk id="3" creationId="{00000000-0000-0000-0000-000000000000}"/>
          </ac:spMkLst>
        </pc:spChg>
      </pc:sldChg>
    </pc:docChg>
  </pc:docChgLst>
  <pc:docChgLst>
    <pc:chgData name="Andi Li" userId="S::andi.li@mail.mcgill.ca::2204aea0-7144-40d0-80c7-f1db26020341" providerId="AD" clId="Web-{ABA4A777-70FF-DE31-FB0F-755EF7C52328}"/>
    <pc:docChg chg="modSld">
      <pc:chgData name="Andi Li" userId="S::andi.li@mail.mcgill.ca::2204aea0-7144-40d0-80c7-f1db26020341" providerId="AD" clId="Web-{ABA4A777-70FF-DE31-FB0F-755EF7C52328}" dt="2022-02-10T06:01:25.022" v="146" actId="20577"/>
      <pc:docMkLst>
        <pc:docMk/>
      </pc:docMkLst>
      <pc:sldChg chg="modSp">
        <pc:chgData name="Andi Li" userId="S::andi.li@mail.mcgill.ca::2204aea0-7144-40d0-80c7-f1db26020341" providerId="AD" clId="Web-{ABA4A777-70FF-DE31-FB0F-755EF7C52328}" dt="2022-02-10T02:44:38.845" v="87" actId="20577"/>
        <pc:sldMkLst>
          <pc:docMk/>
          <pc:sldMk cId="720928810" sldId="256"/>
        </pc:sldMkLst>
        <pc:spChg chg="mod">
          <ac:chgData name="Andi Li" userId="S::andi.li@mail.mcgill.ca::2204aea0-7144-40d0-80c7-f1db26020341" providerId="AD" clId="Web-{ABA4A777-70FF-DE31-FB0F-755EF7C52328}" dt="2022-02-09T20:04:33.296" v="14" actId="1076"/>
          <ac:spMkLst>
            <pc:docMk/>
            <pc:sldMk cId="720928810" sldId="256"/>
            <ac:spMk id="2" creationId="{00000000-0000-0000-0000-000000000000}"/>
          </ac:spMkLst>
        </pc:spChg>
        <pc:spChg chg="mod">
          <ac:chgData name="Andi Li" userId="S::andi.li@mail.mcgill.ca::2204aea0-7144-40d0-80c7-f1db26020341" providerId="AD" clId="Web-{ABA4A777-70FF-DE31-FB0F-755EF7C52328}" dt="2022-02-10T02:44:38.845" v="87" actId="20577"/>
          <ac:spMkLst>
            <pc:docMk/>
            <pc:sldMk cId="720928810" sldId="256"/>
            <ac:spMk id="3" creationId="{00000000-0000-0000-0000-000000000000}"/>
          </ac:spMkLst>
        </pc:spChg>
      </pc:sldChg>
      <pc:sldChg chg="modSp">
        <pc:chgData name="Andi Li" userId="S::andi.li@mail.mcgill.ca::2204aea0-7144-40d0-80c7-f1db26020341" providerId="AD" clId="Web-{ABA4A777-70FF-DE31-FB0F-755EF7C52328}" dt="2022-02-10T06:01:25.022" v="146" actId="20577"/>
        <pc:sldMkLst>
          <pc:docMk/>
          <pc:sldMk cId="2059971362" sldId="257"/>
        </pc:sldMkLst>
        <pc:spChg chg="mod">
          <ac:chgData name="Andi Li" userId="S::andi.li@mail.mcgill.ca::2204aea0-7144-40d0-80c7-f1db26020341" providerId="AD" clId="Web-{ABA4A777-70FF-DE31-FB0F-755EF7C52328}" dt="2022-02-10T02:49:03.738" v="133" actId="1076"/>
          <ac:spMkLst>
            <pc:docMk/>
            <pc:sldMk cId="2059971362" sldId="257"/>
            <ac:spMk id="2" creationId="{00000000-0000-0000-0000-000000000000}"/>
          </ac:spMkLst>
        </pc:spChg>
        <pc:spChg chg="mod">
          <ac:chgData name="Andi Li" userId="S::andi.li@mail.mcgill.ca::2204aea0-7144-40d0-80c7-f1db26020341" providerId="AD" clId="Web-{ABA4A777-70FF-DE31-FB0F-755EF7C52328}" dt="2022-02-10T06:01:25.022" v="146" actId="20577"/>
          <ac:spMkLst>
            <pc:docMk/>
            <pc:sldMk cId="2059971362" sldId="257"/>
            <ac:spMk id="3" creationId="{00000000-0000-0000-0000-000000000000}"/>
          </ac:spMkLst>
        </pc:spChg>
      </pc:sldChg>
      <pc:sldChg chg="modSp">
        <pc:chgData name="Andi Li" userId="S::andi.li@mail.mcgill.ca::2204aea0-7144-40d0-80c7-f1db26020341" providerId="AD" clId="Web-{ABA4A777-70FF-DE31-FB0F-755EF7C52328}" dt="2022-02-10T02:47:09.206" v="129" actId="1076"/>
        <pc:sldMkLst>
          <pc:docMk/>
          <pc:sldMk cId="1933011365" sldId="258"/>
        </pc:sldMkLst>
        <pc:spChg chg="mod">
          <ac:chgData name="Andi Li" userId="S::andi.li@mail.mcgill.ca::2204aea0-7144-40d0-80c7-f1db26020341" providerId="AD" clId="Web-{ABA4A777-70FF-DE31-FB0F-755EF7C52328}" dt="2022-02-10T02:47:09.206" v="129" actId="1076"/>
          <ac:spMkLst>
            <pc:docMk/>
            <pc:sldMk cId="1933011365" sldId="258"/>
            <ac:spMk id="2" creationId="{00000000-0000-0000-0000-000000000000}"/>
          </ac:spMkLst>
        </pc:spChg>
        <pc:spChg chg="mod">
          <ac:chgData name="Andi Li" userId="S::andi.li@mail.mcgill.ca::2204aea0-7144-40d0-80c7-f1db26020341" providerId="AD" clId="Web-{ABA4A777-70FF-DE31-FB0F-755EF7C52328}" dt="2022-02-09T20:41:27.357" v="21" actId="14100"/>
          <ac:spMkLst>
            <pc:docMk/>
            <pc:sldMk cId="1933011365" sldId="258"/>
            <ac:spMk id="3" creationId="{00000000-0000-0000-0000-000000000000}"/>
          </ac:spMkLst>
        </pc:spChg>
      </pc:sldChg>
      <pc:sldChg chg="modSp">
        <pc:chgData name="Andi Li" userId="S::andi.li@mail.mcgill.ca::2204aea0-7144-40d0-80c7-f1db26020341" providerId="AD" clId="Web-{ABA4A777-70FF-DE31-FB0F-755EF7C52328}" dt="2022-02-10T02:43:31.673" v="43" actId="14100"/>
        <pc:sldMkLst>
          <pc:docMk/>
          <pc:sldMk cId="2348104251" sldId="259"/>
        </pc:sldMkLst>
        <pc:spChg chg="mod">
          <ac:chgData name="Andi Li" userId="S::andi.li@mail.mcgill.ca::2204aea0-7144-40d0-80c7-f1db26020341" providerId="AD" clId="Web-{ABA4A777-70FF-DE31-FB0F-755EF7C52328}" dt="2022-02-10T02:43:27.016" v="41" actId="1076"/>
          <ac:spMkLst>
            <pc:docMk/>
            <pc:sldMk cId="2348104251" sldId="259"/>
            <ac:spMk id="2" creationId="{00000000-0000-0000-0000-000000000000}"/>
          </ac:spMkLst>
        </pc:spChg>
        <pc:spChg chg="mod">
          <ac:chgData name="Andi Li" userId="S::andi.li@mail.mcgill.ca::2204aea0-7144-40d0-80c7-f1db26020341" providerId="AD" clId="Web-{ABA4A777-70FF-DE31-FB0F-755EF7C52328}" dt="2022-02-10T02:43:31.673" v="43" actId="14100"/>
          <ac:spMkLst>
            <pc:docMk/>
            <pc:sldMk cId="2348104251" sldId="259"/>
            <ac:spMk id="3" creationId="{00000000-0000-0000-0000-000000000000}"/>
          </ac:spMkLst>
        </pc:spChg>
      </pc:sldChg>
      <pc:sldChg chg="modSp">
        <pc:chgData name="Andi Li" userId="S::andi.li@mail.mcgill.ca::2204aea0-7144-40d0-80c7-f1db26020341" providerId="AD" clId="Web-{ABA4A777-70FF-DE31-FB0F-755EF7C52328}" dt="2022-02-10T02:47:30.394" v="132" actId="1076"/>
        <pc:sldMkLst>
          <pc:docMk/>
          <pc:sldMk cId="3678850876" sldId="260"/>
        </pc:sldMkLst>
        <pc:spChg chg="mod">
          <ac:chgData name="Andi Li" userId="S::andi.li@mail.mcgill.ca::2204aea0-7144-40d0-80c7-f1db26020341" providerId="AD" clId="Web-{ABA4A777-70FF-DE31-FB0F-755EF7C52328}" dt="2022-02-10T02:47:30.394" v="132" actId="1076"/>
          <ac:spMkLst>
            <pc:docMk/>
            <pc:sldMk cId="3678850876" sldId="260"/>
            <ac:spMk id="2" creationId="{00000000-0000-0000-0000-000000000000}"/>
          </ac:spMkLst>
        </pc:spChg>
        <pc:spChg chg="mod">
          <ac:chgData name="Andi Li" userId="S::andi.li@mail.mcgill.ca::2204aea0-7144-40d0-80c7-f1db26020341" providerId="AD" clId="Web-{ABA4A777-70FF-DE31-FB0F-755EF7C52328}" dt="2022-02-10T02:43:49.110" v="48" actId="14100"/>
          <ac:spMkLst>
            <pc:docMk/>
            <pc:sldMk cId="3678850876" sldId="260"/>
            <ac:spMk id="3" creationId="{00000000-0000-0000-0000-000000000000}"/>
          </ac:spMkLst>
        </pc:spChg>
      </pc:sldChg>
      <pc:sldChg chg="modSp">
        <pc:chgData name="Andi Li" userId="S::andi.li@mail.mcgill.ca::2204aea0-7144-40d0-80c7-f1db26020341" providerId="AD" clId="Web-{ABA4A777-70FF-DE31-FB0F-755EF7C52328}" dt="2022-02-10T02:46:34.424" v="122" actId="1076"/>
        <pc:sldMkLst>
          <pc:docMk/>
          <pc:sldMk cId="3927577157" sldId="261"/>
        </pc:sldMkLst>
        <pc:spChg chg="mod">
          <ac:chgData name="Andi Li" userId="S::andi.li@mail.mcgill.ca::2204aea0-7144-40d0-80c7-f1db26020341" providerId="AD" clId="Web-{ABA4A777-70FF-DE31-FB0F-755EF7C52328}" dt="2022-02-10T02:45:51.268" v="110" actId="1076"/>
          <ac:spMkLst>
            <pc:docMk/>
            <pc:sldMk cId="3927577157" sldId="261"/>
            <ac:spMk id="2" creationId="{00000000-0000-0000-0000-000000000000}"/>
          </ac:spMkLst>
        </pc:spChg>
        <pc:spChg chg="mod">
          <ac:chgData name="Andi Li" userId="S::andi.li@mail.mcgill.ca::2204aea0-7144-40d0-80c7-f1db26020341" providerId="AD" clId="Web-{ABA4A777-70FF-DE31-FB0F-755EF7C52328}" dt="2022-02-10T02:46:34.424" v="122" actId="1076"/>
          <ac:spMkLst>
            <pc:docMk/>
            <pc:sldMk cId="3927577157" sldId="261"/>
            <ac:spMk id="3" creationId="{00000000-0000-0000-0000-000000000000}"/>
          </ac:spMkLst>
        </pc:spChg>
        <pc:picChg chg="mod">
          <ac:chgData name="Andi Li" userId="S::andi.li@mail.mcgill.ca::2204aea0-7144-40d0-80c7-f1db26020341" providerId="AD" clId="Web-{ABA4A777-70FF-DE31-FB0F-755EF7C52328}" dt="2022-02-10T02:46:31.549" v="121" actId="1076"/>
          <ac:picMkLst>
            <pc:docMk/>
            <pc:sldMk cId="3927577157" sldId="261"/>
            <ac:picMk id="9" creationId="{2C22C4A3-0D4A-4A96-882B-48D55590B086}"/>
          </ac:picMkLst>
        </pc:picChg>
      </pc:sldChg>
      <pc:sldChg chg="modSp">
        <pc:chgData name="Andi Li" userId="S::andi.li@mail.mcgill.ca::2204aea0-7144-40d0-80c7-f1db26020341" providerId="AD" clId="Web-{ABA4A777-70FF-DE31-FB0F-755EF7C52328}" dt="2022-02-10T02:47:14.362" v="130" actId="1076"/>
        <pc:sldMkLst>
          <pc:docMk/>
          <pc:sldMk cId="2051881283" sldId="262"/>
        </pc:sldMkLst>
        <pc:spChg chg="mod">
          <ac:chgData name="Andi Li" userId="S::andi.li@mail.mcgill.ca::2204aea0-7144-40d0-80c7-f1db26020341" providerId="AD" clId="Web-{ABA4A777-70FF-DE31-FB0F-755EF7C52328}" dt="2022-02-10T02:47:14.362" v="130" actId="1076"/>
          <ac:spMkLst>
            <pc:docMk/>
            <pc:sldMk cId="2051881283" sldId="262"/>
            <ac:spMk id="2" creationId="{00000000-0000-0000-0000-000000000000}"/>
          </ac:spMkLst>
        </pc:spChg>
      </pc:sldChg>
      <pc:sldChg chg="modSp">
        <pc:chgData name="Andi Li" userId="S::andi.li@mail.mcgill.ca::2204aea0-7144-40d0-80c7-f1db26020341" providerId="AD" clId="Web-{ABA4A777-70FF-DE31-FB0F-755EF7C52328}" dt="2022-02-09T20:41:18.263" v="20" actId="14100"/>
        <pc:sldMkLst>
          <pc:docMk/>
          <pc:sldMk cId="1135412325" sldId="263"/>
        </pc:sldMkLst>
        <pc:spChg chg="mod">
          <ac:chgData name="Andi Li" userId="S::andi.li@mail.mcgill.ca::2204aea0-7144-40d0-80c7-f1db26020341" providerId="AD" clId="Web-{ABA4A777-70FF-DE31-FB0F-755EF7C52328}" dt="2022-02-09T20:41:18.263" v="20" actId="14100"/>
          <ac:spMkLst>
            <pc:docMk/>
            <pc:sldMk cId="1135412325" sldId="263"/>
            <ac:spMk id="2" creationId="{00000000-0000-0000-0000-000000000000}"/>
          </ac:spMkLst>
        </pc:spChg>
      </pc:sldChg>
      <pc:sldChg chg="modSp">
        <pc:chgData name="Andi Li" userId="S::andi.li@mail.mcgill.ca::2204aea0-7144-40d0-80c7-f1db26020341" providerId="AD" clId="Web-{ABA4A777-70FF-DE31-FB0F-755EF7C52328}" dt="2022-02-10T02:46:57.128" v="128" actId="20577"/>
        <pc:sldMkLst>
          <pc:docMk/>
          <pc:sldMk cId="3975677274" sldId="264"/>
        </pc:sldMkLst>
        <pc:spChg chg="mod">
          <ac:chgData name="Andi Li" userId="S::andi.li@mail.mcgill.ca::2204aea0-7144-40d0-80c7-f1db26020341" providerId="AD" clId="Web-{ABA4A777-70FF-DE31-FB0F-755EF7C52328}" dt="2022-02-10T02:43:12.329" v="38" actId="1076"/>
          <ac:spMkLst>
            <pc:docMk/>
            <pc:sldMk cId="3975677274" sldId="264"/>
            <ac:spMk id="2" creationId="{00000000-0000-0000-0000-000000000000}"/>
          </ac:spMkLst>
        </pc:spChg>
        <pc:spChg chg="mod">
          <ac:chgData name="Andi Li" userId="S::andi.li@mail.mcgill.ca::2204aea0-7144-40d0-80c7-f1db26020341" providerId="AD" clId="Web-{ABA4A777-70FF-DE31-FB0F-755EF7C52328}" dt="2022-02-10T02:46:57.128" v="128" actId="20577"/>
          <ac:spMkLst>
            <pc:docMk/>
            <pc:sldMk cId="3975677274" sldId="264"/>
            <ac:spMk id="3" creationId="{00000000-0000-0000-0000-000000000000}"/>
          </ac:spMkLst>
        </pc:spChg>
      </pc:sldChg>
      <pc:sldChg chg="modSp">
        <pc:chgData name="Andi Li" userId="S::andi.li@mail.mcgill.ca::2204aea0-7144-40d0-80c7-f1db26020341" providerId="AD" clId="Web-{ABA4A777-70FF-DE31-FB0F-755EF7C52328}" dt="2022-02-10T02:47:24.425" v="131" actId="1076"/>
        <pc:sldMkLst>
          <pc:docMk/>
          <pc:sldMk cId="3202396521" sldId="265"/>
        </pc:sldMkLst>
        <pc:spChg chg="mod">
          <ac:chgData name="Andi Li" userId="S::andi.li@mail.mcgill.ca::2204aea0-7144-40d0-80c7-f1db26020341" providerId="AD" clId="Web-{ABA4A777-70FF-DE31-FB0F-755EF7C52328}" dt="2022-02-10T02:47:24.425" v="131" actId="1076"/>
          <ac:spMkLst>
            <pc:docMk/>
            <pc:sldMk cId="3202396521" sldId="265"/>
            <ac:spMk id="2" creationId="{00000000-0000-0000-0000-000000000000}"/>
          </ac:spMkLst>
        </pc:spChg>
      </pc:sldChg>
      <pc:sldChg chg="modSp">
        <pc:chgData name="Andi Li" userId="S::andi.li@mail.mcgill.ca::2204aea0-7144-40d0-80c7-f1db26020341" providerId="AD" clId="Web-{ABA4A777-70FF-DE31-FB0F-755EF7C52328}" dt="2022-02-10T02:45:46.158" v="109" actId="1076"/>
        <pc:sldMkLst>
          <pc:docMk/>
          <pc:sldMk cId="2985507980" sldId="266"/>
        </pc:sldMkLst>
        <pc:spChg chg="mod">
          <ac:chgData name="Andi Li" userId="S::andi.li@mail.mcgill.ca::2204aea0-7144-40d0-80c7-f1db26020341" providerId="AD" clId="Web-{ABA4A777-70FF-DE31-FB0F-755EF7C52328}" dt="2022-02-10T02:45:29.861" v="99" actId="1076"/>
          <ac:spMkLst>
            <pc:docMk/>
            <pc:sldMk cId="2985507980" sldId="266"/>
            <ac:spMk id="2" creationId="{00000000-0000-0000-0000-000000000000}"/>
          </ac:spMkLst>
        </pc:spChg>
        <pc:picChg chg="mod">
          <ac:chgData name="Andi Li" userId="S::andi.li@mail.mcgill.ca::2204aea0-7144-40d0-80c7-f1db26020341" providerId="AD" clId="Web-{ABA4A777-70FF-DE31-FB0F-755EF7C52328}" dt="2022-02-10T02:45:39.080" v="105" actId="1076"/>
          <ac:picMkLst>
            <pc:docMk/>
            <pc:sldMk cId="2985507980" sldId="266"/>
            <ac:picMk id="10" creationId="{7498A8D2-B76A-4A52-8392-D52D299D59B3}"/>
          </ac:picMkLst>
        </pc:picChg>
        <pc:picChg chg="mod">
          <ac:chgData name="Andi Li" userId="S::andi.li@mail.mcgill.ca::2204aea0-7144-40d0-80c7-f1db26020341" providerId="AD" clId="Web-{ABA4A777-70FF-DE31-FB0F-755EF7C52328}" dt="2022-02-10T02:45:41.221" v="106" actId="14100"/>
          <ac:picMkLst>
            <pc:docMk/>
            <pc:sldMk cId="2985507980" sldId="266"/>
            <ac:picMk id="21" creationId="{CD67413A-7877-4A5E-B7B0-58DEF8C4704D}"/>
          </ac:picMkLst>
        </pc:picChg>
        <pc:picChg chg="mod">
          <ac:chgData name="Andi Li" userId="S::andi.li@mail.mcgill.ca::2204aea0-7144-40d0-80c7-f1db26020341" providerId="AD" clId="Web-{ABA4A777-70FF-DE31-FB0F-755EF7C52328}" dt="2022-02-10T02:45:44.627" v="108" actId="14100"/>
          <ac:picMkLst>
            <pc:docMk/>
            <pc:sldMk cId="2985507980" sldId="266"/>
            <ac:picMk id="24" creationId="{9EAA1CB2-2F1C-41E0-A13B-2F89F7E76C18}"/>
          </ac:picMkLst>
        </pc:picChg>
        <pc:picChg chg="mod">
          <ac:chgData name="Andi Li" userId="S::andi.li@mail.mcgill.ca::2204aea0-7144-40d0-80c7-f1db26020341" providerId="AD" clId="Web-{ABA4A777-70FF-DE31-FB0F-755EF7C52328}" dt="2022-02-10T02:45:46.158" v="109" actId="1076"/>
          <ac:picMkLst>
            <pc:docMk/>
            <pc:sldMk cId="2985507980" sldId="266"/>
            <ac:picMk id="26" creationId="{E8BE401D-3F90-4B71-BAF7-54E32B2594DB}"/>
          </ac:picMkLst>
        </pc:picChg>
      </pc:sldChg>
    </pc:docChg>
  </pc:docChgLst>
  <pc:docChgLst>
    <pc:chgData name="Senan Agblonon" userId="S::senan.agblonon@mail.mcgill.ca::e19fbf66-828b-4150-9d3e-a2ddaca6c6d6" providerId="AD" clId="Web-{4B418BB1-8A5A-1B5C-CD12-211FEC2DEF3F}"/>
    <pc:docChg chg="delSld modSld">
      <pc:chgData name="Senan Agblonon" userId="S::senan.agblonon@mail.mcgill.ca::e19fbf66-828b-4150-9d3e-a2ddaca6c6d6" providerId="AD" clId="Web-{4B418BB1-8A5A-1B5C-CD12-211FEC2DEF3F}" dt="2022-02-10T17:14:53.604" v="1" actId="20577"/>
      <pc:docMkLst>
        <pc:docMk/>
      </pc:docMkLst>
      <pc:sldChg chg="modSp">
        <pc:chgData name="Senan Agblonon" userId="S::senan.agblonon@mail.mcgill.ca::e19fbf66-828b-4150-9d3e-a2ddaca6c6d6" providerId="AD" clId="Web-{4B418BB1-8A5A-1B5C-CD12-211FEC2DEF3F}" dt="2022-02-10T17:14:53.604" v="1" actId="20577"/>
        <pc:sldMkLst>
          <pc:docMk/>
          <pc:sldMk cId="2686754356" sldId="268"/>
        </pc:sldMkLst>
        <pc:spChg chg="mod">
          <ac:chgData name="Senan Agblonon" userId="S::senan.agblonon@mail.mcgill.ca::e19fbf66-828b-4150-9d3e-a2ddaca6c6d6" providerId="AD" clId="Web-{4B418BB1-8A5A-1B5C-CD12-211FEC2DEF3F}" dt="2022-02-10T17:14:53.604" v="1" actId="20577"/>
          <ac:spMkLst>
            <pc:docMk/>
            <pc:sldMk cId="2686754356" sldId="268"/>
            <ac:spMk id="27" creationId="{73B1DE70-4387-47A7-9CE9-46D485D422D7}"/>
          </ac:spMkLst>
        </pc:spChg>
      </pc:sldChg>
      <pc:sldChg chg="del">
        <pc:chgData name="Senan Agblonon" userId="S::senan.agblonon@mail.mcgill.ca::e19fbf66-828b-4150-9d3e-a2ddaca6c6d6" providerId="AD" clId="Web-{4B418BB1-8A5A-1B5C-CD12-211FEC2DEF3F}" dt="2022-02-10T17:14:25.479" v="0"/>
        <pc:sldMkLst>
          <pc:docMk/>
          <pc:sldMk cId="1775117349" sldId="272"/>
        </pc:sldMkLst>
      </pc:sldChg>
    </pc:docChg>
  </pc:docChgLst>
  <pc:docChgLst>
    <pc:chgData name="Louis d'HULST" userId="5b4a400e-d852-44c8-8735-8967b7e0b397" providerId="ADAL" clId="{3C65A63A-CDE3-4A0D-A6FD-A835D74DD907}"/>
    <pc:docChg chg="undo redo custSel addSld modSld">
      <pc:chgData name="Louis d'HULST" userId="5b4a400e-d852-44c8-8735-8967b7e0b397" providerId="ADAL" clId="{3C65A63A-CDE3-4A0D-A6FD-A835D74DD907}" dt="2022-02-10T01:15:24.918" v="7210" actId="478"/>
      <pc:docMkLst>
        <pc:docMk/>
      </pc:docMkLst>
      <pc:sldChg chg="modSp mod">
        <pc:chgData name="Louis d'HULST" userId="5b4a400e-d852-44c8-8735-8967b7e0b397" providerId="ADAL" clId="{3C65A63A-CDE3-4A0D-A6FD-A835D74DD907}" dt="2022-02-09T21:42:13.041" v="6990" actId="20577"/>
        <pc:sldMkLst>
          <pc:docMk/>
          <pc:sldMk cId="2059971362" sldId="257"/>
        </pc:sldMkLst>
        <pc:spChg chg="mod">
          <ac:chgData name="Louis d'HULST" userId="5b4a400e-d852-44c8-8735-8967b7e0b397" providerId="ADAL" clId="{3C65A63A-CDE3-4A0D-A6FD-A835D74DD907}" dt="2022-02-09T21:42:13.041" v="6990" actId="20577"/>
          <ac:spMkLst>
            <pc:docMk/>
            <pc:sldMk cId="2059971362" sldId="257"/>
            <ac:spMk id="3" creationId="{00000000-0000-0000-0000-000000000000}"/>
          </ac:spMkLst>
        </pc:spChg>
      </pc:sldChg>
      <pc:sldChg chg="modSp mod">
        <pc:chgData name="Louis d'HULST" userId="5b4a400e-d852-44c8-8735-8967b7e0b397" providerId="ADAL" clId="{3C65A63A-CDE3-4A0D-A6FD-A835D74DD907}" dt="2022-02-10T01:14:55.475" v="7209" actId="20577"/>
        <pc:sldMkLst>
          <pc:docMk/>
          <pc:sldMk cId="2348104251" sldId="259"/>
        </pc:sldMkLst>
        <pc:spChg chg="mod">
          <ac:chgData name="Louis d'HULST" userId="5b4a400e-d852-44c8-8735-8967b7e0b397" providerId="ADAL" clId="{3C65A63A-CDE3-4A0D-A6FD-A835D74DD907}" dt="2022-02-10T01:14:55.475" v="7209" actId="20577"/>
          <ac:spMkLst>
            <pc:docMk/>
            <pc:sldMk cId="2348104251" sldId="259"/>
            <ac:spMk id="3" creationId="{00000000-0000-0000-0000-000000000000}"/>
          </ac:spMkLst>
        </pc:spChg>
      </pc:sldChg>
      <pc:sldChg chg="delSp modSp mod modNotesTx">
        <pc:chgData name="Louis d'HULST" userId="5b4a400e-d852-44c8-8735-8967b7e0b397" providerId="ADAL" clId="{3C65A63A-CDE3-4A0D-A6FD-A835D74DD907}" dt="2022-02-10T01:15:24.918" v="7210" actId="478"/>
        <pc:sldMkLst>
          <pc:docMk/>
          <pc:sldMk cId="3678850876" sldId="260"/>
        </pc:sldMkLst>
        <pc:spChg chg="mod">
          <ac:chgData name="Louis d'HULST" userId="5b4a400e-d852-44c8-8735-8967b7e0b397" providerId="ADAL" clId="{3C65A63A-CDE3-4A0D-A6FD-A835D74DD907}" dt="2022-02-09T20:47:31.980" v="2716" actId="20577"/>
          <ac:spMkLst>
            <pc:docMk/>
            <pc:sldMk cId="3678850876" sldId="260"/>
            <ac:spMk id="3" creationId="{00000000-0000-0000-0000-000000000000}"/>
          </ac:spMkLst>
        </pc:spChg>
        <pc:picChg chg="del">
          <ac:chgData name="Louis d'HULST" userId="5b4a400e-d852-44c8-8735-8967b7e0b397" providerId="ADAL" clId="{3C65A63A-CDE3-4A0D-A6FD-A835D74DD907}" dt="2022-02-10T01:15:24.918" v="7210" actId="478"/>
          <ac:picMkLst>
            <pc:docMk/>
            <pc:sldMk cId="3678850876" sldId="260"/>
            <ac:picMk id="6" creationId="{4607A12C-42BB-4176-A682-B668A6E3B759}"/>
          </ac:picMkLst>
        </pc:picChg>
      </pc:sldChg>
      <pc:sldChg chg="modSp add mod addCm modCm modNotesTx">
        <pc:chgData name="Louis d'HULST" userId="5b4a400e-d852-44c8-8735-8967b7e0b397" providerId="ADAL" clId="{3C65A63A-CDE3-4A0D-A6FD-A835D74DD907}" dt="2022-02-09T21:21:14.547" v="6668" actId="20577"/>
        <pc:sldMkLst>
          <pc:docMk/>
          <pc:sldMk cId="3975677274" sldId="264"/>
        </pc:sldMkLst>
        <pc:spChg chg="mod">
          <ac:chgData name="Louis d'HULST" userId="5b4a400e-d852-44c8-8735-8967b7e0b397" providerId="ADAL" clId="{3C65A63A-CDE3-4A0D-A6FD-A835D74DD907}" dt="2022-02-09T21:06:27.629" v="4783" actId="20577"/>
          <ac:spMkLst>
            <pc:docMk/>
            <pc:sldMk cId="3975677274" sldId="264"/>
            <ac:spMk id="2" creationId="{00000000-0000-0000-0000-000000000000}"/>
          </ac:spMkLst>
        </pc:spChg>
        <pc:spChg chg="mod">
          <ac:chgData name="Louis d'HULST" userId="5b4a400e-d852-44c8-8735-8967b7e0b397" providerId="ADAL" clId="{3C65A63A-CDE3-4A0D-A6FD-A835D74DD907}" dt="2022-02-09T21:06:39.541" v="4789" actId="20577"/>
          <ac:spMkLst>
            <pc:docMk/>
            <pc:sldMk cId="3975677274" sldId="264"/>
            <ac:spMk id="3" creationId="{00000000-0000-0000-0000-000000000000}"/>
          </ac:spMkLst>
        </pc:spChg>
      </pc:sldChg>
    </pc:docChg>
  </pc:docChgLst>
  <pc:docChgLst>
    <pc:chgData name="Louis d'HULST" userId="5b4a400e-d852-44c8-8735-8967b7e0b397" providerId="ADAL" clId="{41E6259E-7CDF-4FEC-8B33-570490ABAF58}"/>
    <pc:docChg chg="undo custSel addSld modSld">
      <pc:chgData name="Louis d'HULST" userId="5b4a400e-d852-44c8-8735-8967b7e0b397" providerId="ADAL" clId="{41E6259E-7CDF-4FEC-8B33-570490ABAF58}" dt="2022-02-10T03:56:23.314" v="10061" actId="20577"/>
      <pc:docMkLst>
        <pc:docMk/>
      </pc:docMkLst>
      <pc:sldChg chg="modSp mod modNotesTx">
        <pc:chgData name="Louis d'HULST" userId="5b4a400e-d852-44c8-8735-8967b7e0b397" providerId="ADAL" clId="{41E6259E-7CDF-4FEC-8B33-570490ABAF58}" dt="2022-02-10T03:56:23.314" v="10061" actId="20577"/>
        <pc:sldMkLst>
          <pc:docMk/>
          <pc:sldMk cId="1933011365" sldId="258"/>
        </pc:sldMkLst>
        <pc:spChg chg="mod">
          <ac:chgData name="Louis d'HULST" userId="5b4a400e-d852-44c8-8735-8967b7e0b397" providerId="ADAL" clId="{41E6259E-7CDF-4FEC-8B33-570490ABAF58}" dt="2022-02-10T03:55:48.188" v="9939" actId="20577"/>
          <ac:spMkLst>
            <pc:docMk/>
            <pc:sldMk cId="1933011365" sldId="258"/>
            <ac:spMk id="3" creationId="{00000000-0000-0000-0000-000000000000}"/>
          </ac:spMkLst>
        </pc:spChg>
      </pc:sldChg>
      <pc:sldChg chg="modSp mod modNotesTx">
        <pc:chgData name="Louis d'HULST" userId="5b4a400e-d852-44c8-8735-8967b7e0b397" providerId="ADAL" clId="{41E6259E-7CDF-4FEC-8B33-570490ABAF58}" dt="2022-02-10T02:26:17.993" v="2109" actId="20577"/>
        <pc:sldMkLst>
          <pc:docMk/>
          <pc:sldMk cId="2348104251" sldId="259"/>
        </pc:sldMkLst>
        <pc:spChg chg="mod">
          <ac:chgData name="Louis d'HULST" userId="5b4a400e-d852-44c8-8735-8967b7e0b397" providerId="ADAL" clId="{41E6259E-7CDF-4FEC-8B33-570490ABAF58}" dt="2022-02-10T02:12:21.689" v="30" actId="115"/>
          <ac:spMkLst>
            <pc:docMk/>
            <pc:sldMk cId="2348104251" sldId="259"/>
            <ac:spMk id="3" creationId="{00000000-0000-0000-0000-000000000000}"/>
          </ac:spMkLst>
        </pc:spChg>
      </pc:sldChg>
      <pc:sldChg chg="addSp delSp modSp mod modNotesTx">
        <pc:chgData name="Louis d'HULST" userId="5b4a400e-d852-44c8-8735-8967b7e0b397" providerId="ADAL" clId="{41E6259E-7CDF-4FEC-8B33-570490ABAF58}" dt="2022-02-10T03:29:06.064" v="6068" actId="20577"/>
        <pc:sldMkLst>
          <pc:docMk/>
          <pc:sldMk cId="3927577157" sldId="261"/>
        </pc:sldMkLst>
        <pc:spChg chg="mod">
          <ac:chgData name="Louis d'HULST" userId="5b4a400e-d852-44c8-8735-8967b7e0b397" providerId="ADAL" clId="{41E6259E-7CDF-4FEC-8B33-570490ABAF58}" dt="2022-02-10T02:26:47.688" v="2227" actId="20577"/>
          <ac:spMkLst>
            <pc:docMk/>
            <pc:sldMk cId="3927577157" sldId="261"/>
            <ac:spMk id="2" creationId="{00000000-0000-0000-0000-000000000000}"/>
          </ac:spMkLst>
        </pc:spChg>
        <pc:spChg chg="mod">
          <ac:chgData name="Louis d'HULST" userId="5b4a400e-d852-44c8-8735-8967b7e0b397" providerId="ADAL" clId="{41E6259E-7CDF-4FEC-8B33-570490ABAF58}" dt="2022-02-10T02:52:38.714" v="4867" actId="20577"/>
          <ac:spMkLst>
            <pc:docMk/>
            <pc:sldMk cId="3927577157" sldId="261"/>
            <ac:spMk id="3" creationId="{00000000-0000-0000-0000-000000000000}"/>
          </ac:spMkLst>
        </pc:spChg>
        <pc:picChg chg="add del mod">
          <ac:chgData name="Louis d'HULST" userId="5b4a400e-d852-44c8-8735-8967b7e0b397" providerId="ADAL" clId="{41E6259E-7CDF-4FEC-8B33-570490ABAF58}" dt="2022-02-10T02:50:50.324" v="4737" actId="478"/>
          <ac:picMkLst>
            <pc:docMk/>
            <pc:sldMk cId="3927577157" sldId="261"/>
            <ac:picMk id="9" creationId="{2C22C4A3-0D4A-4A96-882B-48D55590B086}"/>
          </ac:picMkLst>
        </pc:picChg>
        <pc:picChg chg="add del mod">
          <ac:chgData name="Louis d'HULST" userId="5b4a400e-d852-44c8-8735-8967b7e0b397" providerId="ADAL" clId="{41E6259E-7CDF-4FEC-8B33-570490ABAF58}" dt="2022-02-10T03:27:09.650" v="5729" actId="478"/>
          <ac:picMkLst>
            <pc:docMk/>
            <pc:sldMk cId="3927577157" sldId="261"/>
            <ac:picMk id="10" creationId="{21C6CEFA-6A0B-4855-B6D7-3FF5DA5CB9BB}"/>
          </ac:picMkLst>
        </pc:picChg>
        <pc:picChg chg="add mod">
          <ac:chgData name="Louis d'HULST" userId="5b4a400e-d852-44c8-8735-8967b7e0b397" providerId="ADAL" clId="{41E6259E-7CDF-4FEC-8B33-570490ABAF58}" dt="2022-02-10T03:27:17.932" v="5733" actId="1076"/>
          <ac:picMkLst>
            <pc:docMk/>
            <pc:sldMk cId="3927577157" sldId="261"/>
            <ac:picMk id="11" creationId="{8CF0820D-E186-4E9B-8E40-EF228F6E431A}"/>
          </ac:picMkLst>
        </pc:picChg>
      </pc:sldChg>
      <pc:sldChg chg="addSp delSp modSp mod modNotesTx">
        <pc:chgData name="Louis d'HULST" userId="5b4a400e-d852-44c8-8735-8967b7e0b397" providerId="ADAL" clId="{41E6259E-7CDF-4FEC-8B33-570490ABAF58}" dt="2022-02-10T03:29:47.719" v="6083" actId="20577"/>
        <pc:sldMkLst>
          <pc:docMk/>
          <pc:sldMk cId="2051881283" sldId="262"/>
        </pc:sldMkLst>
        <pc:spChg chg="mod">
          <ac:chgData name="Louis d'HULST" userId="5b4a400e-d852-44c8-8735-8967b7e0b397" providerId="ADAL" clId="{41E6259E-7CDF-4FEC-8B33-570490ABAF58}" dt="2022-02-10T02:52:07.530" v="4860" actId="20577"/>
          <ac:spMkLst>
            <pc:docMk/>
            <pc:sldMk cId="2051881283" sldId="262"/>
            <ac:spMk id="2" creationId="{00000000-0000-0000-0000-000000000000}"/>
          </ac:spMkLst>
        </pc:spChg>
        <pc:spChg chg="add del mod">
          <ac:chgData name="Louis d'HULST" userId="5b4a400e-d852-44c8-8735-8967b7e0b397" providerId="ADAL" clId="{41E6259E-7CDF-4FEC-8B33-570490ABAF58}" dt="2022-02-10T01:49:14.365" v="3" actId="478"/>
          <ac:spMkLst>
            <pc:docMk/>
            <pc:sldMk cId="2051881283" sldId="262"/>
            <ac:spMk id="6" creationId="{76CF1DD1-B903-4ED1-883F-65DD610F913C}"/>
          </ac:spMkLst>
        </pc:spChg>
        <pc:spChg chg="del mod">
          <ac:chgData name="Louis d'HULST" userId="5b4a400e-d852-44c8-8735-8967b7e0b397" providerId="ADAL" clId="{41E6259E-7CDF-4FEC-8B33-570490ABAF58}" dt="2022-02-10T02:52:17.001" v="4866" actId="478"/>
          <ac:spMkLst>
            <pc:docMk/>
            <pc:sldMk cId="2051881283" sldId="262"/>
            <ac:spMk id="9" creationId="{2350AA9F-3360-4F61-B1F4-133CDD8A5BBA}"/>
          </ac:spMkLst>
        </pc:spChg>
        <pc:spChg chg="add del mod">
          <ac:chgData name="Louis d'HULST" userId="5b4a400e-d852-44c8-8735-8967b7e0b397" providerId="ADAL" clId="{41E6259E-7CDF-4FEC-8B33-570490ABAF58}" dt="2022-02-10T02:09:14.260" v="10" actId="22"/>
          <ac:spMkLst>
            <pc:docMk/>
            <pc:sldMk cId="2051881283" sldId="262"/>
            <ac:spMk id="14" creationId="{464FFD36-B815-4DEA-A770-BFD80D980479}"/>
          </ac:spMkLst>
        </pc:spChg>
        <pc:spChg chg="add del mod">
          <ac:chgData name="Louis d'HULST" userId="5b4a400e-d852-44c8-8735-8967b7e0b397" providerId="ADAL" clId="{41E6259E-7CDF-4FEC-8B33-570490ABAF58}" dt="2022-02-10T02:10:24.254" v="23" actId="22"/>
          <ac:spMkLst>
            <pc:docMk/>
            <pc:sldMk cId="2051881283" sldId="262"/>
            <ac:spMk id="20" creationId="{6BD295D5-1A8D-4982-88AB-63165EB2766A}"/>
          </ac:spMkLst>
        </pc:spChg>
        <pc:spChg chg="add mod">
          <ac:chgData name="Louis d'HULST" userId="5b4a400e-d852-44c8-8735-8967b7e0b397" providerId="ADAL" clId="{41E6259E-7CDF-4FEC-8B33-570490ABAF58}" dt="2022-02-10T03:29:47.719" v="6083" actId="20577"/>
          <ac:spMkLst>
            <pc:docMk/>
            <pc:sldMk cId="2051881283" sldId="262"/>
            <ac:spMk id="27" creationId="{73B1DE70-4387-47A7-9CE9-46D485D422D7}"/>
          </ac:spMkLst>
        </pc:spChg>
        <pc:spChg chg="add del mod">
          <ac:chgData name="Louis d'HULST" userId="5b4a400e-d852-44c8-8735-8967b7e0b397" providerId="ADAL" clId="{41E6259E-7CDF-4FEC-8B33-570490ABAF58}" dt="2022-02-10T02:53:25.386" v="4883" actId="478"/>
          <ac:spMkLst>
            <pc:docMk/>
            <pc:sldMk cId="2051881283" sldId="262"/>
            <ac:spMk id="29" creationId="{9825E5E6-0AA9-42C0-A580-A053EFF7192D}"/>
          </ac:spMkLst>
        </pc:spChg>
        <pc:picChg chg="add del">
          <ac:chgData name="Louis d'HULST" userId="5b4a400e-d852-44c8-8735-8967b7e0b397" providerId="ADAL" clId="{41E6259E-7CDF-4FEC-8B33-570490ABAF58}" dt="2022-02-10T01:49:13.949" v="2" actId="22"/>
          <ac:picMkLst>
            <pc:docMk/>
            <pc:sldMk cId="2051881283" sldId="262"/>
            <ac:picMk id="11" creationId="{9DFD34A5-6CBC-46EA-8239-7DA5A35DF1CD}"/>
          </ac:picMkLst>
        </pc:picChg>
        <pc:picChg chg="add del">
          <ac:chgData name="Louis d'HULST" userId="5b4a400e-d852-44c8-8735-8967b7e0b397" providerId="ADAL" clId="{41E6259E-7CDF-4FEC-8B33-570490ABAF58}" dt="2022-02-10T01:49:15.818" v="4" actId="478"/>
          <ac:picMkLst>
            <pc:docMk/>
            <pc:sldMk cId="2051881283" sldId="262"/>
            <ac:picMk id="13" creationId="{FD5FA45D-2091-4DFD-A241-916352148A55}"/>
          </ac:picMkLst>
        </pc:picChg>
        <pc:picChg chg="add del mod">
          <ac:chgData name="Louis d'HULST" userId="5b4a400e-d852-44c8-8735-8967b7e0b397" providerId="ADAL" clId="{41E6259E-7CDF-4FEC-8B33-570490ABAF58}" dt="2022-02-10T02:38:04.933" v="2823" actId="478"/>
          <ac:picMkLst>
            <pc:docMk/>
            <pc:sldMk cId="2051881283" sldId="262"/>
            <ac:picMk id="16" creationId="{62C827D6-F1B3-4AB1-A350-3DC27C26ED71}"/>
          </ac:picMkLst>
        </pc:picChg>
        <pc:picChg chg="add del mod ord">
          <ac:chgData name="Louis d'HULST" userId="5b4a400e-d852-44c8-8735-8967b7e0b397" providerId="ADAL" clId="{41E6259E-7CDF-4FEC-8B33-570490ABAF58}" dt="2022-02-10T02:09:44.493" v="16" actId="478"/>
          <ac:picMkLst>
            <pc:docMk/>
            <pc:sldMk cId="2051881283" sldId="262"/>
            <ac:picMk id="18" creationId="{7D6F5159-C767-4035-9FCF-94A5EA90AFD9}"/>
          </ac:picMkLst>
        </pc:picChg>
        <pc:picChg chg="add del mod">
          <ac:chgData name="Louis d'HULST" userId="5b4a400e-d852-44c8-8735-8967b7e0b397" providerId="ADAL" clId="{41E6259E-7CDF-4FEC-8B33-570490ABAF58}" dt="2022-02-10T02:10:23.232" v="22" actId="478"/>
          <ac:picMkLst>
            <pc:docMk/>
            <pc:sldMk cId="2051881283" sldId="262"/>
            <ac:picMk id="22" creationId="{40D603C3-B2FB-496A-AC50-128D795AA63E}"/>
          </ac:picMkLst>
        </pc:picChg>
        <pc:picChg chg="add del mod ord">
          <ac:chgData name="Louis d'HULST" userId="5b4a400e-d852-44c8-8735-8967b7e0b397" providerId="ADAL" clId="{41E6259E-7CDF-4FEC-8B33-570490ABAF58}" dt="2022-02-10T02:53:09.426" v="4877" actId="478"/>
          <ac:picMkLst>
            <pc:docMk/>
            <pc:sldMk cId="2051881283" sldId="262"/>
            <ac:picMk id="24" creationId="{E545665A-0244-4AFA-837F-DC8FB3D0F8E4}"/>
          </ac:picMkLst>
        </pc:picChg>
        <pc:picChg chg="add del mod">
          <ac:chgData name="Louis d'HULST" userId="5b4a400e-d852-44c8-8735-8967b7e0b397" providerId="ADAL" clId="{41E6259E-7CDF-4FEC-8B33-570490ABAF58}" dt="2022-02-10T03:15:59.644" v="5399" actId="478"/>
          <ac:picMkLst>
            <pc:docMk/>
            <pc:sldMk cId="2051881283" sldId="262"/>
            <ac:picMk id="26" creationId="{BEC63E24-C46B-4F08-82DD-0052B7355D1F}"/>
          </ac:picMkLst>
        </pc:picChg>
        <pc:picChg chg="add del mod">
          <ac:chgData name="Louis d'HULST" userId="5b4a400e-d852-44c8-8735-8967b7e0b397" providerId="ADAL" clId="{41E6259E-7CDF-4FEC-8B33-570490ABAF58}" dt="2022-02-10T03:22:18.921" v="5522" actId="478"/>
          <ac:picMkLst>
            <pc:docMk/>
            <pc:sldMk cId="2051881283" sldId="262"/>
            <ac:picMk id="30" creationId="{A5015AD2-7B97-40EF-81DA-7BA293493150}"/>
          </ac:picMkLst>
        </pc:picChg>
        <pc:picChg chg="add mod">
          <ac:chgData name="Louis d'HULST" userId="5b4a400e-d852-44c8-8735-8967b7e0b397" providerId="ADAL" clId="{41E6259E-7CDF-4FEC-8B33-570490ABAF58}" dt="2022-02-10T03:29:15.797" v="6071" actId="14100"/>
          <ac:picMkLst>
            <pc:docMk/>
            <pc:sldMk cId="2051881283" sldId="262"/>
            <ac:picMk id="32" creationId="{DD72D5AC-96EC-446D-8B77-48757B598F0B}"/>
          </ac:picMkLst>
        </pc:picChg>
      </pc:sldChg>
      <pc:sldChg chg="modSp mod delCm modCm">
        <pc:chgData name="Louis d'HULST" userId="5b4a400e-d852-44c8-8735-8967b7e0b397" providerId="ADAL" clId="{41E6259E-7CDF-4FEC-8B33-570490ABAF58}" dt="2022-02-10T02:37:29.168" v="2820"/>
        <pc:sldMkLst>
          <pc:docMk/>
          <pc:sldMk cId="3975677274" sldId="264"/>
        </pc:sldMkLst>
        <pc:spChg chg="mod">
          <ac:chgData name="Louis d'HULST" userId="5b4a400e-d852-44c8-8735-8967b7e0b397" providerId="ADAL" clId="{41E6259E-7CDF-4FEC-8B33-570490ABAF58}" dt="2022-02-10T02:37:21.376" v="2819" actId="20577"/>
          <ac:spMkLst>
            <pc:docMk/>
            <pc:sldMk cId="3975677274" sldId="264"/>
            <ac:spMk id="3" creationId="{00000000-0000-0000-0000-000000000000}"/>
          </ac:spMkLst>
        </pc:spChg>
      </pc:sldChg>
      <pc:sldChg chg="modSp mod">
        <pc:chgData name="Louis d'HULST" userId="5b4a400e-d852-44c8-8735-8967b7e0b397" providerId="ADAL" clId="{41E6259E-7CDF-4FEC-8B33-570490ABAF58}" dt="2022-02-10T02:55:32.193" v="4995" actId="1076"/>
        <pc:sldMkLst>
          <pc:docMk/>
          <pc:sldMk cId="3202396521" sldId="265"/>
        </pc:sldMkLst>
        <pc:picChg chg="mod">
          <ac:chgData name="Louis d'HULST" userId="5b4a400e-d852-44c8-8735-8967b7e0b397" providerId="ADAL" clId="{41E6259E-7CDF-4FEC-8B33-570490ABAF58}" dt="2022-02-10T02:37:37.119" v="2821" actId="14100"/>
          <ac:picMkLst>
            <pc:docMk/>
            <pc:sldMk cId="3202396521" sldId="265"/>
            <ac:picMk id="12" creationId="{B77B0FF0-2A12-4899-B213-491FB21C7D00}"/>
          </ac:picMkLst>
        </pc:picChg>
        <pc:picChg chg="mod">
          <ac:chgData name="Louis d'HULST" userId="5b4a400e-d852-44c8-8735-8967b7e0b397" providerId="ADAL" clId="{41E6259E-7CDF-4FEC-8B33-570490ABAF58}" dt="2022-02-10T02:55:30.804" v="4994" actId="1076"/>
          <ac:picMkLst>
            <pc:docMk/>
            <pc:sldMk cId="3202396521" sldId="265"/>
            <ac:picMk id="16" creationId="{DEFBED8A-EE55-446F-ABF8-BBFF7920C9A1}"/>
          </ac:picMkLst>
        </pc:picChg>
        <pc:picChg chg="mod">
          <ac:chgData name="Louis d'HULST" userId="5b4a400e-d852-44c8-8735-8967b7e0b397" providerId="ADAL" clId="{41E6259E-7CDF-4FEC-8B33-570490ABAF58}" dt="2022-02-10T02:55:32.193" v="4995" actId="1076"/>
          <ac:picMkLst>
            <pc:docMk/>
            <pc:sldMk cId="3202396521" sldId="265"/>
            <ac:picMk id="18" creationId="{152C2916-48F2-4DED-8DBA-0292FE97F641}"/>
          </ac:picMkLst>
        </pc:picChg>
        <pc:picChg chg="mod">
          <ac:chgData name="Louis d'HULST" userId="5b4a400e-d852-44c8-8735-8967b7e0b397" providerId="ADAL" clId="{41E6259E-7CDF-4FEC-8B33-570490ABAF58}" dt="2022-02-10T02:55:19.144" v="4991" actId="1076"/>
          <ac:picMkLst>
            <pc:docMk/>
            <pc:sldMk cId="3202396521" sldId="265"/>
            <ac:picMk id="20" creationId="{BBF09DEA-43FC-4C45-8CF6-6B999F6FC965}"/>
          </ac:picMkLst>
        </pc:picChg>
      </pc:sldChg>
      <pc:sldChg chg="addSp delSp modSp add mod modNotesTx">
        <pc:chgData name="Louis d'HULST" userId="5b4a400e-d852-44c8-8735-8967b7e0b397" providerId="ADAL" clId="{41E6259E-7CDF-4FEC-8B33-570490ABAF58}" dt="2022-02-10T03:37:49.295" v="7003" actId="20577"/>
        <pc:sldMkLst>
          <pc:docMk/>
          <pc:sldMk cId="2686754356" sldId="268"/>
        </pc:sldMkLst>
        <pc:spChg chg="add del mod">
          <ac:chgData name="Louis d'HULST" userId="5b4a400e-d852-44c8-8735-8967b7e0b397" providerId="ADAL" clId="{41E6259E-7CDF-4FEC-8B33-570490ABAF58}" dt="2022-02-10T02:59:43.376" v="5398"/>
          <ac:spMkLst>
            <pc:docMk/>
            <pc:sldMk cId="2686754356" sldId="268"/>
            <ac:spMk id="6" creationId="{0DA99762-1A41-4D7A-8560-5E4E647EF0A1}"/>
          </ac:spMkLst>
        </pc:spChg>
        <pc:spChg chg="add del mod">
          <ac:chgData name="Louis d'HULST" userId="5b4a400e-d852-44c8-8735-8967b7e0b397" providerId="ADAL" clId="{41E6259E-7CDF-4FEC-8B33-570490ABAF58}" dt="2022-02-10T03:35:59.761" v="6864" actId="478"/>
          <ac:spMkLst>
            <pc:docMk/>
            <pc:sldMk cId="2686754356" sldId="268"/>
            <ac:spMk id="13" creationId="{39AB7BAA-61AA-466E-8093-2AC71D4E587F}"/>
          </ac:spMkLst>
        </pc:spChg>
        <pc:spChg chg="mod">
          <ac:chgData name="Louis d'HULST" userId="5b4a400e-d852-44c8-8735-8967b7e0b397" providerId="ADAL" clId="{41E6259E-7CDF-4FEC-8B33-570490ABAF58}" dt="2022-02-10T03:37:23.101" v="6996" actId="20577"/>
          <ac:spMkLst>
            <pc:docMk/>
            <pc:sldMk cId="2686754356" sldId="268"/>
            <ac:spMk id="27" creationId="{73B1DE70-4387-47A7-9CE9-46D485D422D7}"/>
          </ac:spMkLst>
        </pc:spChg>
        <pc:picChg chg="add del mod">
          <ac:chgData name="Louis d'HULST" userId="5b4a400e-d852-44c8-8735-8967b7e0b397" providerId="ADAL" clId="{41E6259E-7CDF-4FEC-8B33-570490ABAF58}" dt="2022-02-10T03:36:00.420" v="6865" actId="478"/>
          <ac:picMkLst>
            <pc:docMk/>
            <pc:sldMk cId="2686754356" sldId="268"/>
            <ac:picMk id="10" creationId="{5757A356-AE78-4DFA-91FE-B7695E38E7A8}"/>
          </ac:picMkLst>
        </pc:picChg>
        <pc:picChg chg="add del mod">
          <ac:chgData name="Louis d'HULST" userId="5b4a400e-d852-44c8-8735-8967b7e0b397" providerId="ADAL" clId="{41E6259E-7CDF-4FEC-8B33-570490ABAF58}" dt="2022-02-10T03:35:48.530" v="6859" actId="478"/>
          <ac:picMkLst>
            <pc:docMk/>
            <pc:sldMk cId="2686754356" sldId="268"/>
            <ac:picMk id="12" creationId="{2E10D32B-99FC-4131-9AA7-5748E9C2A0FE}"/>
          </ac:picMkLst>
        </pc:picChg>
        <pc:picChg chg="add mod">
          <ac:chgData name="Louis d'HULST" userId="5b4a400e-d852-44c8-8735-8967b7e0b397" providerId="ADAL" clId="{41E6259E-7CDF-4FEC-8B33-570490ABAF58}" dt="2022-02-10T03:35:53.645" v="6862" actId="14100"/>
          <ac:picMkLst>
            <pc:docMk/>
            <pc:sldMk cId="2686754356" sldId="268"/>
            <ac:picMk id="15" creationId="{8C06B038-1B6E-46AD-8E1D-0543628CA135}"/>
          </ac:picMkLst>
        </pc:picChg>
        <pc:picChg chg="del">
          <ac:chgData name="Louis d'HULST" userId="5b4a400e-d852-44c8-8735-8967b7e0b397" providerId="ADAL" clId="{41E6259E-7CDF-4FEC-8B33-570490ABAF58}" dt="2022-02-10T02:58:10.343" v="5376" actId="478"/>
          <ac:picMkLst>
            <pc:docMk/>
            <pc:sldMk cId="2686754356" sldId="268"/>
            <ac:picMk id="24" creationId="{E545665A-0244-4AFA-837F-DC8FB3D0F8E4}"/>
          </ac:picMkLst>
        </pc:picChg>
        <pc:picChg chg="del">
          <ac:chgData name="Louis d'HULST" userId="5b4a400e-d852-44c8-8735-8967b7e0b397" providerId="ADAL" clId="{41E6259E-7CDF-4FEC-8B33-570490ABAF58}" dt="2022-02-10T02:53:10.776" v="4878" actId="478"/>
          <ac:picMkLst>
            <pc:docMk/>
            <pc:sldMk cId="2686754356" sldId="268"/>
            <ac:picMk id="26" creationId="{BEC63E24-C46B-4F08-82DD-0052B7355D1F}"/>
          </ac:picMkLst>
        </pc:picChg>
      </pc:sldChg>
      <pc:sldChg chg="addSp modSp add mod modNotesTx">
        <pc:chgData name="Louis d'HULST" userId="5b4a400e-d852-44c8-8735-8967b7e0b397" providerId="ADAL" clId="{41E6259E-7CDF-4FEC-8B33-570490ABAF58}" dt="2022-02-10T03:50:13.073" v="8741" actId="20577"/>
        <pc:sldMkLst>
          <pc:docMk/>
          <pc:sldMk cId="674823486" sldId="269"/>
        </pc:sldMkLst>
        <pc:spChg chg="mod">
          <ac:chgData name="Louis d'HULST" userId="5b4a400e-d852-44c8-8735-8967b7e0b397" providerId="ADAL" clId="{41E6259E-7CDF-4FEC-8B33-570490ABAF58}" dt="2022-02-10T03:49:22.407" v="8573" actId="20577"/>
          <ac:spMkLst>
            <pc:docMk/>
            <pc:sldMk cId="674823486" sldId="269"/>
            <ac:spMk id="27" creationId="{73B1DE70-4387-47A7-9CE9-46D485D422D7}"/>
          </ac:spMkLst>
        </pc:spChg>
        <pc:picChg chg="add mod">
          <ac:chgData name="Louis d'HULST" userId="5b4a400e-d852-44c8-8735-8967b7e0b397" providerId="ADAL" clId="{41E6259E-7CDF-4FEC-8B33-570490ABAF58}" dt="2022-02-10T03:48:34.169" v="8491" actId="1076"/>
          <ac:picMkLst>
            <pc:docMk/>
            <pc:sldMk cId="674823486" sldId="269"/>
            <ac:picMk id="9" creationId="{C9B49F5C-BAA8-4A61-A7F1-9DDD994CE4CA}"/>
          </ac:picMkLst>
        </pc:picChg>
        <pc:picChg chg="mod">
          <ac:chgData name="Louis d'HULST" userId="5b4a400e-d852-44c8-8735-8967b7e0b397" providerId="ADAL" clId="{41E6259E-7CDF-4FEC-8B33-570490ABAF58}" dt="2022-02-10T03:48:42.877" v="8494" actId="14100"/>
          <ac:picMkLst>
            <pc:docMk/>
            <pc:sldMk cId="674823486" sldId="269"/>
            <ac:picMk id="24" creationId="{E545665A-0244-4AFA-837F-DC8FB3D0F8E4}"/>
          </ac:picMkLst>
        </pc:picChg>
      </pc:sldChg>
    </pc:docChg>
  </pc:docChgLst>
  <pc:docChgLst>
    <pc:chgData name="Senan Agblonon" userId="S::senan.agblonon@mail.mcgill.ca::e19fbf66-828b-4150-9d3e-a2ddaca6c6d6" providerId="AD" clId="Web-{5D7DF360-13D9-435A-1EBD-EF83F9454DEB}"/>
    <pc:docChg chg="modSld">
      <pc:chgData name="Senan Agblonon" userId="S::senan.agblonon@mail.mcgill.ca::e19fbf66-828b-4150-9d3e-a2ddaca6c6d6" providerId="AD" clId="Web-{5D7DF360-13D9-435A-1EBD-EF83F9454DEB}" dt="2022-02-10T16:53:15.609" v="184" actId="20577"/>
      <pc:docMkLst>
        <pc:docMk/>
      </pc:docMkLst>
      <pc:sldChg chg="modSp modNotes">
        <pc:chgData name="Senan Agblonon" userId="S::senan.agblonon@mail.mcgill.ca::e19fbf66-828b-4150-9d3e-a2ddaca6c6d6" providerId="AD" clId="Web-{5D7DF360-13D9-435A-1EBD-EF83F9454DEB}" dt="2022-02-10T16:44:40.228" v="183" actId="20577"/>
        <pc:sldMkLst>
          <pc:docMk/>
          <pc:sldMk cId="2051881283" sldId="262"/>
        </pc:sldMkLst>
        <pc:spChg chg="mod">
          <ac:chgData name="Senan Agblonon" userId="S::senan.agblonon@mail.mcgill.ca::e19fbf66-828b-4150-9d3e-a2ddaca6c6d6" providerId="AD" clId="Web-{5D7DF360-13D9-435A-1EBD-EF83F9454DEB}" dt="2022-02-10T16:44:40.228" v="183" actId="20577"/>
          <ac:spMkLst>
            <pc:docMk/>
            <pc:sldMk cId="2051881283" sldId="262"/>
            <ac:spMk id="27" creationId="{73B1DE70-4387-47A7-9CE9-46D485D422D7}"/>
          </ac:spMkLst>
        </pc:spChg>
      </pc:sldChg>
      <pc:sldChg chg="modSp modNotes">
        <pc:chgData name="Senan Agblonon" userId="S::senan.agblonon@mail.mcgill.ca::e19fbf66-828b-4150-9d3e-a2ddaca6c6d6" providerId="AD" clId="Web-{5D7DF360-13D9-435A-1EBD-EF83F9454DEB}" dt="2022-02-10T16:53:15.609" v="184" actId="20577"/>
        <pc:sldMkLst>
          <pc:docMk/>
          <pc:sldMk cId="3202396521" sldId="265"/>
        </pc:sldMkLst>
        <pc:spChg chg="mod">
          <ac:chgData name="Senan Agblonon" userId="S::senan.agblonon@mail.mcgill.ca::e19fbf66-828b-4150-9d3e-a2ddaca6c6d6" providerId="AD" clId="Web-{5D7DF360-13D9-435A-1EBD-EF83F9454DEB}" dt="2022-02-10T16:53:15.609" v="184" actId="20577"/>
          <ac:spMkLst>
            <pc:docMk/>
            <pc:sldMk cId="3202396521" sldId="265"/>
            <ac:spMk id="29" creationId="{B5A97C79-AB5D-4136-BF98-82B30F374F59}"/>
          </ac:spMkLst>
        </pc:spChg>
      </pc:sldChg>
      <pc:sldChg chg="modNotes">
        <pc:chgData name="Senan Agblonon" userId="S::senan.agblonon@mail.mcgill.ca::e19fbf66-828b-4150-9d3e-a2ddaca6c6d6" providerId="AD" clId="Web-{5D7DF360-13D9-435A-1EBD-EF83F9454DEB}" dt="2022-02-10T16:31:45.172" v="5"/>
        <pc:sldMkLst>
          <pc:docMk/>
          <pc:sldMk cId="2985507980" sldId="266"/>
        </pc:sldMkLst>
      </pc:sldChg>
      <pc:sldChg chg="modNotes">
        <pc:chgData name="Senan Agblonon" userId="S::senan.agblonon@mail.mcgill.ca::e19fbf66-828b-4150-9d3e-a2ddaca6c6d6" providerId="AD" clId="Web-{5D7DF360-13D9-435A-1EBD-EF83F9454DEB}" dt="2022-02-10T16:32:09.297" v="7"/>
        <pc:sldMkLst>
          <pc:docMk/>
          <pc:sldMk cId="3299725238" sldId="267"/>
        </pc:sldMkLst>
      </pc:sldChg>
      <pc:sldChg chg="modNotes">
        <pc:chgData name="Senan Agblonon" userId="S::senan.agblonon@mail.mcgill.ca::e19fbf66-828b-4150-9d3e-a2ddaca6c6d6" providerId="AD" clId="Web-{5D7DF360-13D9-435A-1EBD-EF83F9454DEB}" dt="2022-02-10T16:31:22.187" v="4"/>
        <pc:sldMkLst>
          <pc:docMk/>
          <pc:sldMk cId="136138431" sldId="270"/>
        </pc:sldMkLst>
      </pc:sldChg>
      <pc:sldChg chg="modNotes">
        <pc:chgData name="Senan Agblonon" userId="S::senan.agblonon@mail.mcgill.ca::e19fbf66-828b-4150-9d3e-a2ddaca6c6d6" providerId="AD" clId="Web-{5D7DF360-13D9-435A-1EBD-EF83F9454DEB}" dt="2022-02-10T16:30:58.859" v="2"/>
        <pc:sldMkLst>
          <pc:docMk/>
          <pc:sldMk cId="2103493140" sldId="273"/>
        </pc:sldMkLst>
      </pc:sldChg>
      <pc:sldChg chg="modNotes">
        <pc:chgData name="Senan Agblonon" userId="S::senan.agblonon@mail.mcgill.ca::e19fbf66-828b-4150-9d3e-a2ddaca6c6d6" providerId="AD" clId="Web-{5D7DF360-13D9-435A-1EBD-EF83F9454DEB}" dt="2022-02-10T16:31:10.265" v="3"/>
        <pc:sldMkLst>
          <pc:docMk/>
          <pc:sldMk cId="3039447631" sldId="274"/>
        </pc:sldMkLst>
      </pc:sldChg>
      <pc:sldChg chg="modNotes">
        <pc:chgData name="Senan Agblonon" userId="S::senan.agblonon@mail.mcgill.ca::e19fbf66-828b-4150-9d3e-a2ddaca6c6d6" providerId="AD" clId="Web-{5D7DF360-13D9-435A-1EBD-EF83F9454DEB}" dt="2022-02-10T16:31:54.187" v="6"/>
        <pc:sldMkLst>
          <pc:docMk/>
          <pc:sldMk cId="3958452469" sldId="275"/>
        </pc:sldMkLst>
      </pc:sldChg>
    </pc:docChg>
  </pc:docChgLst>
  <pc:docChgLst>
    <pc:chgData name="Andi Li" userId="S::andi.li@mail.mcgill.ca::2204aea0-7144-40d0-80c7-f1db26020341" providerId="AD" clId="Web-{50F8031A-E553-CB1D-8123-C37A5B9EF81E}"/>
    <pc:docChg chg="modSld">
      <pc:chgData name="Andi Li" userId="S::andi.li@mail.mcgill.ca::2204aea0-7144-40d0-80c7-f1db26020341" providerId="AD" clId="Web-{50F8031A-E553-CB1D-8123-C37A5B9EF81E}" dt="2022-02-10T15:14:00.399" v="6" actId="14100"/>
      <pc:docMkLst>
        <pc:docMk/>
      </pc:docMkLst>
      <pc:sldChg chg="modSp">
        <pc:chgData name="Andi Li" userId="S::andi.li@mail.mcgill.ca::2204aea0-7144-40d0-80c7-f1db26020341" providerId="AD" clId="Web-{50F8031A-E553-CB1D-8123-C37A5B9EF81E}" dt="2022-02-10T15:14:00.399" v="6" actId="14100"/>
        <pc:sldMkLst>
          <pc:docMk/>
          <pc:sldMk cId="3672746030" sldId="276"/>
        </pc:sldMkLst>
        <pc:spChg chg="mod">
          <ac:chgData name="Andi Li" userId="S::andi.li@mail.mcgill.ca::2204aea0-7144-40d0-80c7-f1db26020341" providerId="AD" clId="Web-{50F8031A-E553-CB1D-8123-C37A5B9EF81E}" dt="2022-02-10T15:13:41.883" v="3" actId="14100"/>
          <ac:spMkLst>
            <pc:docMk/>
            <pc:sldMk cId="3672746030" sldId="276"/>
            <ac:spMk id="22" creationId="{2567B681-B7BA-48BC-B093-F74663DA1C7E}"/>
          </ac:spMkLst>
        </pc:spChg>
        <pc:spChg chg="mod">
          <ac:chgData name="Andi Li" userId="S::andi.li@mail.mcgill.ca::2204aea0-7144-40d0-80c7-f1db26020341" providerId="AD" clId="Web-{50F8031A-E553-CB1D-8123-C37A5B9EF81E}" dt="2022-02-10T15:14:00.399" v="6" actId="14100"/>
          <ac:spMkLst>
            <pc:docMk/>
            <pc:sldMk cId="3672746030" sldId="276"/>
            <ac:spMk id="23" creationId="{35D8A382-555F-4CDF-8BB3-44733C340012}"/>
          </ac:spMkLst>
        </pc:spChg>
        <pc:spChg chg="mod">
          <ac:chgData name="Andi Li" userId="S::andi.li@mail.mcgill.ca::2204aea0-7144-40d0-80c7-f1db26020341" providerId="AD" clId="Web-{50F8031A-E553-CB1D-8123-C37A5B9EF81E}" dt="2022-02-10T15:13:30.367" v="0" actId="14100"/>
          <ac:spMkLst>
            <pc:docMk/>
            <pc:sldMk cId="3672746030" sldId="276"/>
            <ac:spMk id="29" creationId="{B60D7DD5-E90E-4AC5-AF53-AE0F7001584E}"/>
          </ac:spMkLst>
        </pc:spChg>
      </pc:sldChg>
    </pc:docChg>
  </pc:docChgLst>
  <pc:docChgLst>
    <pc:chgData name="Senan Agblonon" userId="S::senan.agblonon@mail.mcgill.ca::e19fbf66-828b-4150-9d3e-a2ddaca6c6d6" providerId="AD" clId="Web-{A8E898B2-7142-0760-42A5-00361D454DB2}"/>
    <pc:docChg chg="modSld">
      <pc:chgData name="Senan Agblonon" userId="S::senan.agblonon@mail.mcgill.ca::e19fbf66-828b-4150-9d3e-a2ddaca6c6d6" providerId="AD" clId="Web-{A8E898B2-7142-0760-42A5-00361D454DB2}" dt="2022-02-10T04:11:40.100" v="252"/>
      <pc:docMkLst>
        <pc:docMk/>
      </pc:docMkLst>
      <pc:sldChg chg="addSp delSp modSp">
        <pc:chgData name="Senan Agblonon" userId="S::senan.agblonon@mail.mcgill.ca::e19fbf66-828b-4150-9d3e-a2ddaca6c6d6" providerId="AD" clId="Web-{A8E898B2-7142-0760-42A5-00361D454DB2}" dt="2022-02-09T23:01:41.560" v="137" actId="20577"/>
        <pc:sldMkLst>
          <pc:docMk/>
          <pc:sldMk cId="720928810" sldId="256"/>
        </pc:sldMkLst>
        <pc:spChg chg="mod">
          <ac:chgData name="Senan Agblonon" userId="S::senan.agblonon@mail.mcgill.ca::e19fbf66-828b-4150-9d3e-a2ddaca6c6d6" providerId="AD" clId="Web-{A8E898B2-7142-0760-42A5-00361D454DB2}" dt="2022-02-09T23:01:41.560" v="137" actId="20577"/>
          <ac:spMkLst>
            <pc:docMk/>
            <pc:sldMk cId="720928810" sldId="256"/>
            <ac:spMk id="3" creationId="{00000000-0000-0000-0000-000000000000}"/>
          </ac:spMkLst>
        </pc:spChg>
        <pc:picChg chg="add del mod">
          <ac:chgData name="Senan Agblonon" userId="S::senan.agblonon@mail.mcgill.ca::e19fbf66-828b-4150-9d3e-a2ddaca6c6d6" providerId="AD" clId="Web-{A8E898B2-7142-0760-42A5-00361D454DB2}" dt="2022-02-09T22:57:46.229" v="30"/>
          <ac:picMkLst>
            <pc:docMk/>
            <pc:sldMk cId="720928810" sldId="256"/>
            <ac:picMk id="5" creationId="{7E6E045C-DB6F-467C-AD41-8EB434A6D452}"/>
          </ac:picMkLst>
        </pc:picChg>
      </pc:sldChg>
      <pc:sldChg chg="modSp modNotes">
        <pc:chgData name="Senan Agblonon" userId="S::senan.agblonon@mail.mcgill.ca::e19fbf66-828b-4150-9d3e-a2ddaca6c6d6" providerId="AD" clId="Web-{A8E898B2-7142-0760-42A5-00361D454DB2}" dt="2022-02-10T04:11:40.100" v="252"/>
        <pc:sldMkLst>
          <pc:docMk/>
          <pc:sldMk cId="1933011365" sldId="258"/>
        </pc:sldMkLst>
        <pc:spChg chg="mod">
          <ac:chgData name="Senan Agblonon" userId="S::senan.agblonon@mail.mcgill.ca::e19fbf66-828b-4150-9d3e-a2ddaca6c6d6" providerId="AD" clId="Web-{A8E898B2-7142-0760-42A5-00361D454DB2}" dt="2022-02-10T04:01:27.530" v="156" actId="20577"/>
          <ac:spMkLst>
            <pc:docMk/>
            <pc:sldMk cId="1933011365" sldId="258"/>
            <ac:spMk id="2" creationId="{00000000-0000-0000-0000-000000000000}"/>
          </ac:spMkLst>
        </pc:spChg>
        <pc:spChg chg="mod">
          <ac:chgData name="Senan Agblonon" userId="S::senan.agblonon@mail.mcgill.ca::e19fbf66-828b-4150-9d3e-a2ddaca6c6d6" providerId="AD" clId="Web-{A8E898B2-7142-0760-42A5-00361D454DB2}" dt="2022-02-10T03:52:09.930" v="154" actId="20577"/>
          <ac:spMkLst>
            <pc:docMk/>
            <pc:sldMk cId="1933011365" sldId="258"/>
            <ac:spMk id="3" creationId="{00000000-0000-0000-0000-000000000000}"/>
          </ac:spMkLst>
        </pc:spChg>
      </pc:sldChg>
      <pc:sldChg chg="addSp delSp modSp">
        <pc:chgData name="Senan Agblonon" userId="S::senan.agblonon@mail.mcgill.ca::e19fbf66-828b-4150-9d3e-a2ddaca6c6d6" providerId="AD" clId="Web-{A8E898B2-7142-0760-42A5-00361D454DB2}" dt="2022-02-10T01:28:14.074" v="152"/>
        <pc:sldMkLst>
          <pc:docMk/>
          <pc:sldMk cId="2348104251" sldId="259"/>
        </pc:sldMkLst>
        <pc:spChg chg="mod">
          <ac:chgData name="Senan Agblonon" userId="S::senan.agblonon@mail.mcgill.ca::e19fbf66-828b-4150-9d3e-a2ddaca6c6d6" providerId="AD" clId="Web-{A8E898B2-7142-0760-42A5-00361D454DB2}" dt="2022-02-09T23:07:00.656" v="149" actId="20577"/>
          <ac:spMkLst>
            <pc:docMk/>
            <pc:sldMk cId="2348104251" sldId="259"/>
            <ac:spMk id="3" creationId="{00000000-0000-0000-0000-000000000000}"/>
          </ac:spMkLst>
        </pc:spChg>
        <pc:picChg chg="add del mod">
          <ac:chgData name="Senan Agblonon" userId="S::senan.agblonon@mail.mcgill.ca::e19fbf66-828b-4150-9d3e-a2ddaca6c6d6" providerId="AD" clId="Web-{A8E898B2-7142-0760-42A5-00361D454DB2}" dt="2022-02-10T01:28:14.074" v="152"/>
          <ac:picMkLst>
            <pc:docMk/>
            <pc:sldMk cId="2348104251" sldId="259"/>
            <ac:picMk id="6" creationId="{7454E067-3C5C-4E03-BCFB-AA451E996924}"/>
          </ac:picMkLst>
        </pc:picChg>
      </pc:sldChg>
      <pc:sldChg chg="addSp modSp">
        <pc:chgData name="Senan Agblonon" userId="S::senan.agblonon@mail.mcgill.ca::e19fbf66-828b-4150-9d3e-a2ddaca6c6d6" providerId="AD" clId="Web-{A8E898B2-7142-0760-42A5-00361D454DB2}" dt="2022-02-09T22:58:51.839" v="44" actId="1076"/>
        <pc:sldMkLst>
          <pc:docMk/>
          <pc:sldMk cId="3678850876" sldId="260"/>
        </pc:sldMkLst>
        <pc:spChg chg="mod">
          <ac:chgData name="Senan Agblonon" userId="S::senan.agblonon@mail.mcgill.ca::e19fbf66-828b-4150-9d3e-a2ddaca6c6d6" providerId="AD" clId="Web-{A8E898B2-7142-0760-42A5-00361D454DB2}" dt="2022-02-09T22:58:13.542" v="37" actId="14100"/>
          <ac:spMkLst>
            <pc:docMk/>
            <pc:sldMk cId="3678850876" sldId="260"/>
            <ac:spMk id="3" creationId="{00000000-0000-0000-0000-000000000000}"/>
          </ac:spMkLst>
        </pc:spChg>
        <pc:picChg chg="add mod">
          <ac:chgData name="Senan Agblonon" userId="S::senan.agblonon@mail.mcgill.ca::e19fbf66-828b-4150-9d3e-a2ddaca6c6d6" providerId="AD" clId="Web-{A8E898B2-7142-0760-42A5-00361D454DB2}" dt="2022-02-09T22:58:51.839" v="44" actId="1076"/>
          <ac:picMkLst>
            <pc:docMk/>
            <pc:sldMk cId="3678850876" sldId="260"/>
            <ac:picMk id="6" creationId="{4607A12C-42BB-4176-A682-B668A6E3B759}"/>
          </ac:picMkLst>
        </pc:picChg>
      </pc:sldChg>
      <pc:sldChg chg="addSp delSp modSp">
        <pc:chgData name="Senan Agblonon" userId="S::senan.agblonon@mail.mcgill.ca::e19fbf66-828b-4150-9d3e-a2ddaca6c6d6" providerId="AD" clId="Web-{A8E898B2-7142-0760-42A5-00361D454DB2}" dt="2022-02-09T23:08:12.032" v="151" actId="14100"/>
        <pc:sldMkLst>
          <pc:docMk/>
          <pc:sldMk cId="2051881283" sldId="262"/>
        </pc:sldMkLst>
        <pc:spChg chg="del mod">
          <ac:chgData name="Senan Agblonon" userId="S::senan.agblonon@mail.mcgill.ca::e19fbf66-828b-4150-9d3e-a2ddaca6c6d6" providerId="AD" clId="Web-{A8E898B2-7142-0760-42A5-00361D454DB2}" dt="2022-02-09T20:48:49.454" v="2"/>
          <ac:spMkLst>
            <pc:docMk/>
            <pc:sldMk cId="2051881283" sldId="262"/>
            <ac:spMk id="3" creationId="{00000000-0000-0000-0000-000000000000}"/>
          </ac:spMkLst>
        </pc:spChg>
        <pc:spChg chg="add">
          <ac:chgData name="Senan Agblonon" userId="S::senan.agblonon@mail.mcgill.ca::e19fbf66-828b-4150-9d3e-a2ddaca6c6d6" providerId="AD" clId="Web-{A8E898B2-7142-0760-42A5-00361D454DB2}" dt="2022-02-09T20:50:03.971" v="10"/>
          <ac:spMkLst>
            <pc:docMk/>
            <pc:sldMk cId="2051881283" sldId="262"/>
            <ac:spMk id="9" creationId="{2350AA9F-3360-4F61-B1F4-133CDD8A5BBA}"/>
          </ac:spMkLst>
        </pc:spChg>
        <pc:spChg chg="add del mod">
          <ac:chgData name="Senan Agblonon" userId="S::senan.agblonon@mail.mcgill.ca::e19fbf66-828b-4150-9d3e-a2ddaca6c6d6" providerId="AD" clId="Web-{A8E898B2-7142-0760-42A5-00361D454DB2}" dt="2022-02-09T20:52:09.551" v="19"/>
          <ac:spMkLst>
            <pc:docMk/>
            <pc:sldMk cId="2051881283" sldId="262"/>
            <ac:spMk id="12" creationId="{F2E0A275-23F8-4981-9B5C-E0CF3D4AB515}"/>
          </ac:spMkLst>
        </pc:spChg>
        <pc:picChg chg="add del mod ord">
          <ac:chgData name="Senan Agblonon" userId="S::senan.agblonon@mail.mcgill.ca::e19fbf66-828b-4150-9d3e-a2ddaca6c6d6" providerId="AD" clId="Web-{A8E898B2-7142-0760-42A5-00361D454DB2}" dt="2022-02-09T20:52:03.113" v="17"/>
          <ac:picMkLst>
            <pc:docMk/>
            <pc:sldMk cId="2051881283" sldId="262"/>
            <ac:picMk id="6" creationId="{82D3CEA6-9BF5-4555-BA60-11F7A6DEC8D8}"/>
          </ac:picMkLst>
        </pc:picChg>
        <pc:picChg chg="add del mod">
          <ac:chgData name="Senan Agblonon" userId="S::senan.agblonon@mail.mcgill.ca::e19fbf66-828b-4150-9d3e-a2ddaca6c6d6" providerId="AD" clId="Web-{A8E898B2-7142-0760-42A5-00361D454DB2}" dt="2022-02-09T20:52:01.551" v="16"/>
          <ac:picMkLst>
            <pc:docMk/>
            <pc:sldMk cId="2051881283" sldId="262"/>
            <ac:picMk id="10" creationId="{2703F4D5-EFA2-47CD-B81B-CEDCA03F4AC1}"/>
          </ac:picMkLst>
        </pc:picChg>
        <pc:picChg chg="add mod ord">
          <ac:chgData name="Senan Agblonon" userId="S::senan.agblonon@mail.mcgill.ca::e19fbf66-828b-4150-9d3e-a2ddaca6c6d6" providerId="AD" clId="Web-{A8E898B2-7142-0760-42A5-00361D454DB2}" dt="2022-02-09T23:08:12.032" v="151" actId="14100"/>
          <ac:picMkLst>
            <pc:docMk/>
            <pc:sldMk cId="2051881283" sldId="262"/>
            <ac:picMk id="13" creationId="{FD5FA45D-2091-4DFD-A241-916352148A55}"/>
          </ac:picMkLst>
        </pc:picChg>
      </pc:sldChg>
      <pc:sldChg chg="modNotes">
        <pc:chgData name="Senan Agblonon" userId="S::senan.agblonon@mail.mcgill.ca::e19fbf66-828b-4150-9d3e-a2ddaca6c6d6" providerId="AD" clId="Web-{A8E898B2-7142-0760-42A5-00361D454DB2}" dt="2022-02-10T04:07:22.425" v="188"/>
        <pc:sldMkLst>
          <pc:docMk/>
          <pc:sldMk cId="3975677274" sldId="264"/>
        </pc:sldMkLst>
      </pc:sldChg>
      <pc:sldChg chg="modNotes">
        <pc:chgData name="Senan Agblonon" userId="S::senan.agblonon@mail.mcgill.ca::e19fbf66-828b-4150-9d3e-a2ddaca6c6d6" providerId="AD" clId="Web-{A8E898B2-7142-0760-42A5-00361D454DB2}" dt="2022-02-10T04:10:03.943" v="246"/>
        <pc:sldMkLst>
          <pc:docMk/>
          <pc:sldMk cId="3202396521" sldId="265"/>
        </pc:sldMkLst>
      </pc:sldChg>
      <pc:sldChg chg="modSp">
        <pc:chgData name="Senan Agblonon" userId="S::senan.agblonon@mail.mcgill.ca::e19fbf66-828b-4150-9d3e-a2ddaca6c6d6" providerId="AD" clId="Web-{A8E898B2-7142-0760-42A5-00361D454DB2}" dt="2022-02-10T04:11:15.897" v="250" actId="14100"/>
        <pc:sldMkLst>
          <pc:docMk/>
          <pc:sldMk cId="2686754356" sldId="268"/>
        </pc:sldMkLst>
        <pc:picChg chg="mod">
          <ac:chgData name="Senan Agblonon" userId="S::senan.agblonon@mail.mcgill.ca::e19fbf66-828b-4150-9d3e-a2ddaca6c6d6" providerId="AD" clId="Web-{A8E898B2-7142-0760-42A5-00361D454DB2}" dt="2022-02-10T04:11:15.897" v="250" actId="14100"/>
          <ac:picMkLst>
            <pc:docMk/>
            <pc:sldMk cId="2686754356" sldId="268"/>
            <ac:picMk id="15" creationId="{8C06B038-1B6E-46AD-8E1D-0543628CA135}"/>
          </ac:picMkLst>
        </pc:picChg>
      </pc:sldChg>
    </pc:docChg>
  </pc:docChgLst>
  <pc:docChgLst>
    <pc:chgData name="Senan Agblonon" userId="S::senan.agblonon@mail.mcgill.ca::e19fbf66-828b-4150-9d3e-a2ddaca6c6d6" providerId="AD" clId="Web-{8A0EEF88-766C-9A38-DC05-EDDA23041C28}"/>
    <pc:docChg chg="mod modSld">
      <pc:chgData name="Senan Agblonon" userId="S::senan.agblonon@mail.mcgill.ca::e19fbf66-828b-4150-9d3e-a2ddaca6c6d6" providerId="AD" clId="Web-{8A0EEF88-766C-9A38-DC05-EDDA23041C28}" dt="2022-02-10T16:09:31.009" v="3"/>
      <pc:docMkLst>
        <pc:docMk/>
      </pc:docMkLst>
      <pc:sldChg chg="modNotes">
        <pc:chgData name="Senan Agblonon" userId="S::senan.agblonon@mail.mcgill.ca::e19fbf66-828b-4150-9d3e-a2ddaca6c6d6" providerId="AD" clId="Web-{8A0EEF88-766C-9A38-DC05-EDDA23041C28}" dt="2022-02-10T16:09:31.009" v="3"/>
        <pc:sldMkLst>
          <pc:docMk/>
          <pc:sldMk cId="3202396521" sldId="265"/>
        </pc:sldMkLst>
      </pc:sldChg>
      <pc:sldChg chg="modSp">
        <pc:chgData name="Senan Agblonon" userId="S::senan.agblonon@mail.mcgill.ca::e19fbf66-828b-4150-9d3e-a2ddaca6c6d6" providerId="AD" clId="Web-{8A0EEF88-766C-9A38-DC05-EDDA23041C28}" dt="2022-02-10T15:50:05.548" v="0" actId="1076"/>
        <pc:sldMkLst>
          <pc:docMk/>
          <pc:sldMk cId="674823486" sldId="269"/>
        </pc:sldMkLst>
        <pc:picChg chg="mod">
          <ac:chgData name="Senan Agblonon" userId="S::senan.agblonon@mail.mcgill.ca::e19fbf66-828b-4150-9d3e-a2ddaca6c6d6" providerId="AD" clId="Web-{8A0EEF88-766C-9A38-DC05-EDDA23041C28}" dt="2022-02-10T15:50:05.548" v="0" actId="1076"/>
          <ac:picMkLst>
            <pc:docMk/>
            <pc:sldMk cId="674823486" sldId="269"/>
            <ac:picMk id="24" creationId="{E545665A-0244-4AFA-837F-DC8FB3D0F8E4}"/>
          </ac:picMkLst>
        </pc:picChg>
      </pc:sldChg>
      <pc:sldChg chg="addCm">
        <pc:chgData name="Senan Agblonon" userId="S::senan.agblonon@mail.mcgill.ca::e19fbf66-828b-4150-9d3e-a2ddaca6c6d6" providerId="AD" clId="Web-{8A0EEF88-766C-9A38-DC05-EDDA23041C28}" dt="2022-02-10T16:06:38.398" v="2"/>
        <pc:sldMkLst>
          <pc:docMk/>
          <pc:sldMk cId="1775117349" sldId="272"/>
        </pc:sldMkLst>
      </pc:sldChg>
    </pc:docChg>
  </pc:docChgLst>
  <pc:docChgLst>
    <pc:chgData name="Vaibhav Vishal" userId="3cfc0eeb-b5c0-47be-89c6-7b859825e38f" providerId="ADAL" clId="{92381126-6CCF-4862-A8C4-B1521ECA3DE6}"/>
    <pc:docChg chg="undo custSel addSld delSld modSld sldOrd">
      <pc:chgData name="Vaibhav Vishal" userId="3cfc0eeb-b5c0-47be-89c6-7b859825e38f" providerId="ADAL" clId="{92381126-6CCF-4862-A8C4-B1521ECA3DE6}" dt="2022-02-10T17:52:03.940" v="8163" actId="20577"/>
      <pc:docMkLst>
        <pc:docMk/>
      </pc:docMkLst>
      <pc:sldChg chg="addSp delSp modSp mod">
        <pc:chgData name="Vaibhav Vishal" userId="3cfc0eeb-b5c0-47be-89c6-7b859825e38f" providerId="ADAL" clId="{92381126-6CCF-4862-A8C4-B1521ECA3DE6}" dt="2022-02-10T16:32:21.406" v="6522" actId="2"/>
        <pc:sldMkLst>
          <pc:docMk/>
          <pc:sldMk cId="720928810" sldId="256"/>
        </pc:sldMkLst>
        <pc:spChg chg="mod">
          <ac:chgData name="Vaibhav Vishal" userId="3cfc0eeb-b5c0-47be-89c6-7b859825e38f" providerId="ADAL" clId="{92381126-6CCF-4862-A8C4-B1521ECA3DE6}" dt="2022-02-09T06:16:26.268" v="512" actId="20577"/>
          <ac:spMkLst>
            <pc:docMk/>
            <pc:sldMk cId="720928810" sldId="256"/>
            <ac:spMk id="2" creationId="{00000000-0000-0000-0000-000000000000}"/>
          </ac:spMkLst>
        </pc:spChg>
        <pc:spChg chg="mod">
          <ac:chgData name="Vaibhav Vishal" userId="3cfc0eeb-b5c0-47be-89c6-7b859825e38f" providerId="ADAL" clId="{92381126-6CCF-4862-A8C4-B1521ECA3DE6}" dt="2022-02-10T16:32:21.406" v="6522" actId="2"/>
          <ac:spMkLst>
            <pc:docMk/>
            <pc:sldMk cId="720928810" sldId="256"/>
            <ac:spMk id="3" creationId="{00000000-0000-0000-0000-000000000000}"/>
          </ac:spMkLst>
        </pc:spChg>
        <pc:spChg chg="del">
          <ac:chgData name="Vaibhav Vishal" userId="3cfc0eeb-b5c0-47be-89c6-7b859825e38f" providerId="ADAL" clId="{92381126-6CCF-4862-A8C4-B1521ECA3DE6}" dt="2022-02-09T19:45:06.622" v="578" actId="478"/>
          <ac:spMkLst>
            <pc:docMk/>
            <pc:sldMk cId="720928810" sldId="256"/>
            <ac:spMk id="7" creationId="{1B1916B7-9EED-4FB3-8EE1-E529CD73C34D}"/>
          </ac:spMkLst>
        </pc:spChg>
        <pc:spChg chg="add del mod">
          <ac:chgData name="Vaibhav Vishal" userId="3cfc0eeb-b5c0-47be-89c6-7b859825e38f" providerId="ADAL" clId="{92381126-6CCF-4862-A8C4-B1521ECA3DE6}" dt="2022-02-09T19:45:05.204" v="577"/>
          <ac:spMkLst>
            <pc:docMk/>
            <pc:sldMk cId="720928810" sldId="256"/>
            <ac:spMk id="9" creationId="{41F4D78E-9B87-4269-8BBD-9A8D74B4E0B9}"/>
          </ac:spMkLst>
        </pc:spChg>
        <pc:spChg chg="add mod">
          <ac:chgData name="Vaibhav Vishal" userId="3cfc0eeb-b5c0-47be-89c6-7b859825e38f" providerId="ADAL" clId="{92381126-6CCF-4862-A8C4-B1521ECA3DE6}" dt="2022-02-09T19:45:07.270" v="579"/>
          <ac:spMkLst>
            <pc:docMk/>
            <pc:sldMk cId="720928810" sldId="256"/>
            <ac:spMk id="10" creationId="{3946B5BA-3B8C-48CA-AE84-29A201FC64AE}"/>
          </ac:spMkLst>
        </pc:spChg>
      </pc:sldChg>
      <pc:sldChg chg="modSp del mod addCm">
        <pc:chgData name="Vaibhav Vishal" userId="3cfc0eeb-b5c0-47be-89c6-7b859825e38f" providerId="ADAL" clId="{92381126-6CCF-4862-A8C4-B1521ECA3DE6}" dt="2022-02-10T09:42:09.236" v="6055" actId="2696"/>
        <pc:sldMkLst>
          <pc:docMk/>
          <pc:sldMk cId="2059971362" sldId="257"/>
        </pc:sldMkLst>
        <pc:spChg chg="mod">
          <ac:chgData name="Vaibhav Vishal" userId="3cfc0eeb-b5c0-47be-89c6-7b859825e38f" providerId="ADAL" clId="{92381126-6CCF-4862-A8C4-B1521ECA3DE6}" dt="2022-02-09T05:15:44.781" v="139" actId="14100"/>
          <ac:spMkLst>
            <pc:docMk/>
            <pc:sldMk cId="2059971362" sldId="257"/>
            <ac:spMk id="2" creationId="{00000000-0000-0000-0000-000000000000}"/>
          </ac:spMkLst>
        </pc:spChg>
        <pc:spChg chg="mod">
          <ac:chgData name="Vaibhav Vishal" userId="3cfc0eeb-b5c0-47be-89c6-7b859825e38f" providerId="ADAL" clId="{92381126-6CCF-4862-A8C4-B1521ECA3DE6}" dt="2022-02-10T09:42:06.192" v="6054" actId="6549"/>
          <ac:spMkLst>
            <pc:docMk/>
            <pc:sldMk cId="2059971362" sldId="257"/>
            <ac:spMk id="3" creationId="{00000000-0000-0000-0000-000000000000}"/>
          </ac:spMkLst>
        </pc:spChg>
        <pc:spChg chg="mod">
          <ac:chgData name="Vaibhav Vishal" userId="3cfc0eeb-b5c0-47be-89c6-7b859825e38f" providerId="ADAL" clId="{92381126-6CCF-4862-A8C4-B1521ECA3DE6}" dt="2022-02-09T19:43:09.786" v="575" actId="20577"/>
          <ac:spMkLst>
            <pc:docMk/>
            <pc:sldMk cId="2059971362" sldId="257"/>
            <ac:spMk id="6" creationId="{22757B9B-D945-4B21-952F-B6BACD446E1E}"/>
          </ac:spMkLst>
        </pc:spChg>
      </pc:sldChg>
      <pc:sldChg chg="addSp delSp modSp add mod modAnim modNotesTx">
        <pc:chgData name="Vaibhav Vishal" userId="3cfc0eeb-b5c0-47be-89c6-7b859825e38f" providerId="ADAL" clId="{92381126-6CCF-4862-A8C4-B1521ECA3DE6}" dt="2022-02-10T16:32:14.929" v="6520" actId="313"/>
        <pc:sldMkLst>
          <pc:docMk/>
          <pc:sldMk cId="1933011365" sldId="258"/>
        </pc:sldMkLst>
        <pc:spChg chg="mod">
          <ac:chgData name="Vaibhav Vishal" userId="3cfc0eeb-b5c0-47be-89c6-7b859825e38f" providerId="ADAL" clId="{92381126-6CCF-4862-A8C4-B1521ECA3DE6}" dt="2022-02-09T06:05:30.957" v="419" actId="14100"/>
          <ac:spMkLst>
            <pc:docMk/>
            <pc:sldMk cId="1933011365" sldId="258"/>
            <ac:spMk id="2" creationId="{00000000-0000-0000-0000-000000000000}"/>
          </ac:spMkLst>
        </pc:spChg>
        <pc:spChg chg="mod">
          <ac:chgData name="Vaibhav Vishal" userId="3cfc0eeb-b5c0-47be-89c6-7b859825e38f" providerId="ADAL" clId="{92381126-6CCF-4862-A8C4-B1521ECA3DE6}" dt="2022-02-10T08:29:16.307" v="4904" actId="313"/>
          <ac:spMkLst>
            <pc:docMk/>
            <pc:sldMk cId="1933011365" sldId="258"/>
            <ac:spMk id="3" creationId="{00000000-0000-0000-0000-000000000000}"/>
          </ac:spMkLst>
        </pc:spChg>
        <pc:spChg chg="del">
          <ac:chgData name="Vaibhav Vishal" userId="3cfc0eeb-b5c0-47be-89c6-7b859825e38f" providerId="ADAL" clId="{92381126-6CCF-4862-A8C4-B1521ECA3DE6}" dt="2022-02-09T19:45:34.594" v="588" actId="478"/>
          <ac:spMkLst>
            <pc:docMk/>
            <pc:sldMk cId="1933011365" sldId="258"/>
            <ac:spMk id="6" creationId="{22757B9B-D945-4B21-952F-B6BACD446E1E}"/>
          </ac:spMkLst>
        </pc:spChg>
        <pc:spChg chg="add mod">
          <ac:chgData name="Vaibhav Vishal" userId="3cfc0eeb-b5c0-47be-89c6-7b859825e38f" providerId="ADAL" clId="{92381126-6CCF-4862-A8C4-B1521ECA3DE6}" dt="2022-02-09T19:45:34.913" v="589"/>
          <ac:spMkLst>
            <pc:docMk/>
            <pc:sldMk cId="1933011365" sldId="258"/>
            <ac:spMk id="8" creationId="{5BA9AC45-199F-4D82-936E-14757A657C76}"/>
          </ac:spMkLst>
        </pc:spChg>
      </pc:sldChg>
      <pc:sldChg chg="addSp delSp modSp add mod ord modNotesTx">
        <pc:chgData name="Vaibhav Vishal" userId="3cfc0eeb-b5c0-47be-89c6-7b859825e38f" providerId="ADAL" clId="{92381126-6CCF-4862-A8C4-B1521ECA3DE6}" dt="2022-02-10T16:31:57.475" v="6518" actId="33524"/>
        <pc:sldMkLst>
          <pc:docMk/>
          <pc:sldMk cId="2348104251" sldId="259"/>
        </pc:sldMkLst>
        <pc:spChg chg="mod">
          <ac:chgData name="Vaibhav Vishal" userId="3cfc0eeb-b5c0-47be-89c6-7b859825e38f" providerId="ADAL" clId="{92381126-6CCF-4862-A8C4-B1521ECA3DE6}" dt="2022-02-09T06:05:44.510" v="423" actId="27636"/>
          <ac:spMkLst>
            <pc:docMk/>
            <pc:sldMk cId="2348104251" sldId="259"/>
            <ac:spMk id="2" creationId="{00000000-0000-0000-0000-000000000000}"/>
          </ac:spMkLst>
        </pc:spChg>
        <pc:spChg chg="del mod">
          <ac:chgData name="Vaibhav Vishal" userId="3cfc0eeb-b5c0-47be-89c6-7b859825e38f" providerId="ADAL" clId="{92381126-6CCF-4862-A8C4-B1521ECA3DE6}" dt="2022-02-10T06:44:23.817" v="2599" actId="478"/>
          <ac:spMkLst>
            <pc:docMk/>
            <pc:sldMk cId="2348104251" sldId="259"/>
            <ac:spMk id="3" creationId="{00000000-0000-0000-0000-000000000000}"/>
          </ac:spMkLst>
        </pc:spChg>
        <pc:spChg chg="del">
          <ac:chgData name="Vaibhav Vishal" userId="3cfc0eeb-b5c0-47be-89c6-7b859825e38f" providerId="ADAL" clId="{92381126-6CCF-4862-A8C4-B1521ECA3DE6}" dt="2022-02-09T19:45:19.731" v="582" actId="478"/>
          <ac:spMkLst>
            <pc:docMk/>
            <pc:sldMk cId="2348104251" sldId="259"/>
            <ac:spMk id="6" creationId="{22757B9B-D945-4B21-952F-B6BACD446E1E}"/>
          </ac:spMkLst>
        </pc:spChg>
        <pc:spChg chg="add mod">
          <ac:chgData name="Vaibhav Vishal" userId="3cfc0eeb-b5c0-47be-89c6-7b859825e38f" providerId="ADAL" clId="{92381126-6CCF-4862-A8C4-B1521ECA3DE6}" dt="2022-02-09T19:45:20.520" v="583"/>
          <ac:spMkLst>
            <pc:docMk/>
            <pc:sldMk cId="2348104251" sldId="259"/>
            <ac:spMk id="8" creationId="{4DA61FA1-AC15-4B39-817F-9429B4ACAEBE}"/>
          </ac:spMkLst>
        </pc:spChg>
        <pc:spChg chg="add mod">
          <ac:chgData name="Vaibhav Vishal" userId="3cfc0eeb-b5c0-47be-89c6-7b859825e38f" providerId="ADAL" clId="{92381126-6CCF-4862-A8C4-B1521ECA3DE6}" dt="2022-02-10T06:45:54.227" v="2650" actId="1076"/>
          <ac:spMkLst>
            <pc:docMk/>
            <pc:sldMk cId="2348104251" sldId="259"/>
            <ac:spMk id="11" creationId="{60B3B27F-EDC2-411F-8DDE-E2C5F47828AE}"/>
          </ac:spMkLst>
        </pc:spChg>
        <pc:spChg chg="add mod">
          <ac:chgData name="Vaibhav Vishal" userId="3cfc0eeb-b5c0-47be-89c6-7b859825e38f" providerId="ADAL" clId="{92381126-6CCF-4862-A8C4-B1521ECA3DE6}" dt="2022-02-10T06:46:28.954" v="2664" actId="14100"/>
          <ac:spMkLst>
            <pc:docMk/>
            <pc:sldMk cId="2348104251" sldId="259"/>
            <ac:spMk id="12" creationId="{10932429-1ABF-401B-864D-15D1E92244EE}"/>
          </ac:spMkLst>
        </pc:spChg>
        <pc:spChg chg="add del mod">
          <ac:chgData name="Vaibhav Vishal" userId="3cfc0eeb-b5c0-47be-89c6-7b859825e38f" providerId="ADAL" clId="{92381126-6CCF-4862-A8C4-B1521ECA3DE6}" dt="2022-02-10T06:48:14.625" v="2675"/>
          <ac:spMkLst>
            <pc:docMk/>
            <pc:sldMk cId="2348104251" sldId="259"/>
            <ac:spMk id="13" creationId="{36E9467C-778A-4744-8976-A1BAABE07468}"/>
          </ac:spMkLst>
        </pc:spChg>
        <pc:picChg chg="add mod">
          <ac:chgData name="Vaibhav Vishal" userId="3cfc0eeb-b5c0-47be-89c6-7b859825e38f" providerId="ADAL" clId="{92381126-6CCF-4862-A8C4-B1521ECA3DE6}" dt="2022-02-10T09:54:28.140" v="6439" actId="208"/>
          <ac:picMkLst>
            <pc:docMk/>
            <pc:sldMk cId="2348104251" sldId="259"/>
            <ac:picMk id="10" creationId="{ECCD0B06-979E-4706-A700-C71A9EA340B0}"/>
          </ac:picMkLst>
        </pc:picChg>
      </pc:sldChg>
      <pc:sldChg chg="addSp delSp modSp add mod modAnim">
        <pc:chgData name="Vaibhav Vishal" userId="3cfc0eeb-b5c0-47be-89c6-7b859825e38f" providerId="ADAL" clId="{92381126-6CCF-4862-A8C4-B1521ECA3DE6}" dt="2022-02-10T09:50:03.047" v="6419"/>
        <pc:sldMkLst>
          <pc:docMk/>
          <pc:sldMk cId="3678850876" sldId="260"/>
        </pc:sldMkLst>
        <pc:spChg chg="mod">
          <ac:chgData name="Vaibhav Vishal" userId="3cfc0eeb-b5c0-47be-89c6-7b859825e38f" providerId="ADAL" clId="{92381126-6CCF-4862-A8C4-B1521ECA3DE6}" dt="2022-02-09T05:15:49.388" v="140" actId="14100"/>
          <ac:spMkLst>
            <pc:docMk/>
            <pc:sldMk cId="3678850876" sldId="260"/>
            <ac:spMk id="2" creationId="{00000000-0000-0000-0000-000000000000}"/>
          </ac:spMkLst>
        </pc:spChg>
        <pc:spChg chg="mod">
          <ac:chgData name="Vaibhav Vishal" userId="3cfc0eeb-b5c0-47be-89c6-7b859825e38f" providerId="ADAL" clId="{92381126-6CCF-4862-A8C4-B1521ECA3DE6}" dt="2022-02-10T09:47:42.272" v="6372" actId="20577"/>
          <ac:spMkLst>
            <pc:docMk/>
            <pc:sldMk cId="3678850876" sldId="260"/>
            <ac:spMk id="3" creationId="{00000000-0000-0000-0000-000000000000}"/>
          </ac:spMkLst>
        </pc:spChg>
        <pc:spChg chg="del">
          <ac:chgData name="Vaibhav Vishal" userId="3cfc0eeb-b5c0-47be-89c6-7b859825e38f" providerId="ADAL" clId="{92381126-6CCF-4862-A8C4-B1521ECA3DE6}" dt="2022-02-09T19:45:13.949" v="580" actId="478"/>
          <ac:spMkLst>
            <pc:docMk/>
            <pc:sldMk cId="3678850876" sldId="260"/>
            <ac:spMk id="6" creationId="{22757B9B-D945-4B21-952F-B6BACD446E1E}"/>
          </ac:spMkLst>
        </pc:spChg>
        <pc:spChg chg="add mod">
          <ac:chgData name="Vaibhav Vishal" userId="3cfc0eeb-b5c0-47be-89c6-7b859825e38f" providerId="ADAL" clId="{92381126-6CCF-4862-A8C4-B1521ECA3DE6}" dt="2022-02-09T19:45:14.388" v="581"/>
          <ac:spMkLst>
            <pc:docMk/>
            <pc:sldMk cId="3678850876" sldId="260"/>
            <ac:spMk id="8" creationId="{68BDE53C-AD5E-4D92-A47C-BA6709766092}"/>
          </ac:spMkLst>
        </pc:spChg>
        <pc:picChg chg="add mod">
          <ac:chgData name="Vaibhav Vishal" userId="3cfc0eeb-b5c0-47be-89c6-7b859825e38f" providerId="ADAL" clId="{92381126-6CCF-4862-A8C4-B1521ECA3DE6}" dt="2022-02-10T09:10:28.866" v="5585" actId="1076"/>
          <ac:picMkLst>
            <pc:docMk/>
            <pc:sldMk cId="3678850876" sldId="260"/>
            <ac:picMk id="10" creationId="{093A7D3D-5FE0-48FE-ABD4-F87F057D9510}"/>
          </ac:picMkLst>
        </pc:picChg>
        <pc:picChg chg="add mod">
          <ac:chgData name="Vaibhav Vishal" userId="3cfc0eeb-b5c0-47be-89c6-7b859825e38f" providerId="ADAL" clId="{92381126-6CCF-4862-A8C4-B1521ECA3DE6}" dt="2022-02-10T09:10:33.798" v="5586" actId="1076"/>
          <ac:picMkLst>
            <pc:docMk/>
            <pc:sldMk cId="3678850876" sldId="260"/>
            <ac:picMk id="12" creationId="{D9C2CB9E-AC28-4738-A985-D0B4C4C9B9AC}"/>
          </ac:picMkLst>
        </pc:picChg>
        <pc:picChg chg="add mod">
          <ac:chgData name="Vaibhav Vishal" userId="3cfc0eeb-b5c0-47be-89c6-7b859825e38f" providerId="ADAL" clId="{92381126-6CCF-4862-A8C4-B1521ECA3DE6}" dt="2022-02-10T09:47:58.625" v="6412" actId="1038"/>
          <ac:picMkLst>
            <pc:docMk/>
            <pc:sldMk cId="3678850876" sldId="260"/>
            <ac:picMk id="14" creationId="{05750155-DAF5-46F5-A7A9-E5A631B2F37E}"/>
          </ac:picMkLst>
        </pc:picChg>
        <pc:picChg chg="add mod">
          <ac:chgData name="Vaibhav Vishal" userId="3cfc0eeb-b5c0-47be-89c6-7b859825e38f" providerId="ADAL" clId="{92381126-6CCF-4862-A8C4-B1521ECA3DE6}" dt="2022-02-10T09:10:10.398" v="5580" actId="14100"/>
          <ac:picMkLst>
            <pc:docMk/>
            <pc:sldMk cId="3678850876" sldId="260"/>
            <ac:picMk id="16" creationId="{47D19762-854C-4CBD-BF5A-27D1C5130169}"/>
          </ac:picMkLst>
        </pc:picChg>
        <pc:picChg chg="add mod">
          <ac:chgData name="Vaibhav Vishal" userId="3cfc0eeb-b5c0-47be-89c6-7b859825e38f" providerId="ADAL" clId="{92381126-6CCF-4862-A8C4-B1521ECA3DE6}" dt="2022-02-10T09:09:51.381" v="5575" actId="14100"/>
          <ac:picMkLst>
            <pc:docMk/>
            <pc:sldMk cId="3678850876" sldId="260"/>
            <ac:picMk id="18" creationId="{6E5EB850-D484-4F19-AE8E-F1159E1AA3B8}"/>
          </ac:picMkLst>
        </pc:picChg>
        <pc:picChg chg="add mod">
          <ac:chgData name="Vaibhav Vishal" userId="3cfc0eeb-b5c0-47be-89c6-7b859825e38f" providerId="ADAL" clId="{92381126-6CCF-4862-A8C4-B1521ECA3DE6}" dt="2022-02-10T09:09:37.164" v="5570" actId="14100"/>
          <ac:picMkLst>
            <pc:docMk/>
            <pc:sldMk cId="3678850876" sldId="260"/>
            <ac:picMk id="20" creationId="{9D9BCCAA-0385-4E39-8EFB-7A4529EBD6CD}"/>
          </ac:picMkLst>
        </pc:picChg>
        <pc:picChg chg="add mod">
          <ac:chgData name="Vaibhav Vishal" userId="3cfc0eeb-b5c0-47be-89c6-7b859825e38f" providerId="ADAL" clId="{92381126-6CCF-4862-A8C4-B1521ECA3DE6}" dt="2022-02-10T09:09:26.815" v="5566" actId="14100"/>
          <ac:picMkLst>
            <pc:docMk/>
            <pc:sldMk cId="3678850876" sldId="260"/>
            <ac:picMk id="22" creationId="{7DBC8891-18D9-4853-877A-4FDAF7F6AC38}"/>
          </ac:picMkLst>
        </pc:picChg>
        <pc:picChg chg="add mod">
          <ac:chgData name="Vaibhav Vishal" userId="3cfc0eeb-b5c0-47be-89c6-7b859825e38f" providerId="ADAL" clId="{92381126-6CCF-4862-A8C4-B1521ECA3DE6}" dt="2022-02-10T09:47:59.826" v="6413" actId="571"/>
          <ac:picMkLst>
            <pc:docMk/>
            <pc:sldMk cId="3678850876" sldId="260"/>
            <ac:picMk id="23" creationId="{83651D1F-B382-4065-9C8F-60CE8AB9C8A7}"/>
          </ac:picMkLst>
        </pc:picChg>
        <pc:picChg chg="add mod">
          <ac:chgData name="Vaibhav Vishal" userId="3cfc0eeb-b5c0-47be-89c6-7b859825e38f" providerId="ADAL" clId="{92381126-6CCF-4862-A8C4-B1521ECA3DE6}" dt="2022-02-10T09:47:59.826" v="6413" actId="571"/>
          <ac:picMkLst>
            <pc:docMk/>
            <pc:sldMk cId="3678850876" sldId="260"/>
            <ac:picMk id="24" creationId="{CDF46BE0-3AA0-4A27-A282-671A6B47F5C6}"/>
          </ac:picMkLst>
        </pc:picChg>
        <pc:picChg chg="add mod">
          <ac:chgData name="Vaibhav Vishal" userId="3cfc0eeb-b5c0-47be-89c6-7b859825e38f" providerId="ADAL" clId="{92381126-6CCF-4862-A8C4-B1521ECA3DE6}" dt="2022-02-10T09:47:59.826" v="6413" actId="571"/>
          <ac:picMkLst>
            <pc:docMk/>
            <pc:sldMk cId="3678850876" sldId="260"/>
            <ac:picMk id="25" creationId="{BE7E58CA-0F47-4510-8322-0467EA5E96A7}"/>
          </ac:picMkLst>
        </pc:picChg>
        <pc:picChg chg="add mod">
          <ac:chgData name="Vaibhav Vishal" userId="3cfc0eeb-b5c0-47be-89c6-7b859825e38f" providerId="ADAL" clId="{92381126-6CCF-4862-A8C4-B1521ECA3DE6}" dt="2022-02-10T09:47:59.826" v="6413" actId="571"/>
          <ac:picMkLst>
            <pc:docMk/>
            <pc:sldMk cId="3678850876" sldId="260"/>
            <ac:picMk id="26" creationId="{D196FBA6-084E-469A-9610-3DBC1F83C627}"/>
          </ac:picMkLst>
        </pc:picChg>
        <pc:picChg chg="add mod">
          <ac:chgData name="Vaibhav Vishal" userId="3cfc0eeb-b5c0-47be-89c6-7b859825e38f" providerId="ADAL" clId="{92381126-6CCF-4862-A8C4-B1521ECA3DE6}" dt="2022-02-10T09:47:59.826" v="6413" actId="571"/>
          <ac:picMkLst>
            <pc:docMk/>
            <pc:sldMk cId="3678850876" sldId="260"/>
            <ac:picMk id="27" creationId="{DAA4B506-887D-467A-A684-1F71B48D3A80}"/>
          </ac:picMkLst>
        </pc:picChg>
        <pc:picChg chg="add mod">
          <ac:chgData name="Vaibhav Vishal" userId="3cfc0eeb-b5c0-47be-89c6-7b859825e38f" providerId="ADAL" clId="{92381126-6CCF-4862-A8C4-B1521ECA3DE6}" dt="2022-02-10T09:47:59.826" v="6413" actId="571"/>
          <ac:picMkLst>
            <pc:docMk/>
            <pc:sldMk cId="3678850876" sldId="260"/>
            <ac:picMk id="28" creationId="{D7CFF1E3-25F2-4C12-8D6C-B1BACF4293E1}"/>
          </ac:picMkLst>
        </pc:picChg>
      </pc:sldChg>
      <pc:sldChg chg="addSp delSp modSp add mod modAnim">
        <pc:chgData name="Vaibhav Vishal" userId="3cfc0eeb-b5c0-47be-89c6-7b859825e38f" providerId="ADAL" clId="{92381126-6CCF-4862-A8C4-B1521ECA3DE6}" dt="2022-02-10T09:57:38.195" v="6457"/>
        <pc:sldMkLst>
          <pc:docMk/>
          <pc:sldMk cId="3927577157" sldId="261"/>
        </pc:sldMkLst>
        <pc:spChg chg="mod">
          <ac:chgData name="Vaibhav Vishal" userId="3cfc0eeb-b5c0-47be-89c6-7b859825e38f" providerId="ADAL" clId="{92381126-6CCF-4862-A8C4-B1521ECA3DE6}" dt="2022-02-10T01:38:26.557" v="593" actId="20577"/>
          <ac:spMkLst>
            <pc:docMk/>
            <pc:sldMk cId="3927577157" sldId="261"/>
            <ac:spMk id="2" creationId="{00000000-0000-0000-0000-000000000000}"/>
          </ac:spMkLst>
        </pc:spChg>
        <pc:spChg chg="mod">
          <ac:chgData name="Vaibhav Vishal" userId="3cfc0eeb-b5c0-47be-89c6-7b859825e38f" providerId="ADAL" clId="{92381126-6CCF-4862-A8C4-B1521ECA3DE6}" dt="2022-02-10T08:27:00.553" v="4888" actId="14100"/>
          <ac:spMkLst>
            <pc:docMk/>
            <pc:sldMk cId="3927577157" sldId="261"/>
            <ac:spMk id="3" creationId="{00000000-0000-0000-0000-000000000000}"/>
          </ac:spMkLst>
        </pc:spChg>
        <pc:spChg chg="del">
          <ac:chgData name="Vaibhav Vishal" userId="3cfc0eeb-b5c0-47be-89c6-7b859825e38f" providerId="ADAL" clId="{92381126-6CCF-4862-A8C4-B1521ECA3DE6}" dt="2022-02-09T19:45:26.326" v="584" actId="478"/>
          <ac:spMkLst>
            <pc:docMk/>
            <pc:sldMk cId="3927577157" sldId="261"/>
            <ac:spMk id="6" creationId="{22757B9B-D945-4B21-952F-B6BACD446E1E}"/>
          </ac:spMkLst>
        </pc:spChg>
        <pc:spChg chg="add mod">
          <ac:chgData name="Vaibhav Vishal" userId="3cfc0eeb-b5c0-47be-89c6-7b859825e38f" providerId="ADAL" clId="{92381126-6CCF-4862-A8C4-B1521ECA3DE6}" dt="2022-02-09T19:45:26.659" v="585"/>
          <ac:spMkLst>
            <pc:docMk/>
            <pc:sldMk cId="3927577157" sldId="261"/>
            <ac:spMk id="8" creationId="{AFF74499-C3E8-4CB5-897A-BA836D4C9241}"/>
          </ac:spMkLst>
        </pc:spChg>
        <pc:picChg chg="mod">
          <ac:chgData name="Vaibhav Vishal" userId="3cfc0eeb-b5c0-47be-89c6-7b859825e38f" providerId="ADAL" clId="{92381126-6CCF-4862-A8C4-B1521ECA3DE6}" dt="2022-02-10T08:27:50.385" v="4893" actId="208"/>
          <ac:picMkLst>
            <pc:docMk/>
            <pc:sldMk cId="3927577157" sldId="261"/>
            <ac:picMk id="11" creationId="{8CF0820D-E186-4E9B-8E40-EF228F6E431A}"/>
          </ac:picMkLst>
        </pc:picChg>
      </pc:sldChg>
      <pc:sldChg chg="addSp delSp modSp add mod modAnim modNotesTx">
        <pc:chgData name="Vaibhav Vishal" userId="3cfc0eeb-b5c0-47be-89c6-7b859825e38f" providerId="ADAL" clId="{92381126-6CCF-4862-A8C4-B1521ECA3DE6}" dt="2022-02-10T16:32:12.343" v="6519" actId="313"/>
        <pc:sldMkLst>
          <pc:docMk/>
          <pc:sldMk cId="2051881283" sldId="262"/>
        </pc:sldMkLst>
        <pc:spChg chg="mod">
          <ac:chgData name="Vaibhav Vishal" userId="3cfc0eeb-b5c0-47be-89c6-7b859825e38f" providerId="ADAL" clId="{92381126-6CCF-4862-A8C4-B1521ECA3DE6}" dt="2022-02-09T06:06:10.783" v="436" actId="20577"/>
          <ac:spMkLst>
            <pc:docMk/>
            <pc:sldMk cId="2051881283" sldId="262"/>
            <ac:spMk id="2" creationId="{00000000-0000-0000-0000-000000000000}"/>
          </ac:spMkLst>
        </pc:spChg>
        <pc:spChg chg="mod">
          <ac:chgData name="Vaibhav Vishal" userId="3cfc0eeb-b5c0-47be-89c6-7b859825e38f" providerId="ADAL" clId="{92381126-6CCF-4862-A8C4-B1521ECA3DE6}" dt="2022-02-09T06:06:26.226" v="454" actId="255"/>
          <ac:spMkLst>
            <pc:docMk/>
            <pc:sldMk cId="2051881283" sldId="262"/>
            <ac:spMk id="3" creationId="{00000000-0000-0000-0000-000000000000}"/>
          </ac:spMkLst>
        </pc:spChg>
        <pc:spChg chg="del">
          <ac:chgData name="Vaibhav Vishal" userId="3cfc0eeb-b5c0-47be-89c6-7b859825e38f" providerId="ADAL" clId="{92381126-6CCF-4862-A8C4-B1521ECA3DE6}" dt="2022-02-09T19:45:30.333" v="586" actId="478"/>
          <ac:spMkLst>
            <pc:docMk/>
            <pc:sldMk cId="2051881283" sldId="262"/>
            <ac:spMk id="6" creationId="{22757B9B-D945-4B21-952F-B6BACD446E1E}"/>
          </ac:spMkLst>
        </pc:spChg>
        <pc:spChg chg="add mod">
          <ac:chgData name="Vaibhav Vishal" userId="3cfc0eeb-b5c0-47be-89c6-7b859825e38f" providerId="ADAL" clId="{92381126-6CCF-4862-A8C4-B1521ECA3DE6}" dt="2022-02-09T19:45:30.663" v="587"/>
          <ac:spMkLst>
            <pc:docMk/>
            <pc:sldMk cId="2051881283" sldId="262"/>
            <ac:spMk id="8" creationId="{C40EFB76-1D96-4B9D-BA84-464AB0A61673}"/>
          </ac:spMkLst>
        </pc:spChg>
        <pc:spChg chg="mod">
          <ac:chgData name="Vaibhav Vishal" userId="3cfc0eeb-b5c0-47be-89c6-7b859825e38f" providerId="ADAL" clId="{92381126-6CCF-4862-A8C4-B1521ECA3DE6}" dt="2022-02-10T08:06:13.320" v="4214" actId="14100"/>
          <ac:spMkLst>
            <pc:docMk/>
            <pc:sldMk cId="2051881283" sldId="262"/>
            <ac:spMk id="27" creationId="{73B1DE70-4387-47A7-9CE9-46D485D422D7}"/>
          </ac:spMkLst>
        </pc:spChg>
        <pc:picChg chg="mod">
          <ac:chgData name="Vaibhav Vishal" userId="3cfc0eeb-b5c0-47be-89c6-7b859825e38f" providerId="ADAL" clId="{92381126-6CCF-4862-A8C4-B1521ECA3DE6}" dt="2022-02-10T08:28:08.892" v="4895" actId="1582"/>
          <ac:picMkLst>
            <pc:docMk/>
            <pc:sldMk cId="2051881283" sldId="262"/>
            <ac:picMk id="32" creationId="{DD72D5AC-96EC-446D-8B77-48757B598F0B}"/>
          </ac:picMkLst>
        </pc:picChg>
      </pc:sldChg>
      <pc:sldChg chg="addSp delSp modSp add mod">
        <pc:chgData name="Vaibhav Vishal" userId="3cfc0eeb-b5c0-47be-89c6-7b859825e38f" providerId="ADAL" clId="{92381126-6CCF-4862-A8C4-B1521ECA3DE6}" dt="2022-02-09T19:45:40.524" v="591"/>
        <pc:sldMkLst>
          <pc:docMk/>
          <pc:sldMk cId="1135412325" sldId="263"/>
        </pc:sldMkLst>
        <pc:spChg chg="mod">
          <ac:chgData name="Vaibhav Vishal" userId="3cfc0eeb-b5c0-47be-89c6-7b859825e38f" providerId="ADAL" clId="{92381126-6CCF-4862-A8C4-B1521ECA3DE6}" dt="2022-02-09T06:07:16.614" v="504" actId="1076"/>
          <ac:spMkLst>
            <pc:docMk/>
            <pc:sldMk cId="1135412325" sldId="263"/>
            <ac:spMk id="2" creationId="{00000000-0000-0000-0000-000000000000}"/>
          </ac:spMkLst>
        </pc:spChg>
        <pc:spChg chg="mod">
          <ac:chgData name="Vaibhav Vishal" userId="3cfc0eeb-b5c0-47be-89c6-7b859825e38f" providerId="ADAL" clId="{92381126-6CCF-4862-A8C4-B1521ECA3DE6}" dt="2022-02-09T06:07:12.454" v="503" actId="14100"/>
          <ac:spMkLst>
            <pc:docMk/>
            <pc:sldMk cId="1135412325" sldId="263"/>
            <ac:spMk id="3" creationId="{00000000-0000-0000-0000-000000000000}"/>
          </ac:spMkLst>
        </pc:spChg>
        <pc:spChg chg="del">
          <ac:chgData name="Vaibhav Vishal" userId="3cfc0eeb-b5c0-47be-89c6-7b859825e38f" providerId="ADAL" clId="{92381126-6CCF-4862-A8C4-B1521ECA3DE6}" dt="2022-02-09T19:45:40.209" v="590" actId="478"/>
          <ac:spMkLst>
            <pc:docMk/>
            <pc:sldMk cId="1135412325" sldId="263"/>
            <ac:spMk id="6" creationId="{22757B9B-D945-4B21-952F-B6BACD446E1E}"/>
          </ac:spMkLst>
        </pc:spChg>
        <pc:spChg chg="add mod">
          <ac:chgData name="Vaibhav Vishal" userId="3cfc0eeb-b5c0-47be-89c6-7b859825e38f" providerId="ADAL" clId="{92381126-6CCF-4862-A8C4-B1521ECA3DE6}" dt="2022-02-09T19:45:40.524" v="591"/>
          <ac:spMkLst>
            <pc:docMk/>
            <pc:sldMk cId="1135412325" sldId="263"/>
            <ac:spMk id="8" creationId="{4CE94931-A605-4DBC-8C98-CF1D8B3213EF}"/>
          </ac:spMkLst>
        </pc:spChg>
      </pc:sldChg>
      <pc:sldChg chg="addSp delSp modSp mod modAnim">
        <pc:chgData name="Vaibhav Vishal" userId="3cfc0eeb-b5c0-47be-89c6-7b859825e38f" providerId="ADAL" clId="{92381126-6CCF-4862-A8C4-B1521ECA3DE6}" dt="2022-02-10T09:50:43.933" v="6421" actId="1076"/>
        <pc:sldMkLst>
          <pc:docMk/>
          <pc:sldMk cId="3975677274" sldId="264"/>
        </pc:sldMkLst>
        <pc:spChg chg="mod">
          <ac:chgData name="Vaibhav Vishal" userId="3cfc0eeb-b5c0-47be-89c6-7b859825e38f" providerId="ADAL" clId="{92381126-6CCF-4862-A8C4-B1521ECA3DE6}" dt="2022-02-10T09:50:43.933" v="6421" actId="1076"/>
          <ac:spMkLst>
            <pc:docMk/>
            <pc:sldMk cId="3975677274" sldId="264"/>
            <ac:spMk id="3" creationId="{00000000-0000-0000-0000-000000000000}"/>
          </ac:spMkLst>
        </pc:spChg>
        <pc:spChg chg="add del mod">
          <ac:chgData name="Vaibhav Vishal" userId="3cfc0eeb-b5c0-47be-89c6-7b859825e38f" providerId="ADAL" clId="{92381126-6CCF-4862-A8C4-B1521ECA3DE6}" dt="2022-02-10T06:23:32.718" v="2231"/>
          <ac:spMkLst>
            <pc:docMk/>
            <pc:sldMk cId="3975677274" sldId="264"/>
            <ac:spMk id="6" creationId="{ECDC8BB2-C638-41C1-AC83-CF83366F3D9F}"/>
          </ac:spMkLst>
        </pc:spChg>
      </pc:sldChg>
      <pc:sldChg chg="addSp delSp modSp add mod ord addAnim delAnim modAnim">
        <pc:chgData name="Vaibhav Vishal" userId="3cfc0eeb-b5c0-47be-89c6-7b859825e38f" providerId="ADAL" clId="{92381126-6CCF-4862-A8C4-B1521ECA3DE6}" dt="2022-02-10T10:00:05.804" v="6468" actId="20578"/>
        <pc:sldMkLst>
          <pc:docMk/>
          <pc:sldMk cId="3202396521" sldId="265"/>
        </pc:sldMkLst>
        <pc:spChg chg="mod">
          <ac:chgData name="Vaibhav Vishal" userId="3cfc0eeb-b5c0-47be-89c6-7b859825e38f" providerId="ADAL" clId="{92381126-6CCF-4862-A8C4-B1521ECA3DE6}" dt="2022-02-10T04:52:50.009" v="747" actId="6549"/>
          <ac:spMkLst>
            <pc:docMk/>
            <pc:sldMk cId="3202396521" sldId="265"/>
            <ac:spMk id="2" creationId="{00000000-0000-0000-0000-000000000000}"/>
          </ac:spMkLst>
        </pc:spChg>
        <pc:spChg chg="del">
          <ac:chgData name="Vaibhav Vishal" userId="3cfc0eeb-b5c0-47be-89c6-7b859825e38f" providerId="ADAL" clId="{92381126-6CCF-4862-A8C4-B1521ECA3DE6}" dt="2022-02-10T02:36:26.364" v="598" actId="478"/>
          <ac:spMkLst>
            <pc:docMk/>
            <pc:sldMk cId="3202396521" sldId="265"/>
            <ac:spMk id="3" creationId="{00000000-0000-0000-0000-000000000000}"/>
          </ac:spMkLst>
        </pc:spChg>
        <pc:spChg chg="add del mod">
          <ac:chgData name="Vaibhav Vishal" userId="3cfc0eeb-b5c0-47be-89c6-7b859825e38f" providerId="ADAL" clId="{92381126-6CCF-4862-A8C4-B1521ECA3DE6}" dt="2022-02-10T02:37:14.123" v="625" actId="22"/>
          <ac:spMkLst>
            <pc:docMk/>
            <pc:sldMk cId="3202396521" sldId="265"/>
            <ac:spMk id="10" creationId="{92F486E1-8A74-4E4C-A5D4-468A11D315B7}"/>
          </ac:spMkLst>
        </pc:spChg>
        <pc:spChg chg="add del mod">
          <ac:chgData name="Vaibhav Vishal" userId="3cfc0eeb-b5c0-47be-89c6-7b859825e38f" providerId="ADAL" clId="{92381126-6CCF-4862-A8C4-B1521ECA3DE6}" dt="2022-02-10T06:01:16.715" v="2074" actId="478"/>
          <ac:spMkLst>
            <pc:docMk/>
            <pc:sldMk cId="3202396521" sldId="265"/>
            <ac:spMk id="26" creationId="{3616021D-3017-477E-886B-0E87A175ECEF}"/>
          </ac:spMkLst>
        </pc:spChg>
        <pc:spChg chg="add del mod">
          <ac:chgData name="Vaibhav Vishal" userId="3cfc0eeb-b5c0-47be-89c6-7b859825e38f" providerId="ADAL" clId="{92381126-6CCF-4862-A8C4-B1521ECA3DE6}" dt="2022-02-10T05:56:02.236" v="2045" actId="478"/>
          <ac:spMkLst>
            <pc:docMk/>
            <pc:sldMk cId="3202396521" sldId="265"/>
            <ac:spMk id="27" creationId="{E1C68EEB-1820-414C-8854-D1A5757FD794}"/>
          </ac:spMkLst>
        </pc:spChg>
        <pc:spChg chg="add del mod">
          <ac:chgData name="Vaibhav Vishal" userId="3cfc0eeb-b5c0-47be-89c6-7b859825e38f" providerId="ADAL" clId="{92381126-6CCF-4862-A8C4-B1521ECA3DE6}" dt="2022-02-10T06:02:17.208" v="2092" actId="478"/>
          <ac:spMkLst>
            <pc:docMk/>
            <pc:sldMk cId="3202396521" sldId="265"/>
            <ac:spMk id="28" creationId="{650F24E0-1E6F-421F-838A-4D9174A7D0EC}"/>
          </ac:spMkLst>
        </pc:spChg>
        <pc:spChg chg="add mod topLvl">
          <ac:chgData name="Vaibhav Vishal" userId="3cfc0eeb-b5c0-47be-89c6-7b859825e38f" providerId="ADAL" clId="{92381126-6CCF-4862-A8C4-B1521ECA3DE6}" dt="2022-02-10T10:00:04.550" v="6467" actId="20578"/>
          <ac:spMkLst>
            <pc:docMk/>
            <pc:sldMk cId="3202396521" sldId="265"/>
            <ac:spMk id="29" creationId="{B5A97C79-AB5D-4136-BF98-82B30F374F59}"/>
          </ac:spMkLst>
        </pc:spChg>
        <pc:spChg chg="add del mod topLvl">
          <ac:chgData name="Vaibhav Vishal" userId="3cfc0eeb-b5c0-47be-89c6-7b859825e38f" providerId="ADAL" clId="{92381126-6CCF-4862-A8C4-B1521ECA3DE6}" dt="2022-02-10T06:35:49.243" v="2443" actId="255"/>
          <ac:spMkLst>
            <pc:docMk/>
            <pc:sldMk cId="3202396521" sldId="265"/>
            <ac:spMk id="30" creationId="{44DE65F8-3DFB-45DF-9631-3952F5E8126C}"/>
          </ac:spMkLst>
        </pc:spChg>
        <pc:spChg chg="add del mod">
          <ac:chgData name="Vaibhav Vishal" userId="3cfc0eeb-b5c0-47be-89c6-7b859825e38f" providerId="ADAL" clId="{92381126-6CCF-4862-A8C4-B1521ECA3DE6}" dt="2022-02-10T06:01:31.287" v="2077" actId="478"/>
          <ac:spMkLst>
            <pc:docMk/>
            <pc:sldMk cId="3202396521" sldId="265"/>
            <ac:spMk id="31" creationId="{846558B7-0C0D-45C9-91D0-F6A706C84000}"/>
          </ac:spMkLst>
        </pc:spChg>
        <pc:spChg chg="add del mod">
          <ac:chgData name="Vaibhav Vishal" userId="3cfc0eeb-b5c0-47be-89c6-7b859825e38f" providerId="ADAL" clId="{92381126-6CCF-4862-A8C4-B1521ECA3DE6}" dt="2022-02-10T06:01:25.932" v="2076" actId="478"/>
          <ac:spMkLst>
            <pc:docMk/>
            <pc:sldMk cId="3202396521" sldId="265"/>
            <ac:spMk id="33" creationId="{404FBACC-DEF3-4D61-88CF-A6D6BF726463}"/>
          </ac:spMkLst>
        </pc:spChg>
        <pc:spChg chg="add mod topLvl">
          <ac:chgData name="Vaibhav Vishal" userId="3cfc0eeb-b5c0-47be-89c6-7b859825e38f" providerId="ADAL" clId="{92381126-6CCF-4862-A8C4-B1521ECA3DE6}" dt="2022-02-10T09:41:32.821" v="6046" actId="1076"/>
          <ac:spMkLst>
            <pc:docMk/>
            <pc:sldMk cId="3202396521" sldId="265"/>
            <ac:spMk id="34" creationId="{1E966491-E320-4250-B0BC-8CB42F2067DD}"/>
          </ac:spMkLst>
        </pc:spChg>
        <pc:grpChg chg="add del mod">
          <ac:chgData name="Vaibhav Vishal" userId="3cfc0eeb-b5c0-47be-89c6-7b859825e38f" providerId="ADAL" clId="{92381126-6CCF-4862-A8C4-B1521ECA3DE6}" dt="2022-02-10T06:11:14.764" v="2121" actId="165"/>
          <ac:grpSpMkLst>
            <pc:docMk/>
            <pc:sldMk cId="3202396521" sldId="265"/>
            <ac:grpSpMk id="35" creationId="{CEA055F3-6A87-4DDB-8A8E-11CF03B10E9E}"/>
          </ac:grpSpMkLst>
        </pc:grpChg>
        <pc:picChg chg="del">
          <ac:chgData name="Vaibhav Vishal" userId="3cfc0eeb-b5c0-47be-89c6-7b859825e38f" providerId="ADAL" clId="{92381126-6CCF-4862-A8C4-B1521ECA3DE6}" dt="2022-02-10T02:36:23.533" v="597" actId="478"/>
          <ac:picMkLst>
            <pc:docMk/>
            <pc:sldMk cId="3202396521" sldId="265"/>
            <ac:picMk id="9" creationId="{2C22C4A3-0D4A-4A96-882B-48D55590B086}"/>
          </ac:picMkLst>
        </pc:picChg>
        <pc:picChg chg="add del mod ord">
          <ac:chgData name="Vaibhav Vishal" userId="3cfc0eeb-b5c0-47be-89c6-7b859825e38f" providerId="ADAL" clId="{92381126-6CCF-4862-A8C4-B1521ECA3DE6}" dt="2022-02-10T04:53:32.351" v="748" actId="21"/>
          <ac:picMkLst>
            <pc:docMk/>
            <pc:sldMk cId="3202396521" sldId="265"/>
            <ac:picMk id="12" creationId="{B77B0FF0-2A12-4899-B213-491FB21C7D00}"/>
          </ac:picMkLst>
        </pc:picChg>
        <pc:picChg chg="add del mod">
          <ac:chgData name="Vaibhav Vishal" userId="3cfc0eeb-b5c0-47be-89c6-7b859825e38f" providerId="ADAL" clId="{92381126-6CCF-4862-A8C4-B1521ECA3DE6}" dt="2022-02-10T04:53:32.351" v="748" actId="21"/>
          <ac:picMkLst>
            <pc:docMk/>
            <pc:sldMk cId="3202396521" sldId="265"/>
            <ac:picMk id="14" creationId="{6FB2BD4A-CD06-4C28-9FA6-F5B3E9A6315D}"/>
          </ac:picMkLst>
        </pc:picChg>
        <pc:picChg chg="add del mod">
          <ac:chgData name="Vaibhav Vishal" userId="3cfc0eeb-b5c0-47be-89c6-7b859825e38f" providerId="ADAL" clId="{92381126-6CCF-4862-A8C4-B1521ECA3DE6}" dt="2022-02-10T03:09:30.867" v="683" actId="21"/>
          <ac:picMkLst>
            <pc:docMk/>
            <pc:sldMk cId="3202396521" sldId="265"/>
            <ac:picMk id="16" creationId="{DEFBED8A-EE55-446F-ABF8-BBFF7920C9A1}"/>
          </ac:picMkLst>
        </pc:picChg>
        <pc:picChg chg="add del mod">
          <ac:chgData name="Vaibhav Vishal" userId="3cfc0eeb-b5c0-47be-89c6-7b859825e38f" providerId="ADAL" clId="{92381126-6CCF-4862-A8C4-B1521ECA3DE6}" dt="2022-02-10T03:09:30.867" v="683" actId="21"/>
          <ac:picMkLst>
            <pc:docMk/>
            <pc:sldMk cId="3202396521" sldId="265"/>
            <ac:picMk id="18" creationId="{152C2916-48F2-4DED-8DBA-0292FE97F641}"/>
          </ac:picMkLst>
        </pc:picChg>
        <pc:picChg chg="add del mod">
          <ac:chgData name="Vaibhav Vishal" userId="3cfc0eeb-b5c0-47be-89c6-7b859825e38f" providerId="ADAL" clId="{92381126-6CCF-4862-A8C4-B1521ECA3DE6}" dt="2022-02-10T03:09:30.867" v="683" actId="21"/>
          <ac:picMkLst>
            <pc:docMk/>
            <pc:sldMk cId="3202396521" sldId="265"/>
            <ac:picMk id="20" creationId="{BBF09DEA-43FC-4C45-8CF6-6B999F6FC965}"/>
          </ac:picMkLst>
        </pc:picChg>
        <pc:picChg chg="add del mod">
          <ac:chgData name="Vaibhav Vishal" userId="3cfc0eeb-b5c0-47be-89c6-7b859825e38f" providerId="ADAL" clId="{92381126-6CCF-4862-A8C4-B1521ECA3DE6}" dt="2022-02-10T03:09:30.867" v="683" actId="21"/>
          <ac:picMkLst>
            <pc:docMk/>
            <pc:sldMk cId="3202396521" sldId="265"/>
            <ac:picMk id="22" creationId="{64CFFC73-C627-4FFA-B5C8-1A51844E4275}"/>
          </ac:picMkLst>
        </pc:picChg>
        <pc:picChg chg="add del mod">
          <ac:chgData name="Vaibhav Vishal" userId="3cfc0eeb-b5c0-47be-89c6-7b859825e38f" providerId="ADAL" clId="{92381126-6CCF-4862-A8C4-B1521ECA3DE6}" dt="2022-02-10T02:41:07.658" v="648" actId="478"/>
          <ac:picMkLst>
            <pc:docMk/>
            <pc:sldMk cId="3202396521" sldId="265"/>
            <ac:picMk id="24" creationId="{9AD17B71-135D-4239-BA0E-6E2FDA062C0E}"/>
          </ac:picMkLst>
        </pc:picChg>
      </pc:sldChg>
      <pc:sldChg chg="addSp delSp modSp add mod ord modAnim modNotesTx">
        <pc:chgData name="Vaibhav Vishal" userId="3cfc0eeb-b5c0-47be-89c6-7b859825e38f" providerId="ADAL" clId="{92381126-6CCF-4862-A8C4-B1521ECA3DE6}" dt="2022-02-10T17:46:52.881" v="7592" actId="20577"/>
        <pc:sldMkLst>
          <pc:docMk/>
          <pc:sldMk cId="2985507980" sldId="266"/>
        </pc:sldMkLst>
        <pc:spChg chg="mod">
          <ac:chgData name="Vaibhav Vishal" userId="3cfc0eeb-b5c0-47be-89c6-7b859825e38f" providerId="ADAL" clId="{92381126-6CCF-4862-A8C4-B1521ECA3DE6}" dt="2022-02-10T07:07:30.347" v="2909" actId="14100"/>
          <ac:spMkLst>
            <pc:docMk/>
            <pc:sldMk cId="2985507980" sldId="266"/>
            <ac:spMk id="2" creationId="{00000000-0000-0000-0000-000000000000}"/>
          </ac:spMkLst>
        </pc:spChg>
        <pc:spChg chg="add del mod">
          <ac:chgData name="Vaibhav Vishal" userId="3cfc0eeb-b5c0-47be-89c6-7b859825e38f" providerId="ADAL" clId="{92381126-6CCF-4862-A8C4-B1521ECA3DE6}" dt="2022-02-10T06:54:29.428" v="2722" actId="478"/>
          <ac:spMkLst>
            <pc:docMk/>
            <pc:sldMk cId="2985507980" sldId="266"/>
            <ac:spMk id="6" creationId="{F0E4D90A-8807-4962-A47F-37AC60CD9522}"/>
          </ac:spMkLst>
        </pc:spChg>
        <pc:spChg chg="add mod">
          <ac:chgData name="Vaibhav Vishal" userId="3cfc0eeb-b5c0-47be-89c6-7b859825e38f" providerId="ADAL" clId="{92381126-6CCF-4862-A8C4-B1521ECA3DE6}" dt="2022-02-10T07:15:56.040" v="3138" actId="20577"/>
          <ac:spMkLst>
            <pc:docMk/>
            <pc:sldMk cId="2985507980" sldId="266"/>
            <ac:spMk id="27" creationId="{DA4C3487-4D88-4F54-BFF9-8C34ED77E980}"/>
          </ac:spMkLst>
        </pc:spChg>
        <pc:spChg chg="add mod">
          <ac:chgData name="Vaibhav Vishal" userId="3cfc0eeb-b5c0-47be-89c6-7b859825e38f" providerId="ADAL" clId="{92381126-6CCF-4862-A8C4-B1521ECA3DE6}" dt="2022-02-10T07:16:16.550" v="3182" actId="20577"/>
          <ac:spMkLst>
            <pc:docMk/>
            <pc:sldMk cId="2985507980" sldId="266"/>
            <ac:spMk id="28" creationId="{DB05AEB7-1E7A-4D69-8802-2E25D8D30AD3}"/>
          </ac:spMkLst>
        </pc:spChg>
        <pc:picChg chg="add mod">
          <ac:chgData name="Vaibhav Vishal" userId="3cfc0eeb-b5c0-47be-89c6-7b859825e38f" providerId="ADAL" clId="{92381126-6CCF-4862-A8C4-B1521ECA3DE6}" dt="2022-02-10T09:53:57.438" v="6435" actId="208"/>
          <ac:picMkLst>
            <pc:docMk/>
            <pc:sldMk cId="2985507980" sldId="266"/>
            <ac:picMk id="10" creationId="{7498A8D2-B76A-4A52-8392-D52D299D59B3}"/>
          </ac:picMkLst>
        </pc:picChg>
        <pc:picChg chg="del">
          <ac:chgData name="Vaibhav Vishal" userId="3cfc0eeb-b5c0-47be-89c6-7b859825e38f" providerId="ADAL" clId="{92381126-6CCF-4862-A8C4-B1521ECA3DE6}" dt="2022-02-10T02:41:26.495" v="652" actId="478"/>
          <ac:picMkLst>
            <pc:docMk/>
            <pc:sldMk cId="2985507980" sldId="266"/>
            <ac:picMk id="12" creationId="{B77B0FF0-2A12-4899-B213-491FB21C7D00}"/>
          </ac:picMkLst>
        </pc:picChg>
        <pc:picChg chg="add del mod">
          <ac:chgData name="Vaibhav Vishal" userId="3cfc0eeb-b5c0-47be-89c6-7b859825e38f" providerId="ADAL" clId="{92381126-6CCF-4862-A8C4-B1521ECA3DE6}" dt="2022-02-10T02:41:22.050" v="651" actId="478"/>
          <ac:picMkLst>
            <pc:docMk/>
            <pc:sldMk cId="2985507980" sldId="266"/>
            <ac:picMk id="13" creationId="{C3538A78-F3A0-4DF4-BA86-C68ADC2ABE15}"/>
          </ac:picMkLst>
        </pc:picChg>
        <pc:picChg chg="del">
          <ac:chgData name="Vaibhav Vishal" userId="3cfc0eeb-b5c0-47be-89c6-7b859825e38f" providerId="ADAL" clId="{92381126-6CCF-4862-A8C4-B1521ECA3DE6}" dt="2022-02-10T02:41:26.495" v="652" actId="478"/>
          <ac:picMkLst>
            <pc:docMk/>
            <pc:sldMk cId="2985507980" sldId="266"/>
            <ac:picMk id="14" creationId="{6FB2BD4A-CD06-4C28-9FA6-F5B3E9A6315D}"/>
          </ac:picMkLst>
        </pc:picChg>
        <pc:picChg chg="add del mod">
          <ac:chgData name="Vaibhav Vishal" userId="3cfc0eeb-b5c0-47be-89c6-7b859825e38f" providerId="ADAL" clId="{92381126-6CCF-4862-A8C4-B1521ECA3DE6}" dt="2022-02-10T02:41:22.050" v="651" actId="478"/>
          <ac:picMkLst>
            <pc:docMk/>
            <pc:sldMk cId="2985507980" sldId="266"/>
            <ac:picMk id="15" creationId="{1916BCB7-730B-4B9C-92E3-26F7FB0B6F90}"/>
          </ac:picMkLst>
        </pc:picChg>
        <pc:picChg chg="del">
          <ac:chgData name="Vaibhav Vishal" userId="3cfc0eeb-b5c0-47be-89c6-7b859825e38f" providerId="ADAL" clId="{92381126-6CCF-4862-A8C4-B1521ECA3DE6}" dt="2022-02-10T02:41:26.495" v="652" actId="478"/>
          <ac:picMkLst>
            <pc:docMk/>
            <pc:sldMk cId="2985507980" sldId="266"/>
            <ac:picMk id="16" creationId="{DEFBED8A-EE55-446F-ABF8-BBFF7920C9A1}"/>
          </ac:picMkLst>
        </pc:picChg>
        <pc:picChg chg="add del mod">
          <ac:chgData name="Vaibhav Vishal" userId="3cfc0eeb-b5c0-47be-89c6-7b859825e38f" providerId="ADAL" clId="{92381126-6CCF-4862-A8C4-B1521ECA3DE6}" dt="2022-02-10T02:41:22.050" v="651" actId="478"/>
          <ac:picMkLst>
            <pc:docMk/>
            <pc:sldMk cId="2985507980" sldId="266"/>
            <ac:picMk id="17" creationId="{F9CD7E2C-B275-4549-A67C-85D5527A2D83}"/>
          </ac:picMkLst>
        </pc:picChg>
        <pc:picChg chg="del">
          <ac:chgData name="Vaibhav Vishal" userId="3cfc0eeb-b5c0-47be-89c6-7b859825e38f" providerId="ADAL" clId="{92381126-6CCF-4862-A8C4-B1521ECA3DE6}" dt="2022-02-10T02:41:26.495" v="652" actId="478"/>
          <ac:picMkLst>
            <pc:docMk/>
            <pc:sldMk cId="2985507980" sldId="266"/>
            <ac:picMk id="18" creationId="{152C2916-48F2-4DED-8DBA-0292FE97F641}"/>
          </ac:picMkLst>
        </pc:picChg>
        <pc:picChg chg="add del mod">
          <ac:chgData name="Vaibhav Vishal" userId="3cfc0eeb-b5c0-47be-89c6-7b859825e38f" providerId="ADAL" clId="{92381126-6CCF-4862-A8C4-B1521ECA3DE6}" dt="2022-02-10T02:41:22.050" v="651" actId="478"/>
          <ac:picMkLst>
            <pc:docMk/>
            <pc:sldMk cId="2985507980" sldId="266"/>
            <ac:picMk id="19" creationId="{93C8D045-9207-4325-94A6-A6EBD14DE88F}"/>
          </ac:picMkLst>
        </pc:picChg>
        <pc:picChg chg="del">
          <ac:chgData name="Vaibhav Vishal" userId="3cfc0eeb-b5c0-47be-89c6-7b859825e38f" providerId="ADAL" clId="{92381126-6CCF-4862-A8C4-B1521ECA3DE6}" dt="2022-02-10T02:41:26.495" v="652" actId="478"/>
          <ac:picMkLst>
            <pc:docMk/>
            <pc:sldMk cId="2985507980" sldId="266"/>
            <ac:picMk id="20" creationId="{BBF09DEA-43FC-4C45-8CF6-6B999F6FC965}"/>
          </ac:picMkLst>
        </pc:picChg>
        <pc:picChg chg="add mod">
          <ac:chgData name="Vaibhav Vishal" userId="3cfc0eeb-b5c0-47be-89c6-7b859825e38f" providerId="ADAL" clId="{92381126-6CCF-4862-A8C4-B1521ECA3DE6}" dt="2022-02-10T09:53:57.438" v="6435" actId="208"/>
          <ac:picMkLst>
            <pc:docMk/>
            <pc:sldMk cId="2985507980" sldId="266"/>
            <ac:picMk id="21" creationId="{CD67413A-7877-4A5E-B7B0-58DEF8C4704D}"/>
          </ac:picMkLst>
        </pc:picChg>
        <pc:picChg chg="del">
          <ac:chgData name="Vaibhav Vishal" userId="3cfc0eeb-b5c0-47be-89c6-7b859825e38f" providerId="ADAL" clId="{92381126-6CCF-4862-A8C4-B1521ECA3DE6}" dt="2022-02-10T02:41:22.050" v="651" actId="478"/>
          <ac:picMkLst>
            <pc:docMk/>
            <pc:sldMk cId="2985507980" sldId="266"/>
            <ac:picMk id="22" creationId="{64CFFC73-C627-4FFA-B5C8-1A51844E4275}"/>
          </ac:picMkLst>
        </pc:picChg>
        <pc:picChg chg="add del mod">
          <ac:chgData name="Vaibhav Vishal" userId="3cfc0eeb-b5c0-47be-89c6-7b859825e38f" providerId="ADAL" clId="{92381126-6CCF-4862-A8C4-B1521ECA3DE6}" dt="2022-02-10T06:54:25.666" v="2721" actId="478"/>
          <ac:picMkLst>
            <pc:docMk/>
            <pc:sldMk cId="2985507980" sldId="266"/>
            <ac:picMk id="24" creationId="{9EAA1CB2-2F1C-41E0-A13B-2F89F7E76C18}"/>
          </ac:picMkLst>
        </pc:picChg>
        <pc:picChg chg="add del mod">
          <ac:chgData name="Vaibhav Vishal" userId="3cfc0eeb-b5c0-47be-89c6-7b859825e38f" providerId="ADAL" clId="{92381126-6CCF-4862-A8C4-B1521ECA3DE6}" dt="2022-02-10T06:54:25.666" v="2721" actId="478"/>
          <ac:picMkLst>
            <pc:docMk/>
            <pc:sldMk cId="2985507980" sldId="266"/>
            <ac:picMk id="26" creationId="{E8BE401D-3F90-4B71-BAF7-54E32B2594DB}"/>
          </ac:picMkLst>
        </pc:picChg>
      </pc:sldChg>
      <pc:sldChg chg="addSp delSp modSp add mod ord modAnim modNotesTx">
        <pc:chgData name="Vaibhav Vishal" userId="3cfc0eeb-b5c0-47be-89c6-7b859825e38f" providerId="ADAL" clId="{92381126-6CCF-4862-A8C4-B1521ECA3DE6}" dt="2022-02-10T17:52:03.940" v="8163" actId="20577"/>
        <pc:sldMkLst>
          <pc:docMk/>
          <pc:sldMk cId="3299725238" sldId="267"/>
        </pc:sldMkLst>
        <pc:spChg chg="mod">
          <ac:chgData name="Vaibhav Vishal" userId="3cfc0eeb-b5c0-47be-89c6-7b859825e38f" providerId="ADAL" clId="{92381126-6CCF-4862-A8C4-B1521ECA3DE6}" dt="2022-02-10T09:59:26.304" v="6466" actId="14100"/>
          <ac:spMkLst>
            <pc:docMk/>
            <pc:sldMk cId="3299725238" sldId="267"/>
            <ac:spMk id="2" creationId="{00000000-0000-0000-0000-000000000000}"/>
          </ac:spMkLst>
        </pc:spChg>
        <pc:spChg chg="del">
          <ac:chgData name="Vaibhav Vishal" userId="3cfc0eeb-b5c0-47be-89c6-7b859825e38f" providerId="ADAL" clId="{92381126-6CCF-4862-A8C4-B1521ECA3DE6}" dt="2022-02-10T03:08:48.659" v="674" actId="22"/>
          <ac:spMkLst>
            <pc:docMk/>
            <pc:sldMk cId="3299725238" sldId="267"/>
            <ac:spMk id="6" creationId="{F0E4D90A-8807-4962-A47F-37AC60CD9522}"/>
          </ac:spMkLst>
        </pc:spChg>
        <pc:spChg chg="add mod">
          <ac:chgData name="Vaibhav Vishal" userId="3cfc0eeb-b5c0-47be-89c6-7b859825e38f" providerId="ADAL" clId="{92381126-6CCF-4862-A8C4-B1521ECA3DE6}" dt="2022-02-10T07:57:43.890" v="3468" actId="1076"/>
          <ac:spMkLst>
            <pc:docMk/>
            <pc:sldMk cId="3299725238" sldId="267"/>
            <ac:spMk id="17" creationId="{D98C33DE-A63B-4A77-93B6-274425373CC8}"/>
          </ac:spMkLst>
        </pc:spChg>
        <pc:spChg chg="add mod">
          <ac:chgData name="Vaibhav Vishal" userId="3cfc0eeb-b5c0-47be-89c6-7b859825e38f" providerId="ADAL" clId="{92381126-6CCF-4862-A8C4-B1521ECA3DE6}" dt="2022-02-10T08:19:07.721" v="4833" actId="1036"/>
          <ac:spMkLst>
            <pc:docMk/>
            <pc:sldMk cId="3299725238" sldId="267"/>
            <ac:spMk id="18" creationId="{F7612054-DDC7-497D-87D7-2E16E8F943D9}"/>
          </ac:spMkLst>
        </pc:spChg>
        <pc:spChg chg="add mod">
          <ac:chgData name="Vaibhav Vishal" userId="3cfc0eeb-b5c0-47be-89c6-7b859825e38f" providerId="ADAL" clId="{92381126-6CCF-4862-A8C4-B1521ECA3DE6}" dt="2022-02-10T08:19:07.721" v="4833" actId="1036"/>
          <ac:spMkLst>
            <pc:docMk/>
            <pc:sldMk cId="3299725238" sldId="267"/>
            <ac:spMk id="19" creationId="{4384A249-FFC5-438D-8462-4D7378DAC61B}"/>
          </ac:spMkLst>
        </pc:spChg>
        <pc:spChg chg="add mod">
          <ac:chgData name="Vaibhav Vishal" userId="3cfc0eeb-b5c0-47be-89c6-7b859825e38f" providerId="ADAL" clId="{92381126-6CCF-4862-A8C4-B1521ECA3DE6}" dt="2022-02-10T07:57:35.773" v="3467" actId="1076"/>
          <ac:spMkLst>
            <pc:docMk/>
            <pc:sldMk cId="3299725238" sldId="267"/>
            <ac:spMk id="22" creationId="{22B5334C-87EA-488E-876F-18E88DD04FA2}"/>
          </ac:spMkLst>
        </pc:spChg>
        <pc:spChg chg="add mod">
          <ac:chgData name="Vaibhav Vishal" userId="3cfc0eeb-b5c0-47be-89c6-7b859825e38f" providerId="ADAL" clId="{92381126-6CCF-4862-A8C4-B1521ECA3DE6}" dt="2022-02-10T07:52:55.205" v="3344" actId="13822"/>
          <ac:spMkLst>
            <pc:docMk/>
            <pc:sldMk cId="3299725238" sldId="267"/>
            <ac:spMk id="23" creationId="{E7AE4871-81F4-4A34-AA30-AD5190B81216}"/>
          </ac:spMkLst>
        </pc:spChg>
        <pc:spChg chg="add mod">
          <ac:chgData name="Vaibhav Vishal" userId="3cfc0eeb-b5c0-47be-89c6-7b859825e38f" providerId="ADAL" clId="{92381126-6CCF-4862-A8C4-B1521ECA3DE6}" dt="2022-02-10T08:26:07.136" v="4885" actId="13822"/>
          <ac:spMkLst>
            <pc:docMk/>
            <pc:sldMk cId="3299725238" sldId="267"/>
            <ac:spMk id="25" creationId="{84C81F92-3E80-4848-A42E-6D456B81F3CC}"/>
          </ac:spMkLst>
        </pc:spChg>
        <pc:spChg chg="add mod">
          <ac:chgData name="Vaibhav Vishal" userId="3cfc0eeb-b5c0-47be-89c6-7b859825e38f" providerId="ADAL" clId="{92381126-6CCF-4862-A8C4-B1521ECA3DE6}" dt="2022-02-10T08:19:07.721" v="4833" actId="1036"/>
          <ac:spMkLst>
            <pc:docMk/>
            <pc:sldMk cId="3299725238" sldId="267"/>
            <ac:spMk id="27" creationId="{8A8CB357-1359-4B35-AEDC-225CD18C845A}"/>
          </ac:spMkLst>
        </pc:spChg>
        <pc:spChg chg="add mod">
          <ac:chgData name="Vaibhav Vishal" userId="3cfc0eeb-b5c0-47be-89c6-7b859825e38f" providerId="ADAL" clId="{92381126-6CCF-4862-A8C4-B1521ECA3DE6}" dt="2022-02-10T08:19:07.721" v="4833" actId="1036"/>
          <ac:spMkLst>
            <pc:docMk/>
            <pc:sldMk cId="3299725238" sldId="267"/>
            <ac:spMk id="28" creationId="{A3F9CB49-0C9E-475C-9B9C-3C223B29127E}"/>
          </ac:spMkLst>
        </pc:spChg>
        <pc:spChg chg="add mod">
          <ac:chgData name="Vaibhav Vishal" userId="3cfc0eeb-b5c0-47be-89c6-7b859825e38f" providerId="ADAL" clId="{92381126-6CCF-4862-A8C4-B1521ECA3DE6}" dt="2022-02-10T08:19:07.721" v="4833" actId="1036"/>
          <ac:spMkLst>
            <pc:docMk/>
            <pc:sldMk cId="3299725238" sldId="267"/>
            <ac:spMk id="29" creationId="{37910354-74EC-4C81-836A-DCC27660DB47}"/>
          </ac:spMkLst>
        </pc:spChg>
        <pc:spChg chg="add mod">
          <ac:chgData name="Vaibhav Vishal" userId="3cfc0eeb-b5c0-47be-89c6-7b859825e38f" providerId="ADAL" clId="{92381126-6CCF-4862-A8C4-B1521ECA3DE6}" dt="2022-02-10T08:19:07.721" v="4833" actId="1036"/>
          <ac:spMkLst>
            <pc:docMk/>
            <pc:sldMk cId="3299725238" sldId="267"/>
            <ac:spMk id="30" creationId="{7E777E60-863B-4439-8DB9-60F66E2093DB}"/>
          </ac:spMkLst>
        </pc:spChg>
        <pc:spChg chg="add del mod">
          <ac:chgData name="Vaibhav Vishal" userId="3cfc0eeb-b5c0-47be-89c6-7b859825e38f" providerId="ADAL" clId="{92381126-6CCF-4862-A8C4-B1521ECA3DE6}" dt="2022-02-10T07:57:01.084" v="3459" actId="478"/>
          <ac:spMkLst>
            <pc:docMk/>
            <pc:sldMk cId="3299725238" sldId="267"/>
            <ac:spMk id="31" creationId="{FE46DEFC-5F38-464F-8AA6-C2B328FF00DE}"/>
          </ac:spMkLst>
        </pc:spChg>
        <pc:spChg chg="add mod">
          <ac:chgData name="Vaibhav Vishal" userId="3cfc0eeb-b5c0-47be-89c6-7b859825e38f" providerId="ADAL" clId="{92381126-6CCF-4862-A8C4-B1521ECA3DE6}" dt="2022-02-10T08:19:07.721" v="4833" actId="1036"/>
          <ac:spMkLst>
            <pc:docMk/>
            <pc:sldMk cId="3299725238" sldId="267"/>
            <ac:spMk id="32" creationId="{5AEDE5BB-7910-40E5-BD31-019BD04BB154}"/>
          </ac:spMkLst>
        </pc:spChg>
        <pc:spChg chg="add mod">
          <ac:chgData name="Vaibhav Vishal" userId="3cfc0eeb-b5c0-47be-89c6-7b859825e38f" providerId="ADAL" clId="{92381126-6CCF-4862-A8C4-B1521ECA3DE6}" dt="2022-02-10T08:26:07.136" v="4885" actId="13822"/>
          <ac:spMkLst>
            <pc:docMk/>
            <pc:sldMk cId="3299725238" sldId="267"/>
            <ac:spMk id="33" creationId="{FCD7E489-71F5-4102-B08F-39AF70A2BCD2}"/>
          </ac:spMkLst>
        </pc:spChg>
        <pc:spChg chg="add del mod">
          <ac:chgData name="Vaibhav Vishal" userId="3cfc0eeb-b5c0-47be-89c6-7b859825e38f" providerId="ADAL" clId="{92381126-6CCF-4862-A8C4-B1521ECA3DE6}" dt="2022-02-10T08:10:53.280" v="4402" actId="478"/>
          <ac:spMkLst>
            <pc:docMk/>
            <pc:sldMk cId="3299725238" sldId="267"/>
            <ac:spMk id="34" creationId="{3D699986-3357-45F7-9BA0-D75207A048E1}"/>
          </ac:spMkLst>
        </pc:spChg>
        <pc:spChg chg="add del mod">
          <ac:chgData name="Vaibhav Vishal" userId="3cfc0eeb-b5c0-47be-89c6-7b859825e38f" providerId="ADAL" clId="{92381126-6CCF-4862-A8C4-B1521ECA3DE6}" dt="2022-02-10T08:10:53.280" v="4402" actId="478"/>
          <ac:spMkLst>
            <pc:docMk/>
            <pc:sldMk cId="3299725238" sldId="267"/>
            <ac:spMk id="35" creationId="{E3089847-86E2-4CFC-A0F6-8F535DD53F2C}"/>
          </ac:spMkLst>
        </pc:spChg>
        <pc:spChg chg="add mod">
          <ac:chgData name="Vaibhav Vishal" userId="3cfc0eeb-b5c0-47be-89c6-7b859825e38f" providerId="ADAL" clId="{92381126-6CCF-4862-A8C4-B1521ECA3DE6}" dt="2022-02-10T08:26:22.145" v="4886" actId="13822"/>
          <ac:spMkLst>
            <pc:docMk/>
            <pc:sldMk cId="3299725238" sldId="267"/>
            <ac:spMk id="36" creationId="{B03B48EF-3F7B-4EC5-92B1-2ABC46C5A2A4}"/>
          </ac:spMkLst>
        </pc:spChg>
        <pc:spChg chg="add mod">
          <ac:chgData name="Vaibhav Vishal" userId="3cfc0eeb-b5c0-47be-89c6-7b859825e38f" providerId="ADAL" clId="{92381126-6CCF-4862-A8C4-B1521ECA3DE6}" dt="2022-02-10T08:19:07.721" v="4833" actId="1036"/>
          <ac:spMkLst>
            <pc:docMk/>
            <pc:sldMk cId="3299725238" sldId="267"/>
            <ac:spMk id="37" creationId="{EFA39066-E27E-487A-BBEE-66F0B04C3206}"/>
          </ac:spMkLst>
        </pc:spChg>
        <pc:spChg chg="add mod">
          <ac:chgData name="Vaibhav Vishal" userId="3cfc0eeb-b5c0-47be-89c6-7b859825e38f" providerId="ADAL" clId="{92381126-6CCF-4862-A8C4-B1521ECA3DE6}" dt="2022-02-10T17:35:53.462" v="6544" actId="20577"/>
          <ac:spMkLst>
            <pc:docMk/>
            <pc:sldMk cId="3299725238" sldId="267"/>
            <ac:spMk id="38" creationId="{7FC8BBA9-C1FC-4728-A55F-FCF09FCCB7D5}"/>
          </ac:spMkLst>
        </pc:spChg>
        <pc:spChg chg="add mod">
          <ac:chgData name="Vaibhav Vishal" userId="3cfc0eeb-b5c0-47be-89c6-7b859825e38f" providerId="ADAL" clId="{92381126-6CCF-4862-A8C4-B1521ECA3DE6}" dt="2022-02-10T17:35:58.029" v="6548" actId="20577"/>
          <ac:spMkLst>
            <pc:docMk/>
            <pc:sldMk cId="3299725238" sldId="267"/>
            <ac:spMk id="39" creationId="{8F403796-48E8-41C9-A794-54A89EE835EA}"/>
          </ac:spMkLst>
        </pc:spChg>
        <pc:spChg chg="add mod">
          <ac:chgData name="Vaibhav Vishal" userId="3cfc0eeb-b5c0-47be-89c6-7b859825e38f" providerId="ADAL" clId="{92381126-6CCF-4862-A8C4-B1521ECA3DE6}" dt="2022-02-10T08:19:07.721" v="4833" actId="1036"/>
          <ac:spMkLst>
            <pc:docMk/>
            <pc:sldMk cId="3299725238" sldId="267"/>
            <ac:spMk id="40" creationId="{663BFA7A-BB6D-40D6-AC47-810CC613939C}"/>
          </ac:spMkLst>
        </pc:spChg>
        <pc:spChg chg="add mod">
          <ac:chgData name="Vaibhav Vishal" userId="3cfc0eeb-b5c0-47be-89c6-7b859825e38f" providerId="ADAL" clId="{92381126-6CCF-4862-A8C4-B1521ECA3DE6}" dt="2022-02-10T08:26:07.136" v="4885" actId="13822"/>
          <ac:spMkLst>
            <pc:docMk/>
            <pc:sldMk cId="3299725238" sldId="267"/>
            <ac:spMk id="41" creationId="{98EFBF7D-C38B-457D-9F49-C3FE7C023585}"/>
          </ac:spMkLst>
        </pc:spChg>
        <pc:spChg chg="add mod">
          <ac:chgData name="Vaibhav Vishal" userId="3cfc0eeb-b5c0-47be-89c6-7b859825e38f" providerId="ADAL" clId="{92381126-6CCF-4862-A8C4-B1521ECA3DE6}" dt="2022-02-10T08:19:07.721" v="4833" actId="1036"/>
          <ac:spMkLst>
            <pc:docMk/>
            <pc:sldMk cId="3299725238" sldId="267"/>
            <ac:spMk id="42" creationId="{A319BBD2-693D-4DE1-AF3A-C89DA969EA90}"/>
          </ac:spMkLst>
        </pc:spChg>
        <pc:spChg chg="add mod">
          <ac:chgData name="Vaibhav Vishal" userId="3cfc0eeb-b5c0-47be-89c6-7b859825e38f" providerId="ADAL" clId="{92381126-6CCF-4862-A8C4-B1521ECA3DE6}" dt="2022-02-10T08:26:07.136" v="4885" actId="13822"/>
          <ac:spMkLst>
            <pc:docMk/>
            <pc:sldMk cId="3299725238" sldId="267"/>
            <ac:spMk id="43" creationId="{CEB111DE-2D62-429A-B945-2F1923CB5BF9}"/>
          </ac:spMkLst>
        </pc:spChg>
        <pc:spChg chg="add mod">
          <ac:chgData name="Vaibhav Vishal" userId="3cfc0eeb-b5c0-47be-89c6-7b859825e38f" providerId="ADAL" clId="{92381126-6CCF-4862-A8C4-B1521ECA3DE6}" dt="2022-02-10T08:19:07.721" v="4833" actId="1036"/>
          <ac:spMkLst>
            <pc:docMk/>
            <pc:sldMk cId="3299725238" sldId="267"/>
            <ac:spMk id="44" creationId="{831A4AAE-42D0-4D2B-B4DD-7B3205476144}"/>
          </ac:spMkLst>
        </pc:spChg>
        <pc:spChg chg="add mod">
          <ac:chgData name="Vaibhav Vishal" userId="3cfc0eeb-b5c0-47be-89c6-7b859825e38f" providerId="ADAL" clId="{92381126-6CCF-4862-A8C4-B1521ECA3DE6}" dt="2022-02-10T08:26:07.136" v="4885" actId="13822"/>
          <ac:spMkLst>
            <pc:docMk/>
            <pc:sldMk cId="3299725238" sldId="267"/>
            <ac:spMk id="45" creationId="{1370AE42-F2A0-493C-BF34-97F040DB09BD}"/>
          </ac:spMkLst>
        </pc:spChg>
        <pc:spChg chg="add mod">
          <ac:chgData name="Vaibhav Vishal" userId="3cfc0eeb-b5c0-47be-89c6-7b859825e38f" providerId="ADAL" clId="{92381126-6CCF-4862-A8C4-B1521ECA3DE6}" dt="2022-02-10T08:26:22.145" v="4886" actId="13822"/>
          <ac:spMkLst>
            <pc:docMk/>
            <pc:sldMk cId="3299725238" sldId="267"/>
            <ac:spMk id="46" creationId="{4B6F3679-C469-4883-8522-33164EB506AC}"/>
          </ac:spMkLst>
        </pc:spChg>
        <pc:spChg chg="add mod">
          <ac:chgData name="Vaibhav Vishal" userId="3cfc0eeb-b5c0-47be-89c6-7b859825e38f" providerId="ADAL" clId="{92381126-6CCF-4862-A8C4-B1521ECA3DE6}" dt="2022-02-10T08:19:07.721" v="4833" actId="1036"/>
          <ac:spMkLst>
            <pc:docMk/>
            <pc:sldMk cId="3299725238" sldId="267"/>
            <ac:spMk id="47" creationId="{BC1A7B99-BC60-4BF3-9DC0-2F057A1B0B9E}"/>
          </ac:spMkLst>
        </pc:spChg>
        <pc:spChg chg="add mod">
          <ac:chgData name="Vaibhav Vishal" userId="3cfc0eeb-b5c0-47be-89c6-7b859825e38f" providerId="ADAL" clId="{92381126-6CCF-4862-A8C4-B1521ECA3DE6}" dt="2022-02-10T17:37:18.579" v="6556" actId="20577"/>
          <ac:spMkLst>
            <pc:docMk/>
            <pc:sldMk cId="3299725238" sldId="267"/>
            <ac:spMk id="48" creationId="{F338A890-872B-4B70-9929-1D5EC22DA4F3}"/>
          </ac:spMkLst>
        </pc:spChg>
        <pc:spChg chg="add mod">
          <ac:chgData name="Vaibhav Vishal" userId="3cfc0eeb-b5c0-47be-89c6-7b859825e38f" providerId="ADAL" clId="{92381126-6CCF-4862-A8C4-B1521ECA3DE6}" dt="2022-02-10T17:37:12.609" v="6552" actId="20577"/>
          <ac:spMkLst>
            <pc:docMk/>
            <pc:sldMk cId="3299725238" sldId="267"/>
            <ac:spMk id="49" creationId="{ACA969C2-EC65-4D62-8946-2EFFDE646B6D}"/>
          </ac:spMkLst>
        </pc:spChg>
        <pc:spChg chg="add mod">
          <ac:chgData name="Vaibhav Vishal" userId="3cfc0eeb-b5c0-47be-89c6-7b859825e38f" providerId="ADAL" clId="{92381126-6CCF-4862-A8C4-B1521ECA3DE6}" dt="2022-02-10T08:19:07.721" v="4833" actId="1036"/>
          <ac:spMkLst>
            <pc:docMk/>
            <pc:sldMk cId="3299725238" sldId="267"/>
            <ac:spMk id="50" creationId="{10811527-6CCB-44B9-9D02-74E71FBF6450}"/>
          </ac:spMkLst>
        </pc:spChg>
        <pc:spChg chg="add mod">
          <ac:chgData name="Vaibhav Vishal" userId="3cfc0eeb-b5c0-47be-89c6-7b859825e38f" providerId="ADAL" clId="{92381126-6CCF-4862-A8C4-B1521ECA3DE6}" dt="2022-02-10T08:26:07.136" v="4885" actId="13822"/>
          <ac:spMkLst>
            <pc:docMk/>
            <pc:sldMk cId="3299725238" sldId="267"/>
            <ac:spMk id="51" creationId="{2B5015FA-8242-4324-88CC-D398E8BB5FEF}"/>
          </ac:spMkLst>
        </pc:spChg>
        <pc:spChg chg="add mod">
          <ac:chgData name="Vaibhav Vishal" userId="3cfc0eeb-b5c0-47be-89c6-7b859825e38f" providerId="ADAL" clId="{92381126-6CCF-4862-A8C4-B1521ECA3DE6}" dt="2022-02-10T08:19:07.721" v="4833" actId="1036"/>
          <ac:spMkLst>
            <pc:docMk/>
            <pc:sldMk cId="3299725238" sldId="267"/>
            <ac:spMk id="52" creationId="{A02E1107-9A75-4E6E-84C3-5E76AC180A26}"/>
          </ac:spMkLst>
        </pc:spChg>
        <pc:spChg chg="add mod">
          <ac:chgData name="Vaibhav Vishal" userId="3cfc0eeb-b5c0-47be-89c6-7b859825e38f" providerId="ADAL" clId="{92381126-6CCF-4862-A8C4-B1521ECA3DE6}" dt="2022-02-10T08:26:07.136" v="4885" actId="13822"/>
          <ac:spMkLst>
            <pc:docMk/>
            <pc:sldMk cId="3299725238" sldId="267"/>
            <ac:spMk id="53" creationId="{1BA20DBA-BEEE-42D0-B9A2-086C23A1DE61}"/>
          </ac:spMkLst>
        </pc:spChg>
        <pc:spChg chg="add mod">
          <ac:chgData name="Vaibhav Vishal" userId="3cfc0eeb-b5c0-47be-89c6-7b859825e38f" providerId="ADAL" clId="{92381126-6CCF-4862-A8C4-B1521ECA3DE6}" dt="2022-02-10T08:19:07.721" v="4833" actId="1036"/>
          <ac:spMkLst>
            <pc:docMk/>
            <pc:sldMk cId="3299725238" sldId="267"/>
            <ac:spMk id="54" creationId="{7B746C20-1140-4B4B-886F-A4F005FD24D4}"/>
          </ac:spMkLst>
        </pc:spChg>
        <pc:spChg chg="add mod">
          <ac:chgData name="Vaibhav Vishal" userId="3cfc0eeb-b5c0-47be-89c6-7b859825e38f" providerId="ADAL" clId="{92381126-6CCF-4862-A8C4-B1521ECA3DE6}" dt="2022-02-10T08:26:07.136" v="4885" actId="13822"/>
          <ac:spMkLst>
            <pc:docMk/>
            <pc:sldMk cId="3299725238" sldId="267"/>
            <ac:spMk id="55" creationId="{20CFE965-917A-4603-9AE3-117A7EE37CED}"/>
          </ac:spMkLst>
        </pc:spChg>
        <pc:spChg chg="add mod">
          <ac:chgData name="Vaibhav Vishal" userId="3cfc0eeb-b5c0-47be-89c6-7b859825e38f" providerId="ADAL" clId="{92381126-6CCF-4862-A8C4-B1521ECA3DE6}" dt="2022-02-10T08:26:22.145" v="4886" actId="13822"/>
          <ac:spMkLst>
            <pc:docMk/>
            <pc:sldMk cId="3299725238" sldId="267"/>
            <ac:spMk id="56" creationId="{9683DCE0-F873-452F-8023-018CC8259948}"/>
          </ac:spMkLst>
        </pc:spChg>
        <pc:spChg chg="add mod">
          <ac:chgData name="Vaibhav Vishal" userId="3cfc0eeb-b5c0-47be-89c6-7b859825e38f" providerId="ADAL" clId="{92381126-6CCF-4862-A8C4-B1521ECA3DE6}" dt="2022-02-10T08:19:07.721" v="4833" actId="1036"/>
          <ac:spMkLst>
            <pc:docMk/>
            <pc:sldMk cId="3299725238" sldId="267"/>
            <ac:spMk id="57" creationId="{BEB4E948-C9B0-432E-8F9A-11D8A6C70544}"/>
          </ac:spMkLst>
        </pc:spChg>
        <pc:spChg chg="add mod">
          <ac:chgData name="Vaibhav Vishal" userId="3cfc0eeb-b5c0-47be-89c6-7b859825e38f" providerId="ADAL" clId="{92381126-6CCF-4862-A8C4-B1521ECA3DE6}" dt="2022-02-10T17:31:49.052" v="6532" actId="20577"/>
          <ac:spMkLst>
            <pc:docMk/>
            <pc:sldMk cId="3299725238" sldId="267"/>
            <ac:spMk id="58" creationId="{AAB99328-AF19-43D7-8E52-E720E7E35859}"/>
          </ac:spMkLst>
        </pc:spChg>
        <pc:spChg chg="add mod">
          <ac:chgData name="Vaibhav Vishal" userId="3cfc0eeb-b5c0-47be-89c6-7b859825e38f" providerId="ADAL" clId="{92381126-6CCF-4862-A8C4-B1521ECA3DE6}" dt="2022-02-10T17:35:14.479" v="6540" actId="20577"/>
          <ac:spMkLst>
            <pc:docMk/>
            <pc:sldMk cId="3299725238" sldId="267"/>
            <ac:spMk id="59" creationId="{55A9D808-96B4-44DA-9C8E-09DCEDC2D53A}"/>
          </ac:spMkLst>
        </pc:spChg>
        <pc:spChg chg="add mod">
          <ac:chgData name="Vaibhav Vishal" userId="3cfc0eeb-b5c0-47be-89c6-7b859825e38f" providerId="ADAL" clId="{92381126-6CCF-4862-A8C4-B1521ECA3DE6}" dt="2022-02-10T08:19:07.721" v="4833" actId="1036"/>
          <ac:spMkLst>
            <pc:docMk/>
            <pc:sldMk cId="3299725238" sldId="267"/>
            <ac:spMk id="60" creationId="{5782538B-FF42-4751-91D0-7DADD9B69D8E}"/>
          </ac:spMkLst>
        </pc:spChg>
        <pc:spChg chg="add mod">
          <ac:chgData name="Vaibhav Vishal" userId="3cfc0eeb-b5c0-47be-89c6-7b859825e38f" providerId="ADAL" clId="{92381126-6CCF-4862-A8C4-B1521ECA3DE6}" dt="2022-02-10T08:26:07.136" v="4885" actId="13822"/>
          <ac:spMkLst>
            <pc:docMk/>
            <pc:sldMk cId="3299725238" sldId="267"/>
            <ac:spMk id="61" creationId="{041C4047-C1B2-404D-8ABB-2EA478C28E7D}"/>
          </ac:spMkLst>
        </pc:spChg>
        <pc:spChg chg="add mod">
          <ac:chgData name="Vaibhav Vishal" userId="3cfc0eeb-b5c0-47be-89c6-7b859825e38f" providerId="ADAL" clId="{92381126-6CCF-4862-A8C4-B1521ECA3DE6}" dt="2022-02-10T08:19:07.721" v="4833" actId="1036"/>
          <ac:spMkLst>
            <pc:docMk/>
            <pc:sldMk cId="3299725238" sldId="267"/>
            <ac:spMk id="62" creationId="{5C2C3ECD-7DE5-4098-AF8A-A67C658B040F}"/>
          </ac:spMkLst>
        </pc:spChg>
        <pc:spChg chg="add mod">
          <ac:chgData name="Vaibhav Vishal" userId="3cfc0eeb-b5c0-47be-89c6-7b859825e38f" providerId="ADAL" clId="{92381126-6CCF-4862-A8C4-B1521ECA3DE6}" dt="2022-02-10T08:26:07.136" v="4885" actId="13822"/>
          <ac:spMkLst>
            <pc:docMk/>
            <pc:sldMk cId="3299725238" sldId="267"/>
            <ac:spMk id="63" creationId="{C9C1E915-ED0E-4804-AF38-1619C10197A4}"/>
          </ac:spMkLst>
        </pc:spChg>
        <pc:spChg chg="add mod">
          <ac:chgData name="Vaibhav Vishal" userId="3cfc0eeb-b5c0-47be-89c6-7b859825e38f" providerId="ADAL" clId="{92381126-6CCF-4862-A8C4-B1521ECA3DE6}" dt="2022-02-10T08:19:07.721" v="4833" actId="1036"/>
          <ac:spMkLst>
            <pc:docMk/>
            <pc:sldMk cId="3299725238" sldId="267"/>
            <ac:spMk id="64" creationId="{FC6FFB20-E63D-4FBF-A36D-3FB1A168182B}"/>
          </ac:spMkLst>
        </pc:spChg>
        <pc:spChg chg="add mod">
          <ac:chgData name="Vaibhav Vishal" userId="3cfc0eeb-b5c0-47be-89c6-7b859825e38f" providerId="ADAL" clId="{92381126-6CCF-4862-A8C4-B1521ECA3DE6}" dt="2022-02-10T08:26:07.136" v="4885" actId="13822"/>
          <ac:spMkLst>
            <pc:docMk/>
            <pc:sldMk cId="3299725238" sldId="267"/>
            <ac:spMk id="65" creationId="{79CC1EA5-4FAD-4C20-982D-FFC2476EA0F9}"/>
          </ac:spMkLst>
        </pc:spChg>
        <pc:spChg chg="add mod">
          <ac:chgData name="Vaibhav Vishal" userId="3cfc0eeb-b5c0-47be-89c6-7b859825e38f" providerId="ADAL" clId="{92381126-6CCF-4862-A8C4-B1521ECA3DE6}" dt="2022-02-10T08:26:22.145" v="4886" actId="13822"/>
          <ac:spMkLst>
            <pc:docMk/>
            <pc:sldMk cId="3299725238" sldId="267"/>
            <ac:spMk id="66" creationId="{51AB3DE6-A493-48D0-8278-2E4B8D8CD096}"/>
          </ac:spMkLst>
        </pc:spChg>
        <pc:spChg chg="add mod">
          <ac:chgData name="Vaibhav Vishal" userId="3cfc0eeb-b5c0-47be-89c6-7b859825e38f" providerId="ADAL" clId="{92381126-6CCF-4862-A8C4-B1521ECA3DE6}" dt="2022-02-10T08:19:07.721" v="4833" actId="1036"/>
          <ac:spMkLst>
            <pc:docMk/>
            <pc:sldMk cId="3299725238" sldId="267"/>
            <ac:spMk id="67" creationId="{03FD6DBE-F8D2-482A-8B47-814B7AA613A0}"/>
          </ac:spMkLst>
        </pc:spChg>
        <pc:spChg chg="add mod">
          <ac:chgData name="Vaibhav Vishal" userId="3cfc0eeb-b5c0-47be-89c6-7b859825e38f" providerId="ADAL" clId="{92381126-6CCF-4862-A8C4-B1521ECA3DE6}" dt="2022-02-10T17:31:36.673" v="6528" actId="20577"/>
          <ac:spMkLst>
            <pc:docMk/>
            <pc:sldMk cId="3299725238" sldId="267"/>
            <ac:spMk id="68" creationId="{7EFDF066-41D8-4D6C-AB52-5972E69A18DF}"/>
          </ac:spMkLst>
        </pc:spChg>
        <pc:spChg chg="add mod">
          <ac:chgData name="Vaibhav Vishal" userId="3cfc0eeb-b5c0-47be-89c6-7b859825e38f" providerId="ADAL" clId="{92381126-6CCF-4862-A8C4-B1521ECA3DE6}" dt="2022-02-10T17:31:57.320" v="6536" actId="20577"/>
          <ac:spMkLst>
            <pc:docMk/>
            <pc:sldMk cId="3299725238" sldId="267"/>
            <ac:spMk id="69" creationId="{AB56FBE9-13DD-49DC-A87A-430EEB4F1798}"/>
          </ac:spMkLst>
        </pc:spChg>
        <pc:spChg chg="add mod">
          <ac:chgData name="Vaibhav Vishal" userId="3cfc0eeb-b5c0-47be-89c6-7b859825e38f" providerId="ADAL" clId="{92381126-6CCF-4862-A8C4-B1521ECA3DE6}" dt="2022-02-10T08:19:07.721" v="4833" actId="1036"/>
          <ac:spMkLst>
            <pc:docMk/>
            <pc:sldMk cId="3299725238" sldId="267"/>
            <ac:spMk id="70" creationId="{DF6FFCBF-296A-48B3-82B3-D3F5BF463124}"/>
          </ac:spMkLst>
        </pc:spChg>
        <pc:spChg chg="add mod">
          <ac:chgData name="Vaibhav Vishal" userId="3cfc0eeb-b5c0-47be-89c6-7b859825e38f" providerId="ADAL" clId="{92381126-6CCF-4862-A8C4-B1521ECA3DE6}" dt="2022-02-10T08:26:07.136" v="4885" actId="13822"/>
          <ac:spMkLst>
            <pc:docMk/>
            <pc:sldMk cId="3299725238" sldId="267"/>
            <ac:spMk id="71" creationId="{C3341FB9-6581-4104-A918-F513DB60B759}"/>
          </ac:spMkLst>
        </pc:spChg>
        <pc:spChg chg="add del mod">
          <ac:chgData name="Vaibhav Vishal" userId="3cfc0eeb-b5c0-47be-89c6-7b859825e38f" providerId="ADAL" clId="{92381126-6CCF-4862-A8C4-B1521ECA3DE6}" dt="2022-02-10T08:14:08.051" v="4634" actId="478"/>
          <ac:spMkLst>
            <pc:docMk/>
            <pc:sldMk cId="3299725238" sldId="267"/>
            <ac:spMk id="72" creationId="{27565CB3-338A-44B1-AECE-95F565759E29}"/>
          </ac:spMkLst>
        </pc:spChg>
        <pc:spChg chg="add mod">
          <ac:chgData name="Vaibhav Vishal" userId="3cfc0eeb-b5c0-47be-89c6-7b859825e38f" providerId="ADAL" clId="{92381126-6CCF-4862-A8C4-B1521ECA3DE6}" dt="2022-02-10T08:20:54.425" v="4848" actId="20577"/>
          <ac:spMkLst>
            <pc:docMk/>
            <pc:sldMk cId="3299725238" sldId="267"/>
            <ac:spMk id="73" creationId="{9DFF98CD-61C8-41DB-B408-FDA1477BFC5F}"/>
          </ac:spMkLst>
        </pc:spChg>
        <pc:spChg chg="add mod">
          <ac:chgData name="Vaibhav Vishal" userId="3cfc0eeb-b5c0-47be-89c6-7b859825e38f" providerId="ADAL" clId="{92381126-6CCF-4862-A8C4-B1521ECA3DE6}" dt="2022-02-10T08:20:58.166" v="4849" actId="20577"/>
          <ac:spMkLst>
            <pc:docMk/>
            <pc:sldMk cId="3299725238" sldId="267"/>
            <ac:spMk id="74" creationId="{53484788-A3AF-4DE6-8ECD-78A4D7C741E6}"/>
          </ac:spMkLst>
        </pc:spChg>
        <pc:spChg chg="add mod">
          <ac:chgData name="Vaibhav Vishal" userId="3cfc0eeb-b5c0-47be-89c6-7b859825e38f" providerId="ADAL" clId="{92381126-6CCF-4862-A8C4-B1521ECA3DE6}" dt="2022-02-10T08:21:54.568" v="4866" actId="20577"/>
          <ac:spMkLst>
            <pc:docMk/>
            <pc:sldMk cId="3299725238" sldId="267"/>
            <ac:spMk id="75" creationId="{F9DA8CDE-B8DF-469D-8449-A3BAC55D078D}"/>
          </ac:spMkLst>
        </pc:spChg>
        <pc:spChg chg="add mod">
          <ac:chgData name="Vaibhav Vishal" userId="3cfc0eeb-b5c0-47be-89c6-7b859825e38f" providerId="ADAL" clId="{92381126-6CCF-4862-A8C4-B1521ECA3DE6}" dt="2022-02-10T08:21:50.220" v="4862" actId="20577"/>
          <ac:spMkLst>
            <pc:docMk/>
            <pc:sldMk cId="3299725238" sldId="267"/>
            <ac:spMk id="76" creationId="{4D289B22-1EB6-4987-997F-2AE9EBE27D6B}"/>
          </ac:spMkLst>
        </pc:spChg>
        <pc:spChg chg="add mod">
          <ac:chgData name="Vaibhav Vishal" userId="3cfc0eeb-b5c0-47be-89c6-7b859825e38f" providerId="ADAL" clId="{92381126-6CCF-4862-A8C4-B1521ECA3DE6}" dt="2022-02-10T08:22:36.698" v="4870" actId="1076"/>
          <ac:spMkLst>
            <pc:docMk/>
            <pc:sldMk cId="3299725238" sldId="267"/>
            <ac:spMk id="77" creationId="{F575D709-2C28-41F5-8D13-C41F6F552019}"/>
          </ac:spMkLst>
        </pc:spChg>
        <pc:spChg chg="add mod">
          <ac:chgData name="Vaibhav Vishal" userId="3cfc0eeb-b5c0-47be-89c6-7b859825e38f" providerId="ADAL" clId="{92381126-6CCF-4862-A8C4-B1521ECA3DE6}" dt="2022-02-10T08:22:28.147" v="4869" actId="1076"/>
          <ac:spMkLst>
            <pc:docMk/>
            <pc:sldMk cId="3299725238" sldId="267"/>
            <ac:spMk id="78" creationId="{73C0AB6C-B230-4E13-8D48-3B5B531CFFBD}"/>
          </ac:spMkLst>
        </pc:spChg>
        <pc:spChg chg="add mod">
          <ac:chgData name="Vaibhav Vishal" userId="3cfc0eeb-b5c0-47be-89c6-7b859825e38f" providerId="ADAL" clId="{92381126-6CCF-4862-A8C4-B1521ECA3DE6}" dt="2022-02-10T08:23:03.848" v="4874" actId="1076"/>
          <ac:spMkLst>
            <pc:docMk/>
            <pc:sldMk cId="3299725238" sldId="267"/>
            <ac:spMk id="79" creationId="{4F3A06FF-6FBA-4E5E-BED9-B450102306F3}"/>
          </ac:spMkLst>
        </pc:spChg>
        <pc:spChg chg="add mod">
          <ac:chgData name="Vaibhav Vishal" userId="3cfc0eeb-b5c0-47be-89c6-7b859825e38f" providerId="ADAL" clId="{92381126-6CCF-4862-A8C4-B1521ECA3DE6}" dt="2022-02-10T08:22:52.864" v="4873" actId="1076"/>
          <ac:spMkLst>
            <pc:docMk/>
            <pc:sldMk cId="3299725238" sldId="267"/>
            <ac:spMk id="80" creationId="{F7DFB2C2-2AF1-42D3-B25F-16610D645ADF}"/>
          </ac:spMkLst>
        </pc:spChg>
        <pc:spChg chg="add mod">
          <ac:chgData name="Vaibhav Vishal" userId="3cfc0eeb-b5c0-47be-89c6-7b859825e38f" providerId="ADAL" clId="{92381126-6CCF-4862-A8C4-B1521ECA3DE6}" dt="2022-02-10T08:23:26.958" v="4878" actId="1076"/>
          <ac:spMkLst>
            <pc:docMk/>
            <pc:sldMk cId="3299725238" sldId="267"/>
            <ac:spMk id="81" creationId="{91C11DBE-B830-40D5-A53D-27062E2788A7}"/>
          </ac:spMkLst>
        </pc:spChg>
        <pc:spChg chg="add mod">
          <ac:chgData name="Vaibhav Vishal" userId="3cfc0eeb-b5c0-47be-89c6-7b859825e38f" providerId="ADAL" clId="{92381126-6CCF-4862-A8C4-B1521ECA3DE6}" dt="2022-02-10T08:23:13.397" v="4877" actId="1076"/>
          <ac:spMkLst>
            <pc:docMk/>
            <pc:sldMk cId="3299725238" sldId="267"/>
            <ac:spMk id="82" creationId="{5C7DB969-87F7-413C-94FD-1F4CE8A934D9}"/>
          </ac:spMkLst>
        </pc:spChg>
        <pc:spChg chg="add mod">
          <ac:chgData name="Vaibhav Vishal" userId="3cfc0eeb-b5c0-47be-89c6-7b859825e38f" providerId="ADAL" clId="{92381126-6CCF-4862-A8C4-B1521ECA3DE6}" dt="2022-02-10T08:23:57.726" v="4882" actId="1076"/>
          <ac:spMkLst>
            <pc:docMk/>
            <pc:sldMk cId="3299725238" sldId="267"/>
            <ac:spMk id="83" creationId="{7BFA2D98-EB3D-4EBD-9DE9-73F5DC3D2831}"/>
          </ac:spMkLst>
        </pc:spChg>
        <pc:spChg chg="add mod">
          <ac:chgData name="Vaibhav Vishal" userId="3cfc0eeb-b5c0-47be-89c6-7b859825e38f" providerId="ADAL" clId="{92381126-6CCF-4862-A8C4-B1521ECA3DE6}" dt="2022-02-10T08:23:36.227" v="4881" actId="1076"/>
          <ac:spMkLst>
            <pc:docMk/>
            <pc:sldMk cId="3299725238" sldId="267"/>
            <ac:spMk id="84" creationId="{695543E5-A881-4520-8BE5-73B9DF1C9B0F}"/>
          </ac:spMkLst>
        </pc:spChg>
        <pc:picChg chg="add del mod">
          <ac:chgData name="Vaibhav Vishal" userId="3cfc0eeb-b5c0-47be-89c6-7b859825e38f" providerId="ADAL" clId="{92381126-6CCF-4862-A8C4-B1521ECA3DE6}" dt="2022-02-10T08:08:20.039" v="4235" actId="21"/>
          <ac:picMkLst>
            <pc:docMk/>
            <pc:sldMk cId="3299725238" sldId="267"/>
            <ac:picMk id="9" creationId="{E14A7E91-B7C8-43B5-A66F-A9EF0C0D41AA}"/>
          </ac:picMkLst>
        </pc:picChg>
        <pc:picChg chg="del">
          <ac:chgData name="Vaibhav Vishal" userId="3cfc0eeb-b5c0-47be-89c6-7b859825e38f" providerId="ADAL" clId="{92381126-6CCF-4862-A8C4-B1521ECA3DE6}" dt="2022-02-10T02:47:39.110" v="670" actId="478"/>
          <ac:picMkLst>
            <pc:docMk/>
            <pc:sldMk cId="3299725238" sldId="267"/>
            <ac:picMk id="10" creationId="{7498A8D2-B76A-4A52-8392-D52D299D59B3}"/>
          </ac:picMkLst>
        </pc:picChg>
        <pc:picChg chg="add del mod ord">
          <ac:chgData name="Vaibhav Vishal" userId="3cfc0eeb-b5c0-47be-89c6-7b859825e38f" providerId="ADAL" clId="{92381126-6CCF-4862-A8C4-B1521ECA3DE6}" dt="2022-02-10T08:12:38.915" v="4629" actId="21"/>
          <ac:picMkLst>
            <pc:docMk/>
            <pc:sldMk cId="3299725238" sldId="267"/>
            <ac:picMk id="12" creationId="{762944FC-EE13-4037-A124-15D25DB5DFF2}"/>
          </ac:picMkLst>
        </pc:picChg>
        <pc:picChg chg="add del mod">
          <ac:chgData name="Vaibhav Vishal" userId="3cfc0eeb-b5c0-47be-89c6-7b859825e38f" providerId="ADAL" clId="{92381126-6CCF-4862-A8C4-B1521ECA3DE6}" dt="2022-02-10T07:43:44.183" v="3264" actId="478"/>
          <ac:picMkLst>
            <pc:docMk/>
            <pc:sldMk cId="3299725238" sldId="267"/>
            <ac:picMk id="14" creationId="{287CC2C6-AEF6-432C-A913-BBDE58DB6008}"/>
          </ac:picMkLst>
        </pc:picChg>
        <pc:picChg chg="add del mod ord">
          <ac:chgData name="Vaibhav Vishal" userId="3cfc0eeb-b5c0-47be-89c6-7b859825e38f" providerId="ADAL" clId="{92381126-6CCF-4862-A8C4-B1521ECA3DE6}" dt="2022-02-10T08:17:49.210" v="4758" actId="21"/>
          <ac:picMkLst>
            <pc:docMk/>
            <pc:sldMk cId="3299725238" sldId="267"/>
            <ac:picMk id="16" creationId="{7D06359F-3535-41F9-89DE-56CCAAD6CCA3}"/>
          </ac:picMkLst>
        </pc:picChg>
        <pc:picChg chg="del">
          <ac:chgData name="Vaibhav Vishal" userId="3cfc0eeb-b5c0-47be-89c6-7b859825e38f" providerId="ADAL" clId="{92381126-6CCF-4862-A8C4-B1521ECA3DE6}" dt="2022-02-10T02:47:39.110" v="670" actId="478"/>
          <ac:picMkLst>
            <pc:docMk/>
            <pc:sldMk cId="3299725238" sldId="267"/>
            <ac:picMk id="21" creationId="{CD67413A-7877-4A5E-B7B0-58DEF8C4704D}"/>
          </ac:picMkLst>
        </pc:picChg>
        <pc:picChg chg="del">
          <ac:chgData name="Vaibhav Vishal" userId="3cfc0eeb-b5c0-47be-89c6-7b859825e38f" providerId="ADAL" clId="{92381126-6CCF-4862-A8C4-B1521ECA3DE6}" dt="2022-02-10T02:47:39.110" v="670" actId="478"/>
          <ac:picMkLst>
            <pc:docMk/>
            <pc:sldMk cId="3299725238" sldId="267"/>
            <ac:picMk id="24" creationId="{9EAA1CB2-2F1C-41E0-A13B-2F89F7E76C18}"/>
          </ac:picMkLst>
        </pc:picChg>
        <pc:picChg chg="del">
          <ac:chgData name="Vaibhav Vishal" userId="3cfc0eeb-b5c0-47be-89c6-7b859825e38f" providerId="ADAL" clId="{92381126-6CCF-4862-A8C4-B1521ECA3DE6}" dt="2022-02-10T02:47:39.110" v="670" actId="478"/>
          <ac:picMkLst>
            <pc:docMk/>
            <pc:sldMk cId="3299725238" sldId="267"/>
            <ac:picMk id="26" creationId="{E8BE401D-3F90-4B71-BAF7-54E32B2594DB}"/>
          </ac:picMkLst>
        </pc:picChg>
      </pc:sldChg>
      <pc:sldChg chg="modSp mod modAnim">
        <pc:chgData name="Vaibhav Vishal" userId="3cfc0eeb-b5c0-47be-89c6-7b859825e38f" providerId="ADAL" clId="{92381126-6CCF-4862-A8C4-B1521ECA3DE6}" dt="2022-02-10T09:57:11.215" v="6454"/>
        <pc:sldMkLst>
          <pc:docMk/>
          <pc:sldMk cId="2686754356" sldId="268"/>
        </pc:sldMkLst>
        <pc:spChg chg="mod">
          <ac:chgData name="Vaibhav Vishal" userId="3cfc0eeb-b5c0-47be-89c6-7b859825e38f" providerId="ADAL" clId="{92381126-6CCF-4862-A8C4-B1521ECA3DE6}" dt="2022-02-10T08:07:05.040" v="4223" actId="14100"/>
          <ac:spMkLst>
            <pc:docMk/>
            <pc:sldMk cId="2686754356" sldId="268"/>
            <ac:spMk id="27" creationId="{73B1DE70-4387-47A7-9CE9-46D485D422D7}"/>
          </ac:spMkLst>
        </pc:spChg>
        <pc:picChg chg="mod">
          <ac:chgData name="Vaibhav Vishal" userId="3cfc0eeb-b5c0-47be-89c6-7b859825e38f" providerId="ADAL" clId="{92381126-6CCF-4862-A8C4-B1521ECA3DE6}" dt="2022-02-10T08:28:27.244" v="4897" actId="208"/>
          <ac:picMkLst>
            <pc:docMk/>
            <pc:sldMk cId="2686754356" sldId="268"/>
            <ac:picMk id="15" creationId="{8C06B038-1B6E-46AD-8E1D-0543628CA135}"/>
          </ac:picMkLst>
        </pc:picChg>
      </pc:sldChg>
      <pc:sldChg chg="modSp mod modAnim">
        <pc:chgData name="Vaibhav Vishal" userId="3cfc0eeb-b5c0-47be-89c6-7b859825e38f" providerId="ADAL" clId="{92381126-6CCF-4862-A8C4-B1521ECA3DE6}" dt="2022-02-10T09:55:44.447" v="6448"/>
        <pc:sldMkLst>
          <pc:docMk/>
          <pc:sldMk cId="674823486" sldId="269"/>
        </pc:sldMkLst>
        <pc:spChg chg="mod">
          <ac:chgData name="Vaibhav Vishal" userId="3cfc0eeb-b5c0-47be-89c6-7b859825e38f" providerId="ADAL" clId="{92381126-6CCF-4862-A8C4-B1521ECA3DE6}" dt="2022-02-10T08:07:41.583" v="4228" actId="1076"/>
          <ac:spMkLst>
            <pc:docMk/>
            <pc:sldMk cId="674823486" sldId="269"/>
            <ac:spMk id="27" creationId="{73B1DE70-4387-47A7-9CE9-46D485D422D7}"/>
          </ac:spMkLst>
        </pc:spChg>
        <pc:picChg chg="mod">
          <ac:chgData name="Vaibhav Vishal" userId="3cfc0eeb-b5c0-47be-89c6-7b859825e38f" providerId="ADAL" clId="{92381126-6CCF-4862-A8C4-B1521ECA3DE6}" dt="2022-02-10T08:29:05.960" v="4903" actId="14100"/>
          <ac:picMkLst>
            <pc:docMk/>
            <pc:sldMk cId="674823486" sldId="269"/>
            <ac:picMk id="9" creationId="{C9B49F5C-BAA8-4A61-A7F1-9DDD994CE4CA}"/>
          </ac:picMkLst>
        </pc:picChg>
        <pc:picChg chg="mod">
          <ac:chgData name="Vaibhav Vishal" userId="3cfc0eeb-b5c0-47be-89c6-7b859825e38f" providerId="ADAL" clId="{92381126-6CCF-4862-A8C4-B1521ECA3DE6}" dt="2022-02-10T08:29:01.726" v="4902" actId="14100"/>
          <ac:picMkLst>
            <pc:docMk/>
            <pc:sldMk cId="674823486" sldId="269"/>
            <ac:picMk id="24" creationId="{E545665A-0244-4AFA-837F-DC8FB3D0F8E4}"/>
          </ac:picMkLst>
        </pc:picChg>
      </pc:sldChg>
      <pc:sldChg chg="addSp delSp modSp add mod ord modAnim modNotesTx">
        <pc:chgData name="Vaibhav Vishal" userId="3cfc0eeb-b5c0-47be-89c6-7b859825e38f" providerId="ADAL" clId="{92381126-6CCF-4862-A8C4-B1521ECA3DE6}" dt="2022-02-10T17:40:33.770" v="6884" actId="20577"/>
        <pc:sldMkLst>
          <pc:docMk/>
          <pc:sldMk cId="136138431" sldId="270"/>
        </pc:sldMkLst>
        <pc:spChg chg="mod">
          <ac:chgData name="Vaibhav Vishal" userId="3cfc0eeb-b5c0-47be-89c6-7b859825e38f" providerId="ADAL" clId="{92381126-6CCF-4862-A8C4-B1521ECA3DE6}" dt="2022-02-10T07:06:41.937" v="2892" actId="20577"/>
          <ac:spMkLst>
            <pc:docMk/>
            <pc:sldMk cId="136138431" sldId="270"/>
            <ac:spMk id="2" creationId="{00000000-0000-0000-0000-000000000000}"/>
          </ac:spMkLst>
        </pc:spChg>
        <pc:spChg chg="add mod">
          <ac:chgData name="Vaibhav Vishal" userId="3cfc0eeb-b5c0-47be-89c6-7b859825e38f" providerId="ADAL" clId="{92381126-6CCF-4862-A8C4-B1521ECA3DE6}" dt="2022-02-10T06:38:00.397" v="2555" actId="122"/>
          <ac:spMkLst>
            <pc:docMk/>
            <pc:sldMk cId="136138431" sldId="270"/>
            <ac:spMk id="3" creationId="{794B7B1D-62A2-4127-B269-84495B8CA220}"/>
          </ac:spMkLst>
        </pc:spChg>
        <pc:spChg chg="del">
          <ac:chgData name="Vaibhav Vishal" userId="3cfc0eeb-b5c0-47be-89c6-7b859825e38f" providerId="ADAL" clId="{92381126-6CCF-4862-A8C4-B1521ECA3DE6}" dt="2022-02-10T06:27:11.615" v="2238" actId="478"/>
          <ac:spMkLst>
            <pc:docMk/>
            <pc:sldMk cId="136138431" sldId="270"/>
            <ac:spMk id="6" creationId="{F0E4D90A-8807-4962-A47F-37AC60CD9522}"/>
          </ac:spMkLst>
        </pc:spChg>
        <pc:spChg chg="add mod">
          <ac:chgData name="Vaibhav Vishal" userId="3cfc0eeb-b5c0-47be-89c6-7b859825e38f" providerId="ADAL" clId="{92381126-6CCF-4862-A8C4-B1521ECA3DE6}" dt="2022-02-10T06:38:07.613" v="2556" actId="1076"/>
          <ac:spMkLst>
            <pc:docMk/>
            <pc:sldMk cId="136138431" sldId="270"/>
            <ac:spMk id="19" creationId="{B7FC0C57-2CD1-49A9-944B-FE8110B09733}"/>
          </ac:spMkLst>
        </pc:spChg>
        <pc:picChg chg="del">
          <ac:chgData name="Vaibhav Vishal" userId="3cfc0eeb-b5c0-47be-89c6-7b859825e38f" providerId="ADAL" clId="{92381126-6CCF-4862-A8C4-B1521ECA3DE6}" dt="2022-02-10T03:09:26.245" v="682" actId="478"/>
          <ac:picMkLst>
            <pc:docMk/>
            <pc:sldMk cId="136138431" sldId="270"/>
            <ac:picMk id="10" creationId="{7498A8D2-B76A-4A52-8392-D52D299D59B3}"/>
          </ac:picMkLst>
        </pc:picChg>
        <pc:picChg chg="add del mod">
          <ac:chgData name="Vaibhav Vishal" userId="3cfc0eeb-b5c0-47be-89c6-7b859825e38f" providerId="ADAL" clId="{92381126-6CCF-4862-A8C4-B1521ECA3DE6}" dt="2022-02-10T06:27:55.621" v="2246" actId="21"/>
          <ac:picMkLst>
            <pc:docMk/>
            <pc:sldMk cId="136138431" sldId="270"/>
            <ac:picMk id="12" creationId="{9CEA20AD-FE9F-4283-B54F-AE25E0576B09}"/>
          </ac:picMkLst>
        </pc:picChg>
        <pc:picChg chg="add del mod">
          <ac:chgData name="Vaibhav Vishal" userId="3cfc0eeb-b5c0-47be-89c6-7b859825e38f" providerId="ADAL" clId="{92381126-6CCF-4862-A8C4-B1521ECA3DE6}" dt="2022-02-10T06:27:55.621" v="2246" actId="21"/>
          <ac:picMkLst>
            <pc:docMk/>
            <pc:sldMk cId="136138431" sldId="270"/>
            <ac:picMk id="13" creationId="{8DE85DF8-AC6D-461A-AC90-F1BFCD5D9401}"/>
          </ac:picMkLst>
        </pc:picChg>
        <pc:picChg chg="add del mod">
          <ac:chgData name="Vaibhav Vishal" userId="3cfc0eeb-b5c0-47be-89c6-7b859825e38f" providerId="ADAL" clId="{92381126-6CCF-4862-A8C4-B1521ECA3DE6}" dt="2022-02-10T06:27:55.621" v="2246" actId="21"/>
          <ac:picMkLst>
            <pc:docMk/>
            <pc:sldMk cId="136138431" sldId="270"/>
            <ac:picMk id="14" creationId="{55D97B94-9A9D-45A7-B4C4-06D3C2944296}"/>
          </ac:picMkLst>
        </pc:picChg>
        <pc:picChg chg="add del mod">
          <ac:chgData name="Vaibhav Vishal" userId="3cfc0eeb-b5c0-47be-89c6-7b859825e38f" providerId="ADAL" clId="{92381126-6CCF-4862-A8C4-B1521ECA3DE6}" dt="2022-02-10T06:27:55.621" v="2246" actId="21"/>
          <ac:picMkLst>
            <pc:docMk/>
            <pc:sldMk cId="136138431" sldId="270"/>
            <ac:picMk id="15" creationId="{7844A429-E641-406B-AD08-CAEDC8708950}"/>
          </ac:picMkLst>
        </pc:picChg>
        <pc:picChg chg="add mod">
          <ac:chgData name="Vaibhav Vishal" userId="3cfc0eeb-b5c0-47be-89c6-7b859825e38f" providerId="ADAL" clId="{92381126-6CCF-4862-A8C4-B1521ECA3DE6}" dt="2022-02-10T06:30:06.190" v="2283" actId="14100"/>
          <ac:picMkLst>
            <pc:docMk/>
            <pc:sldMk cId="136138431" sldId="270"/>
            <ac:picMk id="16" creationId="{2204E861-B868-4CBB-B93D-C29392A044D3}"/>
          </ac:picMkLst>
        </pc:picChg>
        <pc:picChg chg="add mod">
          <ac:chgData name="Vaibhav Vishal" userId="3cfc0eeb-b5c0-47be-89c6-7b859825e38f" providerId="ADAL" clId="{92381126-6CCF-4862-A8C4-B1521ECA3DE6}" dt="2022-02-10T06:30:09.106" v="2284" actId="1076"/>
          <ac:picMkLst>
            <pc:docMk/>
            <pc:sldMk cId="136138431" sldId="270"/>
            <ac:picMk id="17" creationId="{39999CE3-A6CD-48BB-968E-D61DCC169E46}"/>
          </ac:picMkLst>
        </pc:picChg>
        <pc:picChg chg="del">
          <ac:chgData name="Vaibhav Vishal" userId="3cfc0eeb-b5c0-47be-89c6-7b859825e38f" providerId="ADAL" clId="{92381126-6CCF-4862-A8C4-B1521ECA3DE6}" dt="2022-02-10T03:09:26.245" v="682" actId="478"/>
          <ac:picMkLst>
            <pc:docMk/>
            <pc:sldMk cId="136138431" sldId="270"/>
            <ac:picMk id="21" creationId="{CD67413A-7877-4A5E-B7B0-58DEF8C4704D}"/>
          </ac:picMkLst>
        </pc:picChg>
        <pc:picChg chg="del">
          <ac:chgData name="Vaibhav Vishal" userId="3cfc0eeb-b5c0-47be-89c6-7b859825e38f" providerId="ADAL" clId="{92381126-6CCF-4862-A8C4-B1521ECA3DE6}" dt="2022-02-10T03:09:26.245" v="682" actId="478"/>
          <ac:picMkLst>
            <pc:docMk/>
            <pc:sldMk cId="136138431" sldId="270"/>
            <ac:picMk id="24" creationId="{9EAA1CB2-2F1C-41E0-A13B-2F89F7E76C18}"/>
          </ac:picMkLst>
        </pc:picChg>
        <pc:picChg chg="del">
          <ac:chgData name="Vaibhav Vishal" userId="3cfc0eeb-b5c0-47be-89c6-7b859825e38f" providerId="ADAL" clId="{92381126-6CCF-4862-A8C4-B1521ECA3DE6}" dt="2022-02-10T03:09:26.245" v="682" actId="478"/>
          <ac:picMkLst>
            <pc:docMk/>
            <pc:sldMk cId="136138431" sldId="270"/>
            <ac:picMk id="26" creationId="{E8BE401D-3F90-4B71-BAF7-54E32B2594DB}"/>
          </ac:picMkLst>
        </pc:picChg>
      </pc:sldChg>
      <pc:sldChg chg="modSp mod modShow delCm">
        <pc:chgData name="Vaibhav Vishal" userId="3cfc0eeb-b5c0-47be-89c6-7b859825e38f" providerId="ADAL" clId="{92381126-6CCF-4862-A8C4-B1521ECA3DE6}" dt="2022-02-10T16:31:15.324" v="6514" actId="20577"/>
        <pc:sldMkLst>
          <pc:docMk/>
          <pc:sldMk cId="1775117349" sldId="272"/>
        </pc:sldMkLst>
        <pc:spChg chg="mod">
          <ac:chgData name="Vaibhav Vishal" userId="3cfc0eeb-b5c0-47be-89c6-7b859825e38f" providerId="ADAL" clId="{92381126-6CCF-4862-A8C4-B1521ECA3DE6}" dt="2022-02-10T16:31:15.324" v="6514" actId="20577"/>
          <ac:spMkLst>
            <pc:docMk/>
            <pc:sldMk cId="1775117349" sldId="272"/>
            <ac:spMk id="3" creationId="{00000000-0000-0000-0000-000000000000}"/>
          </ac:spMkLst>
        </pc:spChg>
      </pc:sldChg>
      <pc:sldChg chg="addSp delSp modSp add mod ord modAnim modNotesTx">
        <pc:chgData name="Vaibhav Vishal" userId="3cfc0eeb-b5c0-47be-89c6-7b859825e38f" providerId="ADAL" clId="{92381126-6CCF-4862-A8C4-B1521ECA3DE6}" dt="2022-02-10T17:44:43.921" v="7350" actId="20577"/>
        <pc:sldMkLst>
          <pc:docMk/>
          <pc:sldMk cId="2103493140" sldId="273"/>
        </pc:sldMkLst>
        <pc:spChg chg="mod">
          <ac:chgData name="Vaibhav Vishal" userId="3cfc0eeb-b5c0-47be-89c6-7b859825e38f" providerId="ADAL" clId="{92381126-6CCF-4862-A8C4-B1521ECA3DE6}" dt="2022-02-10T07:06:58.348" v="2894" actId="6549"/>
          <ac:spMkLst>
            <pc:docMk/>
            <pc:sldMk cId="2103493140" sldId="273"/>
            <ac:spMk id="2" creationId="{00000000-0000-0000-0000-000000000000}"/>
          </ac:spMkLst>
        </pc:spChg>
        <pc:spChg chg="del">
          <ac:chgData name="Vaibhav Vishal" userId="3cfc0eeb-b5c0-47be-89c6-7b859825e38f" providerId="ADAL" clId="{92381126-6CCF-4862-A8C4-B1521ECA3DE6}" dt="2022-02-10T06:27:35.550" v="2245" actId="478"/>
          <ac:spMkLst>
            <pc:docMk/>
            <pc:sldMk cId="2103493140" sldId="273"/>
            <ac:spMk id="6" creationId="{F0E4D90A-8807-4962-A47F-37AC60CD9522}"/>
          </ac:spMkLst>
        </pc:spChg>
        <pc:spChg chg="add mod">
          <ac:chgData name="Vaibhav Vishal" userId="3cfc0eeb-b5c0-47be-89c6-7b859825e38f" providerId="ADAL" clId="{92381126-6CCF-4862-A8C4-B1521ECA3DE6}" dt="2022-02-10T07:09:20.687" v="2941" actId="20577"/>
          <ac:spMkLst>
            <pc:docMk/>
            <pc:sldMk cId="2103493140" sldId="273"/>
            <ac:spMk id="16" creationId="{2D459383-C951-4CC1-BBE5-56F654FB767D}"/>
          </ac:spMkLst>
        </pc:spChg>
        <pc:spChg chg="add mod">
          <ac:chgData name="Vaibhav Vishal" userId="3cfc0eeb-b5c0-47be-89c6-7b859825e38f" providerId="ADAL" clId="{92381126-6CCF-4862-A8C4-B1521ECA3DE6}" dt="2022-02-10T07:09:35.215" v="2979" actId="20577"/>
          <ac:spMkLst>
            <pc:docMk/>
            <pc:sldMk cId="2103493140" sldId="273"/>
            <ac:spMk id="17" creationId="{8202DBC7-9B18-45C3-B5C6-72AB8A37913B}"/>
          </ac:spMkLst>
        </pc:spChg>
        <pc:spChg chg="add del mod">
          <ac:chgData name="Vaibhav Vishal" userId="3cfc0eeb-b5c0-47be-89c6-7b859825e38f" providerId="ADAL" clId="{92381126-6CCF-4862-A8C4-B1521ECA3DE6}" dt="2022-02-10T06:53:28.201" v="2709"/>
          <ac:spMkLst>
            <pc:docMk/>
            <pc:sldMk cId="2103493140" sldId="273"/>
            <ac:spMk id="18" creationId="{7AC03B3C-B5A5-4DC8-9E76-755DC2DC04EF}"/>
          </ac:spMkLst>
        </pc:spChg>
        <pc:picChg chg="mod">
          <ac:chgData name="Vaibhav Vishal" userId="3cfc0eeb-b5c0-47be-89c6-7b859825e38f" providerId="ADAL" clId="{92381126-6CCF-4862-A8C4-B1521ECA3DE6}" dt="2022-02-10T06:39:36.369" v="2573" actId="1076"/>
          <ac:picMkLst>
            <pc:docMk/>
            <pc:sldMk cId="2103493140" sldId="273"/>
            <ac:picMk id="4" creationId="{F34E0EAF-8CA9-40BB-844E-F9396D1984B9}"/>
          </ac:picMkLst>
        </pc:picChg>
        <pc:picChg chg="del">
          <ac:chgData name="Vaibhav Vishal" userId="3cfc0eeb-b5c0-47be-89c6-7b859825e38f" providerId="ADAL" clId="{92381126-6CCF-4862-A8C4-B1521ECA3DE6}" dt="2022-02-10T06:27:32.458" v="2244" actId="478"/>
          <ac:picMkLst>
            <pc:docMk/>
            <pc:sldMk cId="2103493140" sldId="273"/>
            <ac:picMk id="10" creationId="{7498A8D2-B76A-4A52-8392-D52D299D59B3}"/>
          </ac:picMkLst>
        </pc:picChg>
        <pc:picChg chg="add mod">
          <ac:chgData name="Vaibhav Vishal" userId="3cfc0eeb-b5c0-47be-89c6-7b859825e38f" providerId="ADAL" clId="{92381126-6CCF-4862-A8C4-B1521ECA3DE6}" dt="2022-02-10T06:51:40.484" v="2703" actId="14100"/>
          <ac:picMkLst>
            <pc:docMk/>
            <pc:sldMk cId="2103493140" sldId="273"/>
            <ac:picMk id="12" creationId="{482967D3-C8BF-4230-B0AE-7CB9EAA772E1}"/>
          </ac:picMkLst>
        </pc:picChg>
        <pc:picChg chg="add mod">
          <ac:chgData name="Vaibhav Vishal" userId="3cfc0eeb-b5c0-47be-89c6-7b859825e38f" providerId="ADAL" clId="{92381126-6CCF-4862-A8C4-B1521ECA3DE6}" dt="2022-02-10T06:51:43.655" v="2704" actId="14100"/>
          <ac:picMkLst>
            <pc:docMk/>
            <pc:sldMk cId="2103493140" sldId="273"/>
            <ac:picMk id="13" creationId="{FCF16DFC-3AFA-4C4D-B52D-5ED13592EC3E}"/>
          </ac:picMkLst>
        </pc:picChg>
        <pc:picChg chg="add del mod">
          <ac:chgData name="Vaibhav Vishal" userId="3cfc0eeb-b5c0-47be-89c6-7b859825e38f" providerId="ADAL" clId="{92381126-6CCF-4862-A8C4-B1521ECA3DE6}" dt="2022-02-10T06:50:11.679" v="2682" actId="21"/>
          <ac:picMkLst>
            <pc:docMk/>
            <pc:sldMk cId="2103493140" sldId="273"/>
            <ac:picMk id="14" creationId="{1360A198-CF36-4B4E-89A5-256334C411A9}"/>
          </ac:picMkLst>
        </pc:picChg>
        <pc:picChg chg="add del mod">
          <ac:chgData name="Vaibhav Vishal" userId="3cfc0eeb-b5c0-47be-89c6-7b859825e38f" providerId="ADAL" clId="{92381126-6CCF-4862-A8C4-B1521ECA3DE6}" dt="2022-02-10T06:50:11.679" v="2682" actId="21"/>
          <ac:picMkLst>
            <pc:docMk/>
            <pc:sldMk cId="2103493140" sldId="273"/>
            <ac:picMk id="15" creationId="{72843F39-88CC-467C-AD66-0FCCE963DEE4}"/>
          </ac:picMkLst>
        </pc:picChg>
        <pc:picChg chg="del">
          <ac:chgData name="Vaibhav Vishal" userId="3cfc0eeb-b5c0-47be-89c6-7b859825e38f" providerId="ADAL" clId="{92381126-6CCF-4862-A8C4-B1521ECA3DE6}" dt="2022-02-10T06:27:32.458" v="2244" actId="478"/>
          <ac:picMkLst>
            <pc:docMk/>
            <pc:sldMk cId="2103493140" sldId="273"/>
            <ac:picMk id="21" creationId="{CD67413A-7877-4A5E-B7B0-58DEF8C4704D}"/>
          </ac:picMkLst>
        </pc:picChg>
        <pc:picChg chg="del">
          <ac:chgData name="Vaibhav Vishal" userId="3cfc0eeb-b5c0-47be-89c6-7b859825e38f" providerId="ADAL" clId="{92381126-6CCF-4862-A8C4-B1521ECA3DE6}" dt="2022-02-10T06:27:32.458" v="2244" actId="478"/>
          <ac:picMkLst>
            <pc:docMk/>
            <pc:sldMk cId="2103493140" sldId="273"/>
            <ac:picMk id="24" creationId="{9EAA1CB2-2F1C-41E0-A13B-2F89F7E76C18}"/>
          </ac:picMkLst>
        </pc:picChg>
        <pc:picChg chg="del">
          <ac:chgData name="Vaibhav Vishal" userId="3cfc0eeb-b5c0-47be-89c6-7b859825e38f" providerId="ADAL" clId="{92381126-6CCF-4862-A8C4-B1521ECA3DE6}" dt="2022-02-10T06:27:32.458" v="2244" actId="478"/>
          <ac:picMkLst>
            <pc:docMk/>
            <pc:sldMk cId="2103493140" sldId="273"/>
            <ac:picMk id="26" creationId="{E8BE401D-3F90-4B71-BAF7-54E32B2594DB}"/>
          </ac:picMkLst>
        </pc:picChg>
      </pc:sldChg>
      <pc:sldChg chg="addSp delSp modSp add mod ord delAnim modAnim modNotesTx">
        <pc:chgData name="Vaibhav Vishal" userId="3cfc0eeb-b5c0-47be-89c6-7b859825e38f" providerId="ADAL" clId="{92381126-6CCF-4862-A8C4-B1521ECA3DE6}" dt="2022-02-10T17:45:41.470" v="7450" actId="20577"/>
        <pc:sldMkLst>
          <pc:docMk/>
          <pc:sldMk cId="3039447631" sldId="274"/>
        </pc:sldMkLst>
        <pc:spChg chg="mod">
          <ac:chgData name="Vaibhav Vishal" userId="3cfc0eeb-b5c0-47be-89c6-7b859825e38f" providerId="ADAL" clId="{92381126-6CCF-4862-A8C4-B1521ECA3DE6}" dt="2022-02-10T07:07:16.771" v="2907" actId="14100"/>
          <ac:spMkLst>
            <pc:docMk/>
            <pc:sldMk cId="3039447631" sldId="274"/>
            <ac:spMk id="2" creationId="{00000000-0000-0000-0000-000000000000}"/>
          </ac:spMkLst>
        </pc:spChg>
        <pc:spChg chg="del">
          <ac:chgData name="Vaibhav Vishal" userId="3cfc0eeb-b5c0-47be-89c6-7b859825e38f" providerId="ADAL" clId="{92381126-6CCF-4862-A8C4-B1521ECA3DE6}" dt="2022-02-10T06:50:08.427" v="2681" actId="478"/>
          <ac:spMkLst>
            <pc:docMk/>
            <pc:sldMk cId="3039447631" sldId="274"/>
            <ac:spMk id="6" creationId="{F0E4D90A-8807-4962-A47F-37AC60CD9522}"/>
          </ac:spMkLst>
        </pc:spChg>
        <pc:spChg chg="add del mod">
          <ac:chgData name="Vaibhav Vishal" userId="3cfc0eeb-b5c0-47be-89c6-7b859825e38f" providerId="ADAL" clId="{92381126-6CCF-4862-A8C4-B1521ECA3DE6}" dt="2022-02-10T07:11:14.829" v="2986"/>
          <ac:spMkLst>
            <pc:docMk/>
            <pc:sldMk cId="3039447631" sldId="274"/>
            <ac:spMk id="14" creationId="{ECAA6FA8-FB48-4810-A781-4AB4F15728E7}"/>
          </ac:spMkLst>
        </pc:spChg>
        <pc:spChg chg="add mod">
          <ac:chgData name="Vaibhav Vishal" userId="3cfc0eeb-b5c0-47be-89c6-7b859825e38f" providerId="ADAL" clId="{92381126-6CCF-4862-A8C4-B1521ECA3DE6}" dt="2022-02-10T07:14:44.266" v="3089" actId="20577"/>
          <ac:spMkLst>
            <pc:docMk/>
            <pc:sldMk cId="3039447631" sldId="274"/>
            <ac:spMk id="15" creationId="{2B1131F8-4AE1-481E-B31C-77FD0652A062}"/>
          </ac:spMkLst>
        </pc:spChg>
        <pc:spChg chg="add mod">
          <ac:chgData name="Vaibhav Vishal" userId="3cfc0eeb-b5c0-47be-89c6-7b859825e38f" providerId="ADAL" clId="{92381126-6CCF-4862-A8C4-B1521ECA3DE6}" dt="2022-02-10T07:14:22.722" v="3034" actId="33524"/>
          <ac:spMkLst>
            <pc:docMk/>
            <pc:sldMk cId="3039447631" sldId="274"/>
            <ac:spMk id="16" creationId="{E945A2D0-7DBF-4DCA-AFDD-F1C6FE7DCB2D}"/>
          </ac:spMkLst>
        </pc:spChg>
        <pc:picChg chg="del">
          <ac:chgData name="Vaibhav Vishal" userId="3cfc0eeb-b5c0-47be-89c6-7b859825e38f" providerId="ADAL" clId="{92381126-6CCF-4862-A8C4-B1521ECA3DE6}" dt="2022-02-10T06:50:05.891" v="2680" actId="478"/>
          <ac:picMkLst>
            <pc:docMk/>
            <pc:sldMk cId="3039447631" sldId="274"/>
            <ac:picMk id="10" creationId="{7498A8D2-B76A-4A52-8392-D52D299D59B3}"/>
          </ac:picMkLst>
        </pc:picChg>
        <pc:picChg chg="add mod">
          <ac:chgData name="Vaibhav Vishal" userId="3cfc0eeb-b5c0-47be-89c6-7b859825e38f" providerId="ADAL" clId="{92381126-6CCF-4862-A8C4-B1521ECA3DE6}" dt="2022-02-10T09:54:09.303" v="6437" actId="208"/>
          <ac:picMkLst>
            <pc:docMk/>
            <pc:sldMk cId="3039447631" sldId="274"/>
            <ac:picMk id="12" creationId="{E25D4674-FA77-46B0-8650-D56E3F7247E9}"/>
          </ac:picMkLst>
        </pc:picChg>
        <pc:picChg chg="add mod">
          <ac:chgData name="Vaibhav Vishal" userId="3cfc0eeb-b5c0-47be-89c6-7b859825e38f" providerId="ADAL" clId="{92381126-6CCF-4862-A8C4-B1521ECA3DE6}" dt="2022-02-10T09:54:09.303" v="6437" actId="208"/>
          <ac:picMkLst>
            <pc:docMk/>
            <pc:sldMk cId="3039447631" sldId="274"/>
            <ac:picMk id="13" creationId="{C0A4D1E9-9E65-4C26-A848-3F88A8F8E45C}"/>
          </ac:picMkLst>
        </pc:picChg>
        <pc:picChg chg="del">
          <ac:chgData name="Vaibhav Vishal" userId="3cfc0eeb-b5c0-47be-89c6-7b859825e38f" providerId="ADAL" clId="{92381126-6CCF-4862-A8C4-B1521ECA3DE6}" dt="2022-02-10T06:50:05.891" v="2680" actId="478"/>
          <ac:picMkLst>
            <pc:docMk/>
            <pc:sldMk cId="3039447631" sldId="274"/>
            <ac:picMk id="21" creationId="{CD67413A-7877-4A5E-B7B0-58DEF8C4704D}"/>
          </ac:picMkLst>
        </pc:picChg>
        <pc:picChg chg="del">
          <ac:chgData name="Vaibhav Vishal" userId="3cfc0eeb-b5c0-47be-89c6-7b859825e38f" providerId="ADAL" clId="{92381126-6CCF-4862-A8C4-B1521ECA3DE6}" dt="2022-02-10T06:50:05.891" v="2680" actId="478"/>
          <ac:picMkLst>
            <pc:docMk/>
            <pc:sldMk cId="3039447631" sldId="274"/>
            <ac:picMk id="24" creationId="{9EAA1CB2-2F1C-41E0-A13B-2F89F7E76C18}"/>
          </ac:picMkLst>
        </pc:picChg>
        <pc:picChg chg="del">
          <ac:chgData name="Vaibhav Vishal" userId="3cfc0eeb-b5c0-47be-89c6-7b859825e38f" providerId="ADAL" clId="{92381126-6CCF-4862-A8C4-B1521ECA3DE6}" dt="2022-02-10T06:50:05.891" v="2680" actId="478"/>
          <ac:picMkLst>
            <pc:docMk/>
            <pc:sldMk cId="3039447631" sldId="274"/>
            <ac:picMk id="26" creationId="{E8BE401D-3F90-4B71-BAF7-54E32B2594DB}"/>
          </ac:picMkLst>
        </pc:picChg>
      </pc:sldChg>
      <pc:sldChg chg="addSp delSp modSp add mod modAnim modNotesTx">
        <pc:chgData name="Vaibhav Vishal" userId="3cfc0eeb-b5c0-47be-89c6-7b859825e38f" providerId="ADAL" clId="{92381126-6CCF-4862-A8C4-B1521ECA3DE6}" dt="2022-02-10T17:48:29.220" v="7824" actId="33524"/>
        <pc:sldMkLst>
          <pc:docMk/>
          <pc:sldMk cId="3958452469" sldId="275"/>
        </pc:sldMkLst>
        <pc:spChg chg="mod">
          <ac:chgData name="Vaibhav Vishal" userId="3cfc0eeb-b5c0-47be-89c6-7b859825e38f" providerId="ADAL" clId="{92381126-6CCF-4862-A8C4-B1521ECA3DE6}" dt="2022-02-10T07:07:38.661" v="2911" actId="14100"/>
          <ac:spMkLst>
            <pc:docMk/>
            <pc:sldMk cId="3958452469" sldId="275"/>
            <ac:spMk id="2" creationId="{00000000-0000-0000-0000-000000000000}"/>
          </ac:spMkLst>
        </pc:spChg>
        <pc:spChg chg="del">
          <ac:chgData name="Vaibhav Vishal" userId="3cfc0eeb-b5c0-47be-89c6-7b859825e38f" providerId="ADAL" clId="{92381126-6CCF-4862-A8C4-B1521ECA3DE6}" dt="2022-02-10T06:54:38.394" v="2723" actId="478"/>
          <ac:spMkLst>
            <pc:docMk/>
            <pc:sldMk cId="3958452469" sldId="275"/>
            <ac:spMk id="6" creationId="{F0E4D90A-8807-4962-A47F-37AC60CD9522}"/>
          </ac:spMkLst>
        </pc:spChg>
        <pc:spChg chg="add mod">
          <ac:chgData name="Vaibhav Vishal" userId="3cfc0eeb-b5c0-47be-89c6-7b859825e38f" providerId="ADAL" clId="{92381126-6CCF-4862-A8C4-B1521ECA3DE6}" dt="2022-02-10T07:33:01.660" v="3223" actId="20577"/>
          <ac:spMkLst>
            <pc:docMk/>
            <pc:sldMk cId="3958452469" sldId="275"/>
            <ac:spMk id="12" creationId="{E3591F31-1F9A-43FD-AF4B-7A516895C1E6}"/>
          </ac:spMkLst>
        </pc:spChg>
        <pc:spChg chg="add mod">
          <ac:chgData name="Vaibhav Vishal" userId="3cfc0eeb-b5c0-47be-89c6-7b859825e38f" providerId="ADAL" clId="{92381126-6CCF-4862-A8C4-B1521ECA3DE6}" dt="2022-02-10T07:33:17.715" v="3263" actId="20577"/>
          <ac:spMkLst>
            <pc:docMk/>
            <pc:sldMk cId="3958452469" sldId="275"/>
            <ac:spMk id="13" creationId="{C5564797-095F-494B-B5B3-69DF19369EBB}"/>
          </ac:spMkLst>
        </pc:spChg>
        <pc:picChg chg="del mod">
          <ac:chgData name="Vaibhav Vishal" userId="3cfc0eeb-b5c0-47be-89c6-7b859825e38f" providerId="ADAL" clId="{92381126-6CCF-4862-A8C4-B1521ECA3DE6}" dt="2022-02-10T06:54:22.130" v="2720" actId="478"/>
          <ac:picMkLst>
            <pc:docMk/>
            <pc:sldMk cId="3958452469" sldId="275"/>
            <ac:picMk id="10" creationId="{7498A8D2-B76A-4A52-8392-D52D299D59B3}"/>
          </ac:picMkLst>
        </pc:picChg>
        <pc:picChg chg="del mod">
          <ac:chgData name="Vaibhav Vishal" userId="3cfc0eeb-b5c0-47be-89c6-7b859825e38f" providerId="ADAL" clId="{92381126-6CCF-4862-A8C4-B1521ECA3DE6}" dt="2022-02-10T06:54:22.130" v="2720" actId="478"/>
          <ac:picMkLst>
            <pc:docMk/>
            <pc:sldMk cId="3958452469" sldId="275"/>
            <ac:picMk id="21" creationId="{CD67413A-7877-4A5E-B7B0-58DEF8C4704D}"/>
          </ac:picMkLst>
        </pc:picChg>
        <pc:picChg chg="add del mod">
          <ac:chgData name="Vaibhav Vishal" userId="3cfc0eeb-b5c0-47be-89c6-7b859825e38f" providerId="ADAL" clId="{92381126-6CCF-4862-A8C4-B1521ECA3DE6}" dt="2022-02-10T09:53:47.557" v="6433" actId="208"/>
          <ac:picMkLst>
            <pc:docMk/>
            <pc:sldMk cId="3958452469" sldId="275"/>
            <ac:picMk id="24" creationId="{9EAA1CB2-2F1C-41E0-A13B-2F89F7E76C18}"/>
          </ac:picMkLst>
        </pc:picChg>
        <pc:picChg chg="add del mod">
          <ac:chgData name="Vaibhav Vishal" userId="3cfc0eeb-b5c0-47be-89c6-7b859825e38f" providerId="ADAL" clId="{92381126-6CCF-4862-A8C4-B1521ECA3DE6}" dt="2022-02-10T09:53:42.006" v="6431" actId="208"/>
          <ac:picMkLst>
            <pc:docMk/>
            <pc:sldMk cId="3958452469" sldId="275"/>
            <ac:picMk id="26" creationId="{E8BE401D-3F90-4B71-BAF7-54E32B2594DB}"/>
          </ac:picMkLst>
        </pc:picChg>
      </pc:sldChg>
      <pc:sldChg chg="addSp delSp modSp new add del mod">
        <pc:chgData name="Vaibhav Vishal" userId="3cfc0eeb-b5c0-47be-89c6-7b859825e38f" providerId="ADAL" clId="{92381126-6CCF-4862-A8C4-B1521ECA3DE6}" dt="2022-02-10T08:25:10.423" v="4883" actId="2696"/>
        <pc:sldMkLst>
          <pc:docMk/>
          <pc:sldMk cId="139642595" sldId="276"/>
        </pc:sldMkLst>
        <pc:spChg chg="del">
          <ac:chgData name="Vaibhav Vishal" userId="3cfc0eeb-b5c0-47be-89c6-7b859825e38f" providerId="ADAL" clId="{92381126-6CCF-4862-A8C4-B1521ECA3DE6}" dt="2022-02-10T08:12:41.383" v="4630"/>
          <ac:spMkLst>
            <pc:docMk/>
            <pc:sldMk cId="139642595" sldId="276"/>
            <ac:spMk id="3" creationId="{DD6E198B-1933-4943-AA6B-EC67097C2233}"/>
          </ac:spMkLst>
        </pc:spChg>
        <pc:spChg chg="add del mod">
          <ac:chgData name="Vaibhav Vishal" userId="3cfc0eeb-b5c0-47be-89c6-7b859825e38f" providerId="ADAL" clId="{92381126-6CCF-4862-A8C4-B1521ECA3DE6}" dt="2022-02-10T08:18:39.321" v="4771" actId="478"/>
          <ac:spMkLst>
            <pc:docMk/>
            <pc:sldMk cId="139642595" sldId="276"/>
            <ac:spMk id="10" creationId="{C48D3F89-15BF-4B92-B716-47CCB124DF21}"/>
          </ac:spMkLst>
        </pc:spChg>
        <pc:picChg chg="add del mod">
          <ac:chgData name="Vaibhav Vishal" userId="3cfc0eeb-b5c0-47be-89c6-7b859825e38f" providerId="ADAL" clId="{92381126-6CCF-4862-A8C4-B1521ECA3DE6}" dt="2022-02-10T08:18:39.321" v="4771" actId="478"/>
          <ac:picMkLst>
            <pc:docMk/>
            <pc:sldMk cId="139642595" sldId="276"/>
            <ac:picMk id="6" creationId="{44A4EE1D-2BE7-4BC0-9C15-88DF56806E8D}"/>
          </ac:picMkLst>
        </pc:picChg>
        <pc:picChg chg="add del mod">
          <ac:chgData name="Vaibhav Vishal" userId="3cfc0eeb-b5c0-47be-89c6-7b859825e38f" providerId="ADAL" clId="{92381126-6CCF-4862-A8C4-B1521ECA3DE6}" dt="2022-02-10T08:18:39.321" v="4771" actId="478"/>
          <ac:picMkLst>
            <pc:docMk/>
            <pc:sldMk cId="139642595" sldId="276"/>
            <ac:picMk id="7" creationId="{01B9C20E-D888-41BD-A4D4-EBCAAE1FDC39}"/>
          </ac:picMkLst>
        </pc:picChg>
        <pc:picChg chg="add del mod">
          <ac:chgData name="Vaibhav Vishal" userId="3cfc0eeb-b5c0-47be-89c6-7b859825e38f" providerId="ADAL" clId="{92381126-6CCF-4862-A8C4-B1521ECA3DE6}" dt="2022-02-10T08:18:36.867" v="4769" actId="478"/>
          <ac:picMkLst>
            <pc:docMk/>
            <pc:sldMk cId="139642595" sldId="276"/>
            <ac:picMk id="8" creationId="{E825ADEE-1541-4488-A8CC-6E26FD79E965}"/>
          </ac:picMkLst>
        </pc:picChg>
      </pc:sldChg>
      <pc:sldChg chg="addSp delSp modSp add mod ord modAnim">
        <pc:chgData name="Vaibhav Vishal" userId="3cfc0eeb-b5c0-47be-89c6-7b859825e38f" providerId="ADAL" clId="{92381126-6CCF-4862-A8C4-B1521ECA3DE6}" dt="2022-02-10T16:32:25.565" v="6524" actId="2"/>
        <pc:sldMkLst>
          <pc:docMk/>
          <pc:sldMk cId="3672746030" sldId="276"/>
        </pc:sldMkLst>
        <pc:spChg chg="mod">
          <ac:chgData name="Vaibhav Vishal" userId="3cfc0eeb-b5c0-47be-89c6-7b859825e38f" providerId="ADAL" clId="{92381126-6CCF-4862-A8C4-B1521ECA3DE6}" dt="2022-02-10T08:49:50.378" v="4927"/>
          <ac:spMkLst>
            <pc:docMk/>
            <pc:sldMk cId="3672746030" sldId="276"/>
            <ac:spMk id="2" creationId="{00000000-0000-0000-0000-000000000000}"/>
          </ac:spMkLst>
        </pc:spChg>
        <pc:spChg chg="del">
          <ac:chgData name="Vaibhav Vishal" userId="3cfc0eeb-b5c0-47be-89c6-7b859825e38f" providerId="ADAL" clId="{92381126-6CCF-4862-A8C4-B1521ECA3DE6}" dt="2022-02-10T08:49:54.652" v="4928" actId="478"/>
          <ac:spMkLst>
            <pc:docMk/>
            <pc:sldMk cId="3672746030" sldId="276"/>
            <ac:spMk id="3" creationId="{00000000-0000-0000-0000-000000000000}"/>
          </ac:spMkLst>
        </pc:spChg>
        <pc:spChg chg="add del mod">
          <ac:chgData name="Vaibhav Vishal" userId="3cfc0eeb-b5c0-47be-89c6-7b859825e38f" providerId="ADAL" clId="{92381126-6CCF-4862-A8C4-B1521ECA3DE6}" dt="2022-02-10T08:49:59.644" v="4929" actId="478"/>
          <ac:spMkLst>
            <pc:docMk/>
            <pc:sldMk cId="3672746030" sldId="276"/>
            <ac:spMk id="9" creationId="{89D2B23F-D42F-4600-B08B-E7FA56F213A5}"/>
          </ac:spMkLst>
        </pc:spChg>
        <pc:spChg chg="add del mod">
          <ac:chgData name="Vaibhav Vishal" userId="3cfc0eeb-b5c0-47be-89c6-7b859825e38f" providerId="ADAL" clId="{92381126-6CCF-4862-A8C4-B1521ECA3DE6}" dt="2022-02-10T08:50:38.277" v="4932"/>
          <ac:spMkLst>
            <pc:docMk/>
            <pc:sldMk cId="3672746030" sldId="276"/>
            <ac:spMk id="10" creationId="{220CF0C8-AB20-4411-9A21-0B7FE096D594}"/>
          </ac:spMkLst>
        </pc:spChg>
        <pc:spChg chg="add mod">
          <ac:chgData name="Vaibhav Vishal" userId="3cfc0eeb-b5c0-47be-89c6-7b859825e38f" providerId="ADAL" clId="{92381126-6CCF-4862-A8C4-B1521ECA3DE6}" dt="2022-02-10T09:35:36.732" v="5960" actId="1076"/>
          <ac:spMkLst>
            <pc:docMk/>
            <pc:sldMk cId="3672746030" sldId="276"/>
            <ac:spMk id="11" creationId="{2E660373-A259-4BA6-8AA0-7A3F9CDCD7F4}"/>
          </ac:spMkLst>
        </pc:spChg>
        <pc:spChg chg="add mod">
          <ac:chgData name="Vaibhav Vishal" userId="3cfc0eeb-b5c0-47be-89c6-7b859825e38f" providerId="ADAL" clId="{92381126-6CCF-4862-A8C4-B1521ECA3DE6}" dt="2022-02-10T09:35:23.878" v="5958" actId="208"/>
          <ac:spMkLst>
            <pc:docMk/>
            <pc:sldMk cId="3672746030" sldId="276"/>
            <ac:spMk id="12" creationId="{A86A465A-27F7-481D-BBF8-D9E2ABB93A23}"/>
          </ac:spMkLst>
        </pc:spChg>
        <pc:spChg chg="add mod">
          <ac:chgData name="Vaibhav Vishal" userId="3cfc0eeb-b5c0-47be-89c6-7b859825e38f" providerId="ADAL" clId="{92381126-6CCF-4862-A8C4-B1521ECA3DE6}" dt="2022-02-10T09:35:33.846" v="5959" actId="1076"/>
          <ac:spMkLst>
            <pc:docMk/>
            <pc:sldMk cId="3672746030" sldId="276"/>
            <ac:spMk id="13" creationId="{C86CF6E5-912A-4F87-B2F7-480B52E94B9A}"/>
          </ac:spMkLst>
        </pc:spChg>
        <pc:spChg chg="add mod">
          <ac:chgData name="Vaibhav Vishal" userId="3cfc0eeb-b5c0-47be-89c6-7b859825e38f" providerId="ADAL" clId="{92381126-6CCF-4862-A8C4-B1521ECA3DE6}" dt="2022-02-10T09:35:23.878" v="5958" actId="208"/>
          <ac:spMkLst>
            <pc:docMk/>
            <pc:sldMk cId="3672746030" sldId="276"/>
            <ac:spMk id="14" creationId="{D08F2B0E-5F87-4790-9FDB-4E65C03278D0}"/>
          </ac:spMkLst>
        </pc:spChg>
        <pc:spChg chg="add mod">
          <ac:chgData name="Vaibhav Vishal" userId="3cfc0eeb-b5c0-47be-89c6-7b859825e38f" providerId="ADAL" clId="{92381126-6CCF-4862-A8C4-B1521ECA3DE6}" dt="2022-02-10T09:35:23.878" v="5958" actId="208"/>
          <ac:spMkLst>
            <pc:docMk/>
            <pc:sldMk cId="3672746030" sldId="276"/>
            <ac:spMk id="15" creationId="{4DADECC4-109A-472E-939C-1AF31D818B48}"/>
          </ac:spMkLst>
        </pc:spChg>
        <pc:spChg chg="add mod">
          <ac:chgData name="Vaibhav Vishal" userId="3cfc0eeb-b5c0-47be-89c6-7b859825e38f" providerId="ADAL" clId="{92381126-6CCF-4862-A8C4-B1521ECA3DE6}" dt="2022-02-10T09:35:23.878" v="5958" actId="208"/>
          <ac:spMkLst>
            <pc:docMk/>
            <pc:sldMk cId="3672746030" sldId="276"/>
            <ac:spMk id="16" creationId="{6C66CE1A-03FC-4544-9B01-891EDC03E195}"/>
          </ac:spMkLst>
        </pc:spChg>
        <pc:spChg chg="add mod">
          <ac:chgData name="Vaibhav Vishal" userId="3cfc0eeb-b5c0-47be-89c6-7b859825e38f" providerId="ADAL" clId="{92381126-6CCF-4862-A8C4-B1521ECA3DE6}" dt="2022-02-10T09:35:23.878" v="5958" actId="208"/>
          <ac:spMkLst>
            <pc:docMk/>
            <pc:sldMk cId="3672746030" sldId="276"/>
            <ac:spMk id="17" creationId="{1501C2B9-014B-4A3F-AF5D-0F23AB6B9609}"/>
          </ac:spMkLst>
        </pc:spChg>
        <pc:spChg chg="add mod">
          <ac:chgData name="Vaibhav Vishal" userId="3cfc0eeb-b5c0-47be-89c6-7b859825e38f" providerId="ADAL" clId="{92381126-6CCF-4862-A8C4-B1521ECA3DE6}" dt="2022-02-10T09:35:23.878" v="5958" actId="208"/>
          <ac:spMkLst>
            <pc:docMk/>
            <pc:sldMk cId="3672746030" sldId="276"/>
            <ac:spMk id="18" creationId="{CC90480F-3696-4254-9702-CA51803843B7}"/>
          </ac:spMkLst>
        </pc:spChg>
        <pc:spChg chg="add mod">
          <ac:chgData name="Vaibhav Vishal" userId="3cfc0eeb-b5c0-47be-89c6-7b859825e38f" providerId="ADAL" clId="{92381126-6CCF-4862-A8C4-B1521ECA3DE6}" dt="2022-02-10T09:36:33.648" v="5972" actId="1076"/>
          <ac:spMkLst>
            <pc:docMk/>
            <pc:sldMk cId="3672746030" sldId="276"/>
            <ac:spMk id="19" creationId="{55983559-6511-4820-BFDF-9C3C9DEC9F88}"/>
          </ac:spMkLst>
        </pc:spChg>
        <pc:spChg chg="add mod">
          <ac:chgData name="Vaibhav Vishal" userId="3cfc0eeb-b5c0-47be-89c6-7b859825e38f" providerId="ADAL" clId="{92381126-6CCF-4862-A8C4-B1521ECA3DE6}" dt="2022-02-10T09:35:23.878" v="5958" actId="208"/>
          <ac:spMkLst>
            <pc:docMk/>
            <pc:sldMk cId="3672746030" sldId="276"/>
            <ac:spMk id="20" creationId="{534E8DA9-C88F-4FA2-B2BD-54247EE57D64}"/>
          </ac:spMkLst>
        </pc:spChg>
        <pc:spChg chg="add mod">
          <ac:chgData name="Vaibhav Vishal" userId="3cfc0eeb-b5c0-47be-89c6-7b859825e38f" providerId="ADAL" clId="{92381126-6CCF-4862-A8C4-B1521ECA3DE6}" dt="2022-02-10T09:35:56.231" v="5964" actId="1076"/>
          <ac:spMkLst>
            <pc:docMk/>
            <pc:sldMk cId="3672746030" sldId="276"/>
            <ac:spMk id="21" creationId="{ADB495D6-7CFB-4024-81B1-13E6A6D72272}"/>
          </ac:spMkLst>
        </pc:spChg>
        <pc:spChg chg="add mod">
          <ac:chgData name="Vaibhav Vishal" userId="3cfc0eeb-b5c0-47be-89c6-7b859825e38f" providerId="ADAL" clId="{92381126-6CCF-4862-A8C4-B1521ECA3DE6}" dt="2022-02-10T09:36:04.513" v="5966" actId="1076"/>
          <ac:spMkLst>
            <pc:docMk/>
            <pc:sldMk cId="3672746030" sldId="276"/>
            <ac:spMk id="22" creationId="{2567B681-B7BA-48BC-B093-F74663DA1C7E}"/>
          </ac:spMkLst>
        </pc:spChg>
        <pc:spChg chg="add mod">
          <ac:chgData name="Vaibhav Vishal" userId="3cfc0eeb-b5c0-47be-89c6-7b859825e38f" providerId="ADAL" clId="{92381126-6CCF-4862-A8C4-B1521ECA3DE6}" dt="2022-02-10T16:32:24.087" v="6523" actId="2"/>
          <ac:spMkLst>
            <pc:docMk/>
            <pc:sldMk cId="3672746030" sldId="276"/>
            <ac:spMk id="23" creationId="{35D8A382-555F-4CDF-8BB3-44733C340012}"/>
          </ac:spMkLst>
        </pc:spChg>
        <pc:spChg chg="add mod">
          <ac:chgData name="Vaibhav Vishal" userId="3cfc0eeb-b5c0-47be-89c6-7b859825e38f" providerId="ADAL" clId="{92381126-6CCF-4862-A8C4-B1521ECA3DE6}" dt="2022-02-10T09:35:44.424" v="5962" actId="1076"/>
          <ac:spMkLst>
            <pc:docMk/>
            <pc:sldMk cId="3672746030" sldId="276"/>
            <ac:spMk id="24" creationId="{9018ECEA-34E7-4E13-9B46-A0CDF63D8431}"/>
          </ac:spMkLst>
        </pc:spChg>
        <pc:spChg chg="add mod">
          <ac:chgData name="Vaibhav Vishal" userId="3cfc0eeb-b5c0-47be-89c6-7b859825e38f" providerId="ADAL" clId="{92381126-6CCF-4862-A8C4-B1521ECA3DE6}" dt="2022-02-10T09:35:40.129" v="5961" actId="1076"/>
          <ac:spMkLst>
            <pc:docMk/>
            <pc:sldMk cId="3672746030" sldId="276"/>
            <ac:spMk id="25" creationId="{CBE8F907-B8B1-4412-96EF-31C95A2C78AE}"/>
          </ac:spMkLst>
        </pc:spChg>
        <pc:spChg chg="add mod">
          <ac:chgData name="Vaibhav Vishal" userId="3cfc0eeb-b5c0-47be-89c6-7b859825e38f" providerId="ADAL" clId="{92381126-6CCF-4862-A8C4-B1521ECA3DE6}" dt="2022-02-10T16:32:25.565" v="6524" actId="2"/>
          <ac:spMkLst>
            <pc:docMk/>
            <pc:sldMk cId="3672746030" sldId="276"/>
            <ac:spMk id="26" creationId="{10DE4F84-7640-473C-8C76-5D27BD07FAE6}"/>
          </ac:spMkLst>
        </pc:spChg>
        <pc:spChg chg="add mod">
          <ac:chgData name="Vaibhav Vishal" userId="3cfc0eeb-b5c0-47be-89c6-7b859825e38f" providerId="ADAL" clId="{92381126-6CCF-4862-A8C4-B1521ECA3DE6}" dt="2022-02-10T09:35:52.256" v="5963" actId="1076"/>
          <ac:spMkLst>
            <pc:docMk/>
            <pc:sldMk cId="3672746030" sldId="276"/>
            <ac:spMk id="27" creationId="{8D9246BD-5178-4756-938D-08C2CC3CC101}"/>
          </ac:spMkLst>
        </pc:spChg>
        <pc:spChg chg="add mod">
          <ac:chgData name="Vaibhav Vishal" userId="3cfc0eeb-b5c0-47be-89c6-7b859825e38f" providerId="ADAL" clId="{92381126-6CCF-4862-A8C4-B1521ECA3DE6}" dt="2022-02-10T09:36:41.502" v="5973" actId="1076"/>
          <ac:spMkLst>
            <pc:docMk/>
            <pc:sldMk cId="3672746030" sldId="276"/>
            <ac:spMk id="28" creationId="{CA3FD2A9-807A-4F44-8474-D9F6A2145ED9}"/>
          </ac:spMkLst>
        </pc:spChg>
        <pc:spChg chg="add mod">
          <ac:chgData name="Vaibhav Vishal" userId="3cfc0eeb-b5c0-47be-89c6-7b859825e38f" providerId="ADAL" clId="{92381126-6CCF-4862-A8C4-B1521ECA3DE6}" dt="2022-02-10T16:30:58.534" v="6510" actId="20577"/>
          <ac:spMkLst>
            <pc:docMk/>
            <pc:sldMk cId="3672746030" sldId="276"/>
            <ac:spMk id="29" creationId="{B60D7DD5-E90E-4AC5-AF53-AE0F7001584E}"/>
          </ac:spMkLst>
        </pc:spChg>
        <pc:spChg chg="add mod">
          <ac:chgData name="Vaibhav Vishal" userId="3cfc0eeb-b5c0-47be-89c6-7b859825e38f" providerId="ADAL" clId="{92381126-6CCF-4862-A8C4-B1521ECA3DE6}" dt="2022-02-10T09:43:41.110" v="6081" actId="1076"/>
          <ac:spMkLst>
            <pc:docMk/>
            <pc:sldMk cId="3672746030" sldId="276"/>
            <ac:spMk id="30" creationId="{7B6BA1BF-F10D-4629-8278-7C0D644955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7DB6B-49BD-4732-A285-059DE7F7333A}" type="datetimeFigureOut">
              <a:rPr lang="en-US" smtClean="0"/>
              <a:t>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B98E4-4C34-46ED-9A0E-B5C0890A5CAE}" type="slidenum">
              <a:rPr lang="en-US" smtClean="0"/>
              <a:t>‹#›</a:t>
            </a:fld>
            <a:endParaRPr lang="en-US" dirty="0"/>
          </a:p>
        </p:txBody>
      </p:sp>
    </p:spTree>
    <p:extLst>
      <p:ext uri="{BB962C8B-B14F-4D97-AF65-F5344CB8AC3E}">
        <p14:creationId xmlns:p14="http://schemas.microsoft.com/office/powerpoint/2010/main" val="2873239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B98E4-4C34-46ED-9A0E-B5C0890A5CAE}" type="slidenum">
              <a:rPr lang="en-US" smtClean="0"/>
              <a:t>2</a:t>
            </a:fld>
            <a:endParaRPr lang="en-US" dirty="0"/>
          </a:p>
        </p:txBody>
      </p:sp>
    </p:spTree>
    <p:extLst>
      <p:ext uri="{BB962C8B-B14F-4D97-AF65-F5344CB8AC3E}">
        <p14:creationId xmlns:p14="http://schemas.microsoft.com/office/powerpoint/2010/main" val="334015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Driver’s payout varies across weekdays for Pool and Express rides. In most of the day's driver earned more with less wait time and had more cancellation in case of higher wait time for customers.</a:t>
            </a:r>
          </a:p>
        </p:txBody>
      </p:sp>
      <p:sp>
        <p:nvSpPr>
          <p:cNvPr id="4" name="Slide Number Placeholder 3"/>
          <p:cNvSpPr>
            <a:spLocks noGrp="1"/>
          </p:cNvSpPr>
          <p:nvPr>
            <p:ph type="sldNum" sz="quarter" idx="5"/>
          </p:nvPr>
        </p:nvSpPr>
        <p:spPr/>
        <p:txBody>
          <a:bodyPr/>
          <a:lstStyle/>
          <a:p>
            <a:fld id="{8D8B98E4-4C34-46ED-9A0E-B5C0890A5CAE}" type="slidenum">
              <a:rPr lang="en-US" smtClean="0"/>
              <a:t>11</a:t>
            </a:fld>
            <a:endParaRPr lang="en-US" dirty="0"/>
          </a:p>
        </p:txBody>
      </p:sp>
    </p:spTree>
    <p:extLst>
      <p:ext uri="{BB962C8B-B14F-4D97-AF65-F5344CB8AC3E}">
        <p14:creationId xmlns:p14="http://schemas.microsoft.com/office/powerpoint/2010/main" val="564058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Trip acceptance is (1 – (cancellation/Pool and Express trips))*100</a:t>
            </a:r>
          </a:p>
          <a:p>
            <a:r>
              <a:rPr lang="en-US" dirty="0">
                <a:cs typeface="Calibri"/>
              </a:rPr>
              <a:t>Average Earning per trip is payout/ (pool + express rides - cancellations)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Seat fill rate is ((total matches * 2)+(double matches * 3))/ (pool + express rides - cancellations)</a:t>
            </a:r>
          </a:p>
          <a:p>
            <a:r>
              <a:rPr lang="en-US">
                <a:cs typeface="Calibri"/>
              </a:rPr>
              <a:t>Pool ratio </a:t>
            </a:r>
            <a:r>
              <a:rPr lang="en-US" dirty="0">
                <a:cs typeface="Calibri"/>
              </a:rPr>
              <a:t>is pool trip/ (pool + express trip)</a:t>
            </a:r>
          </a:p>
          <a:p>
            <a:r>
              <a:rPr lang="en-US" dirty="0">
                <a:cs typeface="Calibri"/>
              </a:rPr>
              <a:t>Express ratio is express trip/ (pool + express trip)</a:t>
            </a:r>
          </a:p>
        </p:txBody>
      </p:sp>
      <p:sp>
        <p:nvSpPr>
          <p:cNvPr id="4" name="Slide Number Placeholder 3"/>
          <p:cNvSpPr>
            <a:spLocks noGrp="1"/>
          </p:cNvSpPr>
          <p:nvPr>
            <p:ph type="sldNum" sz="quarter" idx="5"/>
          </p:nvPr>
        </p:nvSpPr>
        <p:spPr/>
        <p:txBody>
          <a:bodyPr/>
          <a:lstStyle/>
          <a:p>
            <a:fld id="{8D8B98E4-4C34-46ED-9A0E-B5C0890A5CAE}" type="slidenum">
              <a:rPr lang="en-US" smtClean="0"/>
              <a:t>12</a:t>
            </a:fld>
            <a:endParaRPr lang="en-US" dirty="0"/>
          </a:p>
        </p:txBody>
      </p:sp>
    </p:spTree>
    <p:extLst>
      <p:ext uri="{BB962C8B-B14F-4D97-AF65-F5344CB8AC3E}">
        <p14:creationId xmlns:p14="http://schemas.microsoft.com/office/powerpoint/2010/main" val="3925729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looked at the effect of increasing wait time on the total number of shared rides. Does increasing wait time make riders prefer to use single-user product like UberX?</a:t>
            </a:r>
          </a:p>
          <a:p>
            <a:r>
              <a:rPr lang="en-US" dirty="0"/>
              <a:t>Total shared rides defined as sum of trips made with POOL and with Express.</a:t>
            </a:r>
          </a:p>
          <a:p>
            <a:r>
              <a:rPr lang="en-US" dirty="0"/>
              <a:t>Ran a linear regression with an interaction term between the treatment (increasing wait time) and the commute variable, indicates if rush hour or not</a:t>
            </a:r>
          </a:p>
          <a:p>
            <a:endParaRPr lang="en-US" dirty="0"/>
          </a:p>
          <a:p>
            <a:r>
              <a:rPr lang="en-US" dirty="0"/>
              <a:t>The figure to the right shows the output of three regressions. The first shows the effect of treatment and rush hours on total shared rides trips. At first glance it seems that waiting more has no effect on total shared trips when outside of rush hours, and that during rush hours increasing wait time has a strong negative effect.</a:t>
            </a:r>
          </a:p>
          <a:p>
            <a:r>
              <a:rPr lang="en-US" dirty="0"/>
              <a:t>BUT the effect is almost the same as the one rush hours have without any increase in wait time, so cannot conclusively say that the negative effect is because riders are switching to a non-sharing product to get to and from work when faced with more wait time. </a:t>
            </a:r>
          </a:p>
          <a:p>
            <a:r>
              <a:rPr lang="en-US" dirty="0"/>
              <a:t>Closer look: 2 other regressions are for the total trips made with POOL and with Express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Outside of rush hours, increasing wait time results in decrease in trips made with Express and increase of trips made with POOL. From this we can assume that riders are substituting from Express to POOL because they are more sensitive to the increased wait time than to the lower price. Inside of rush hours there does not appear to be a significant effect. If we are right in assuming the decrease in shared ride usage is due to the rush hour effect and not the increase in wait time, then we could claim that increased wait time during rush hours has no effect on total shared rides.</a:t>
            </a:r>
          </a:p>
          <a:p>
            <a:r>
              <a:rPr lang="en-US" dirty="0"/>
              <a:t>This may be because people are more sensitive to price during rush hour trips since those are relatively more expensive due to higher demand (surge pricing), and so are less affected by an additional 3 minute wait.</a:t>
            </a:r>
          </a:p>
          <a:p>
            <a:endParaRPr lang="en-US" dirty="0"/>
          </a:p>
          <a:p>
            <a:r>
              <a:rPr lang="en-US" dirty="0"/>
              <a:t>Can also see a correlation between the number of shared rides and the number of rider cancellations</a:t>
            </a:r>
          </a:p>
        </p:txBody>
      </p:sp>
      <p:sp>
        <p:nvSpPr>
          <p:cNvPr id="4" name="Slide Number Placeholder 3"/>
          <p:cNvSpPr>
            <a:spLocks noGrp="1"/>
          </p:cNvSpPr>
          <p:nvPr>
            <p:ph type="sldNum" sz="quarter" idx="5"/>
          </p:nvPr>
        </p:nvSpPr>
        <p:spPr/>
        <p:txBody>
          <a:bodyPr/>
          <a:lstStyle/>
          <a:p>
            <a:fld id="{8D8B98E4-4C34-46ED-9A0E-B5C0890A5CAE}" type="slidenum">
              <a:rPr lang="en-US" smtClean="0"/>
              <a:t>13</a:t>
            </a:fld>
            <a:endParaRPr lang="en-US" dirty="0"/>
          </a:p>
        </p:txBody>
      </p:sp>
    </p:spTree>
    <p:extLst>
      <p:ext uri="{BB962C8B-B14F-4D97-AF65-F5344CB8AC3E}">
        <p14:creationId xmlns:p14="http://schemas.microsoft.com/office/powerpoint/2010/main" val="3937896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Density plots show this substitution effect: when increasing wait time relatively more people use Uber POOL as opposed to Express, regardless of whether riders are travelling during peak hours or not.</a:t>
            </a:r>
            <a:r>
              <a:rPr lang="en-US"/>
              <a:t> </a:t>
            </a:r>
            <a:endParaRPr lang="en-US" dirty="0"/>
          </a:p>
          <a:p>
            <a:r>
              <a:rPr lang="en-US" dirty="0"/>
              <a:t>We can also see that additional wait time has a negative effect on rider cancellations, with more people cancelling when they have to wait longer</a:t>
            </a:r>
            <a:endParaRPr lang="en-US">
              <a:cs typeface="Calibri"/>
            </a:endParaRPr>
          </a:p>
        </p:txBody>
      </p:sp>
      <p:sp>
        <p:nvSpPr>
          <p:cNvPr id="4" name="Slide Number Placeholder 3"/>
          <p:cNvSpPr>
            <a:spLocks noGrp="1"/>
          </p:cNvSpPr>
          <p:nvPr>
            <p:ph type="sldNum" sz="quarter" idx="5"/>
          </p:nvPr>
        </p:nvSpPr>
        <p:spPr/>
        <p:txBody>
          <a:bodyPr/>
          <a:lstStyle/>
          <a:p>
            <a:fld id="{8D8B98E4-4C34-46ED-9A0E-B5C0890A5CAE}" type="slidenum">
              <a:rPr lang="en-US" smtClean="0"/>
              <a:t>14</a:t>
            </a:fld>
            <a:endParaRPr lang="en-US" dirty="0"/>
          </a:p>
        </p:txBody>
      </p:sp>
    </p:spTree>
    <p:extLst>
      <p:ext uri="{BB962C8B-B14F-4D97-AF65-F5344CB8AC3E}">
        <p14:creationId xmlns:p14="http://schemas.microsoft.com/office/powerpoint/2010/main" val="876608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was also run on the proportion of matched shared rides, so how many rides were successfully matched. See that outside of rush hours increasing wait time decreases the relative number of matched rides =&gt; may be because of the substitution effect, where more Uber POOL rides = less matching due to less efficient process. </a:t>
            </a:r>
          </a:p>
          <a:p>
            <a:r>
              <a:rPr lang="en-US" dirty="0"/>
              <a:t>Rush hours has a positive effect on matching efficiency, and increasing wait time during these hours seemingly has no effect. </a:t>
            </a:r>
          </a:p>
        </p:txBody>
      </p:sp>
      <p:sp>
        <p:nvSpPr>
          <p:cNvPr id="4" name="Slide Number Placeholder 3"/>
          <p:cNvSpPr>
            <a:spLocks noGrp="1"/>
          </p:cNvSpPr>
          <p:nvPr>
            <p:ph type="sldNum" sz="quarter" idx="5"/>
          </p:nvPr>
        </p:nvSpPr>
        <p:spPr/>
        <p:txBody>
          <a:bodyPr/>
          <a:lstStyle/>
          <a:p>
            <a:fld id="{8D8B98E4-4C34-46ED-9A0E-B5C0890A5CAE}" type="slidenum">
              <a:rPr lang="en-US" smtClean="0"/>
              <a:t>15</a:t>
            </a:fld>
            <a:endParaRPr lang="en-US" dirty="0"/>
          </a:p>
        </p:txBody>
      </p:sp>
    </p:spTree>
    <p:extLst>
      <p:ext uri="{BB962C8B-B14F-4D97-AF65-F5344CB8AC3E}">
        <p14:creationId xmlns:p14="http://schemas.microsoft.com/office/powerpoint/2010/main" val="1332712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ran two regressions to check the effects of treatment on Uber’s costs, which are the same as driver payouts.</a:t>
            </a:r>
          </a:p>
          <a:p>
            <a:r>
              <a:rPr lang="en-US" dirty="0"/>
              <a:t>One regression used payout per trip as dependent variable, and the other used total driver payout.</a:t>
            </a:r>
          </a:p>
          <a:p>
            <a:r>
              <a:rPr lang="en-US" dirty="0"/>
              <a:t>Both regressions show that increasing wait times outside of rush hours decreases Uber’s costs. </a:t>
            </a:r>
          </a:p>
          <a:p>
            <a:r>
              <a:rPr lang="en-US" dirty="0"/>
              <a:t>Both regressions also show that rush hours increase Uber’s costs. </a:t>
            </a:r>
          </a:p>
          <a:p>
            <a:r>
              <a:rPr lang="en-US" dirty="0"/>
              <a:t>The regression for total driver payout, which has a higher R-squared than the payout per trip model and is therefore better suited to showing causal effects, shows that increasing wait time during rush hours decreases Uber’s costs by more than outside of rush hours. In fact, this decrease is larger than it seems: the cost increase generated by rush hour conditions is more than offset by the decrease due to better matching efficiency, resulting in a net decrease in costs</a:t>
            </a:r>
          </a:p>
          <a:p>
            <a:endParaRPr lang="en-US" dirty="0"/>
          </a:p>
        </p:txBody>
      </p:sp>
      <p:sp>
        <p:nvSpPr>
          <p:cNvPr id="4" name="Slide Number Placeholder 3"/>
          <p:cNvSpPr>
            <a:spLocks noGrp="1"/>
          </p:cNvSpPr>
          <p:nvPr>
            <p:ph type="sldNum" sz="quarter" idx="5"/>
          </p:nvPr>
        </p:nvSpPr>
        <p:spPr/>
        <p:txBody>
          <a:bodyPr/>
          <a:lstStyle/>
          <a:p>
            <a:fld id="{8D8B98E4-4C34-46ED-9A0E-B5C0890A5CAE}" type="slidenum">
              <a:rPr lang="en-US" smtClean="0"/>
              <a:t>16</a:t>
            </a:fld>
            <a:endParaRPr lang="en-US" dirty="0"/>
          </a:p>
        </p:txBody>
      </p:sp>
    </p:spTree>
    <p:extLst>
      <p:ext uri="{BB962C8B-B14F-4D97-AF65-F5344CB8AC3E}">
        <p14:creationId xmlns:p14="http://schemas.microsoft.com/office/powerpoint/2010/main" val="1129092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Leads us to our recommendation: increasing waiting time from 2 to 5 minutes, but only during rush hour</a:t>
            </a:r>
          </a:p>
          <a:p>
            <a:r>
              <a:rPr lang="en-US" dirty="0"/>
              <a:t>Could assume that riders would want to get home faster, but turns out are more sensitive to cost decrease</a:t>
            </a:r>
            <a:endParaRPr lang="en-US" dirty="0">
              <a:cs typeface="Calibri"/>
            </a:endParaRPr>
          </a:p>
          <a:p>
            <a:r>
              <a:rPr lang="en-US" dirty="0"/>
              <a:t>Increasing wait time will damage validity of synthetic control experiment data, but will yield greater revenue for Uber</a:t>
            </a:r>
            <a:endParaRPr lang="en-US" dirty="0">
              <a:cs typeface="Calibri"/>
            </a:endParaRPr>
          </a:p>
          <a:p>
            <a:r>
              <a:rPr lang="en-US" dirty="0"/>
              <a:t>Most importantly, riders will be less likely to want to substitute towards Uber POOL, which means a greater amount of usage of the Express product and a greater acceptance of having to walk and wait in exchange for lower prices.</a:t>
            </a:r>
            <a:endParaRPr lang="en-US" dirty="0">
              <a:cs typeface="Calibri"/>
            </a:endParaRPr>
          </a:p>
          <a:p>
            <a:r>
              <a:rPr lang="en-US" dirty="0"/>
              <a:t>Adoption will grow, which will make city markets mature faster, and so over time we can expect to see less substitution and a greater willingness to wait 3 more minutes in order to pay less.</a:t>
            </a:r>
          </a:p>
          <a:p>
            <a:endParaRPr lang="en-US" dirty="0"/>
          </a:p>
          <a:p>
            <a:endParaRPr lang="en-US" dirty="0"/>
          </a:p>
        </p:txBody>
      </p:sp>
      <p:sp>
        <p:nvSpPr>
          <p:cNvPr id="4" name="Slide Number Placeholder 3"/>
          <p:cNvSpPr>
            <a:spLocks noGrp="1"/>
          </p:cNvSpPr>
          <p:nvPr>
            <p:ph type="sldNum" sz="quarter" idx="5"/>
          </p:nvPr>
        </p:nvSpPr>
        <p:spPr/>
        <p:txBody>
          <a:bodyPr/>
          <a:lstStyle/>
          <a:p>
            <a:fld id="{8D8B98E4-4C34-46ED-9A0E-B5C0890A5CAE}" type="slidenum">
              <a:rPr lang="en-US" smtClean="0"/>
              <a:t>17</a:t>
            </a:fld>
            <a:endParaRPr lang="en-US" dirty="0"/>
          </a:p>
        </p:txBody>
      </p:sp>
    </p:spTree>
    <p:extLst>
      <p:ext uri="{BB962C8B-B14F-4D97-AF65-F5344CB8AC3E}">
        <p14:creationId xmlns:p14="http://schemas.microsoft.com/office/powerpoint/2010/main" val="138167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science plays a key role in guiding innovation and strategy at Uber. This is reflected in Uber’s hiring and experiment management policies. Around 2.4% of employees are data scientists, a relatively high number compared to Lyft’s 0.9% and Amazon’s 0.5%. Many of these data scientists hold PhD’s, implying that Uber wants people both more than competent in data science but also at the cutting-edge of research and innovation. This is a significant investment into the belief that data science is the way forward for Uber.</a:t>
            </a:r>
          </a:p>
          <a:p>
            <a:r>
              <a:rPr lang="en-US" dirty="0"/>
              <a:t>To deal with problem of experiment contamination and spill-over effects, Uber introduced a new policy – the Marketplace Change Protocol – where teams who want to run a major experiment have to present it in front of head of engineering &amp; head of product, who then make a decision on which experiments go through. In addition, cities undergoing major experiments have a moratorium on any other significant changes, ensuring a higher level of quality and validity for Uber’s data. This speaks to a culture of understanding the importance of data science and what it takes to empower data science teams. We can see this in our case: Stock has the option to prevent a change that may have significant impact on revenue and customer satisfaction in order to keep data clean and valid.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Data-driven decision making in product development and operations: when making decisions regarding the launch of new products, changes to existing products or simply monitoring their performance Uber relies heavily on data science. Different tests and experiments are conducted to monitor performance and key metrics: decisions are made with a heavy reliance on quantitative analysis.</a:t>
            </a:r>
            <a:endParaRPr lang="en-US" sz="1050" dirty="0"/>
          </a:p>
          <a:p>
            <a:endParaRPr lang="en-US" dirty="0"/>
          </a:p>
        </p:txBody>
      </p:sp>
      <p:sp>
        <p:nvSpPr>
          <p:cNvPr id="4" name="Slide Number Placeholder 3"/>
          <p:cNvSpPr>
            <a:spLocks noGrp="1"/>
          </p:cNvSpPr>
          <p:nvPr>
            <p:ph type="sldNum" sz="quarter" idx="5"/>
          </p:nvPr>
        </p:nvSpPr>
        <p:spPr/>
        <p:txBody>
          <a:bodyPr/>
          <a:lstStyle/>
          <a:p>
            <a:fld id="{8D8B98E4-4C34-46ED-9A0E-B5C0890A5CAE}" type="slidenum">
              <a:rPr lang="en-US" smtClean="0"/>
              <a:t>3</a:t>
            </a:fld>
            <a:endParaRPr lang="en-US" dirty="0"/>
          </a:p>
        </p:txBody>
      </p:sp>
    </p:spTree>
    <p:extLst>
      <p:ext uri="{BB962C8B-B14F-4D97-AF65-F5344CB8AC3E}">
        <p14:creationId xmlns:p14="http://schemas.microsoft.com/office/powerpoint/2010/main" val="259247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Experiments allow Uber to base their decisions on reliable data and valid quantitative analysis. They ensure that surprises are limited when a decision is made regarding a new product launch or changes to existing products.</a:t>
            </a:r>
          </a:p>
          <a:p>
            <a:r>
              <a:rPr lang="en-US" dirty="0"/>
              <a:t>Different kinds of experiments and tests are made in order to cover for the weaknesses of each specific experiment. For example, when testing their new algorithm for POOL Express, Uber ran shadow experiments using historical data to optimize their pickup locations. Once, the product was more advanced, they moved on the simulated live trials by cloning real-time POOL data and applying it to the Express algorithm. However, these tests couldn’t reveal rider feelings and sensitivity towards prices and wait times; so Uber distributed conjoint surveys to customers to collect primary data.</a:t>
            </a:r>
            <a:endParaRPr lang="en-US" dirty="0">
              <a:cs typeface="Calibri"/>
            </a:endParaRPr>
          </a:p>
          <a:p>
            <a:endParaRPr lang="en-US" dirty="0"/>
          </a:p>
          <a:p>
            <a:r>
              <a:rPr lang="en-US" dirty="0"/>
              <a:t>3 different kinds of major experiments:</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User-level A/B: </a:t>
            </a:r>
            <a:r>
              <a:rPr lang="en-US" sz="1200" dirty="0"/>
              <a:t>used to compare and understand the effects of changes made to the platform on user behavior</a:t>
            </a:r>
            <a:endParaRPr lang="en-US" sz="1200" dirty="0">
              <a:cs typeface="Calibri"/>
            </a:endParaRPr>
          </a:p>
          <a:p>
            <a:r>
              <a:rPr lang="en-US" dirty="0"/>
              <a:t>Pros: very easy to set up, allowing teams to quickly test effect of user-level changes like tweaks in the platform UI/UX. Minimal contamination effect, so will not interfere with product-level data. Can test more than 2 changes.</a:t>
            </a:r>
          </a:p>
          <a:p>
            <a:r>
              <a:rPr lang="en-US" dirty="0"/>
              <a:t>Cons: Cannot test new products since A/B experiments are focused on user level. Not scalable considering Uber’s size of operations since each demographic group needs its own set of tests.</a:t>
            </a:r>
            <a:endParaRPr lang="en-US" dirty="0">
              <a:cs typeface="Calibri"/>
            </a:endParaRPr>
          </a:p>
          <a:p>
            <a:endParaRPr lang="en-US" dirty="0"/>
          </a:p>
          <a:p>
            <a:r>
              <a:rPr lang="en-US" dirty="0"/>
              <a:t>Switchbacks: </a:t>
            </a:r>
            <a:r>
              <a:rPr lang="en-US" sz="1200" dirty="0"/>
              <a:t>used to evaluate effects of product changes on an outcome variable. I</a:t>
            </a:r>
            <a:r>
              <a:rPr lang="en-US" sz="1800" dirty="0">
                <a:effectLst/>
                <a:latin typeface="Times New Roman"/>
                <a:ea typeface="Times New Roman" panose="02020603050405020304" pitchFamily="18" charset="0"/>
                <a:cs typeface="Times New Roman"/>
              </a:rPr>
              <a:t>nvolves splitting each day of the week into an odd number of treatments and controlling set of hours to test effects</a:t>
            </a:r>
            <a:r>
              <a:rPr lang="en-US" sz="1200" dirty="0">
                <a:effectLst/>
                <a:latin typeface="Times New Roman"/>
                <a:ea typeface="Times New Roman" panose="02020603050405020304" pitchFamily="18" charset="0"/>
                <a:cs typeface="Times New Roman"/>
              </a:rPr>
              <a:t>, usually over 2 weeks.</a:t>
            </a:r>
          </a:p>
          <a:p>
            <a:r>
              <a:rPr lang="en-US" sz="1200" dirty="0">
                <a:effectLst/>
                <a:latin typeface="Times New Roman"/>
                <a:cs typeface="Times New Roman"/>
              </a:rPr>
              <a:t>Pros: can quickly evaluate effects of product-wide changes, easy to set up. Shorter time duration than synthetic control experiments</a:t>
            </a:r>
          </a:p>
          <a:p>
            <a:r>
              <a:rPr lang="en-US" sz="1200" dirty="0">
                <a:effectLst/>
                <a:latin typeface="Times New Roman"/>
                <a:cs typeface="Times New Roman"/>
              </a:rPr>
              <a:t>Cons: designed around finding aggregate effect of changes over time, less focused towards analyzing day-level effects. Cannot test more than one change. Prone to contamination, so only one per city. Only targets one outcome variable, that combined with short time means it’s a way of quickly getting targeted results.</a:t>
            </a:r>
          </a:p>
          <a:p>
            <a:endParaRPr lang="en-US" sz="1200" dirty="0">
              <a:effectLst/>
              <a:latin typeface="Times New Roman" panose="02020603050405020304" pitchFamily="18" charset="0"/>
            </a:endParaRPr>
          </a:p>
          <a:p>
            <a:r>
              <a:rPr lang="en-US" sz="1200" dirty="0">
                <a:effectLst/>
                <a:latin typeface="Times New Roman"/>
                <a:cs typeface="Times New Roman"/>
              </a:rPr>
              <a:t>Synthetic control experiments: simulate lab-type experiment by assigning control and treatment cities, study effects of a product tweak on a set of outcome variables of interest.</a:t>
            </a:r>
          </a:p>
          <a:p>
            <a:r>
              <a:rPr lang="en-US" sz="1200" dirty="0">
                <a:effectLst/>
                <a:latin typeface="Times New Roman"/>
                <a:cs typeface="Times New Roman"/>
              </a:rPr>
              <a:t>Pros: </a:t>
            </a:r>
            <a:r>
              <a:rPr lang="en-US" sz="1800" dirty="0">
                <a:effectLst/>
                <a:latin typeface="Times New Roman"/>
                <a:ea typeface="Times New Roman" panose="02020603050405020304" pitchFamily="18" charset="0"/>
                <a:cs typeface="Times New Roman"/>
              </a:rPr>
              <a:t>allow Uber to get exact and valid results for product changes and their effect on more than one outcome variable, meaning you can get a complete understanding of marketplace dynamics</a:t>
            </a:r>
            <a:r>
              <a:rPr lang="en-US" sz="1800" dirty="0">
                <a:latin typeface="Times New Roman"/>
                <a:ea typeface="Times New Roman" panose="02020603050405020304" pitchFamily="18" charset="0"/>
                <a:cs typeface="Times New Roman"/>
              </a:rPr>
              <a:t> </a:t>
            </a:r>
            <a:endParaRPr lang="en-US" sz="1800" dirty="0">
              <a:effectLst/>
              <a:latin typeface="Times New Roman" panose="02020603050405020304" pitchFamily="18" charset="0"/>
              <a:ea typeface="Times New Roman" panose="02020603050405020304" pitchFamily="18" charset="0"/>
              <a:cs typeface="Times New Roman"/>
            </a:endParaRPr>
          </a:p>
          <a:p>
            <a:r>
              <a:rPr lang="en-US" sz="1800" dirty="0">
                <a:effectLst/>
                <a:latin typeface="Times New Roman"/>
                <a:cs typeface="Times New Roman"/>
              </a:rPr>
              <a:t>Cons: require any changes to be significant, more than 5%, to be detectable (so not assigned to random effect), but these experiments frequently create many less significant effects. More costly to set up (especially in terms of opportunity cost): take longer to run and require freeze on other changes</a:t>
            </a:r>
            <a:endParaRPr lang="en-US" dirty="0">
              <a:latin typeface="Times New Roman"/>
              <a:cs typeface="Times New Roman"/>
            </a:endParaRPr>
          </a:p>
        </p:txBody>
      </p:sp>
      <p:sp>
        <p:nvSpPr>
          <p:cNvPr id="4" name="Slide Number Placeholder 3"/>
          <p:cNvSpPr>
            <a:spLocks noGrp="1"/>
          </p:cNvSpPr>
          <p:nvPr>
            <p:ph type="sldNum" sz="quarter" idx="5"/>
          </p:nvPr>
        </p:nvSpPr>
        <p:spPr/>
        <p:txBody>
          <a:bodyPr/>
          <a:lstStyle/>
          <a:p>
            <a:fld id="{8D8B98E4-4C34-46ED-9A0E-B5C0890A5CAE}" type="slidenum">
              <a:rPr lang="en-US" smtClean="0"/>
              <a:t>4</a:t>
            </a:fld>
            <a:endParaRPr lang="en-US" dirty="0"/>
          </a:p>
        </p:txBody>
      </p:sp>
    </p:spTree>
    <p:extLst>
      <p:ext uri="{BB962C8B-B14F-4D97-AF65-F5344CB8AC3E}">
        <p14:creationId xmlns:p14="http://schemas.microsoft.com/office/powerpoint/2010/main" val="709240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Why does UBER Express since UBER Pool (2014) exist which is ride sharing service?</a:t>
            </a:r>
          </a:p>
          <a:p>
            <a:pPr algn="just"/>
            <a:r>
              <a:rPr lang="en-US" dirty="0"/>
              <a:t>Ridesharing may be the future of ride-hailing companies and should be innovated regularly</a:t>
            </a:r>
            <a:endParaRPr lang="en-US" dirty="0">
              <a:cs typeface="Calibri"/>
            </a:endParaRPr>
          </a:p>
          <a:p>
            <a:pPr algn="just"/>
            <a:r>
              <a:rPr lang="en-US" dirty="0"/>
              <a:t>To make ride sharing efficient, eco-friendly, and profitable as it was making loss</a:t>
            </a:r>
            <a:endParaRPr lang="en-US" dirty="0">
              <a:cs typeface="Calibri"/>
            </a:endParaRPr>
          </a:p>
          <a:p>
            <a:pPr algn="just"/>
            <a:r>
              <a:rPr lang="en-US" dirty="0"/>
              <a:t>Reduce loops/detours and improve match efficiency which leads to good ratings of rider and drivers</a:t>
            </a:r>
            <a:endParaRPr lang="en-US" dirty="0">
              <a:cs typeface="Calibri"/>
            </a:endParaRPr>
          </a:p>
          <a:p>
            <a:pPr algn="just"/>
            <a:r>
              <a:rPr lang="en-US" dirty="0"/>
              <a:t>Solutions/Uniqueness with Express:</a:t>
            </a:r>
            <a:endParaRPr lang="en-US" dirty="0">
              <a:cs typeface="Calibri"/>
            </a:endParaRPr>
          </a:p>
          <a:p>
            <a:pPr algn="just"/>
            <a:r>
              <a:rPr lang="en-US" dirty="0"/>
              <a:t>Make riders wait and walk to the nearest pre-defined corners for pickups which will lead to fewer detours.</a:t>
            </a:r>
            <a:endParaRPr lang="en-US" dirty="0">
              <a:cs typeface="Calibri"/>
            </a:endParaRPr>
          </a:p>
          <a:p>
            <a:pPr algn="just"/>
            <a:r>
              <a:rPr lang="en-US" dirty="0"/>
              <a:t>Increase match efficiency (better rated drivers for riders and vice versa), decrease costs per ride</a:t>
            </a:r>
            <a:endParaRPr lang="en-US" dirty="0">
              <a:cs typeface="Calibri"/>
            </a:endParaRPr>
          </a:p>
          <a:p>
            <a:pPr algn="just"/>
            <a:r>
              <a:rPr lang="en-US" dirty="0"/>
              <a:t>More seat utilizations and more time for algorithms to optimize the route</a:t>
            </a:r>
            <a:endParaRPr lang="en-US" dirty="0">
              <a:cs typeface="Calibri"/>
            </a:endParaRPr>
          </a:p>
          <a:p>
            <a:pPr algn="just"/>
            <a:r>
              <a:rPr lang="en-US" dirty="0"/>
              <a:t>Express algorithm was built with a wait of two and five minutes</a:t>
            </a:r>
            <a:endParaRPr lang="en-US" dirty="0">
              <a:cs typeface="Calibri"/>
            </a:endParaRPr>
          </a:p>
          <a:p>
            <a:pPr algn="just"/>
            <a:r>
              <a:rPr lang="en-US" dirty="0"/>
              <a:t>Few Concerns:</a:t>
            </a:r>
            <a:endParaRPr lang="en-US" dirty="0">
              <a:cs typeface="Calibri"/>
            </a:endParaRPr>
          </a:p>
          <a:p>
            <a:pPr algn="just"/>
            <a:r>
              <a:rPr lang="en-US" dirty="0"/>
              <a:t>It might be unsafe for riders to walk to pick up points (some routes might not be safe)</a:t>
            </a:r>
            <a:endParaRPr lang="en-US" dirty="0">
              <a:cs typeface="Calibri"/>
            </a:endParaRPr>
          </a:p>
          <a:p>
            <a:pPr algn="just"/>
            <a:r>
              <a:rPr lang="en-US" dirty="0"/>
              <a:t>Weather and emergency cases will not be applicable under UBER Express</a:t>
            </a:r>
            <a:endParaRPr lang="en-US" dirty="0">
              <a:cs typeface="Calibri"/>
            </a:endParaRPr>
          </a:p>
          <a:p>
            <a:pPr algn="just"/>
            <a:r>
              <a:rPr lang="en-US" dirty="0"/>
              <a:t>Not suitable for people with disabilities and Express limits privacy</a:t>
            </a:r>
            <a:endParaRPr lang="en-US" dirty="0">
              <a:cs typeface="Calibri"/>
            </a:endParaRPr>
          </a:p>
          <a:p>
            <a:pPr algn="just"/>
            <a:r>
              <a:rPr lang="en-US" dirty="0"/>
              <a:t>Real connection between drivers and Uber is missing which might lead to trust issues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D8B98E4-4C34-46ED-9A0E-B5C0890A5CAE}" type="slidenum">
              <a:rPr lang="en-US" smtClean="0"/>
              <a:t>5</a:t>
            </a:fld>
            <a:endParaRPr lang="en-US" dirty="0"/>
          </a:p>
        </p:txBody>
      </p:sp>
    </p:spTree>
    <p:extLst>
      <p:ext uri="{BB962C8B-B14F-4D97-AF65-F5344CB8AC3E}">
        <p14:creationId xmlns:p14="http://schemas.microsoft.com/office/powerpoint/2010/main" val="1313512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 executives at Uber believe ride-sharing is the future of the platform, and of the ride-hailing industry in general. Ride-sharing means carpooling, so a reduction in carbon emissions as well as lower costs for both riders and Uber. The first Uber product targeting ride-sharing was Uber POOL, launched in 2014. It saw success in terms of adoption rate, with some markets seeing a higher growth in POOL than UberX</a:t>
            </a:r>
          </a:p>
          <a:p>
            <a:endParaRPr lang="en-US" dirty="0"/>
          </a:p>
          <a:p>
            <a:r>
              <a:rPr lang="en-US" dirty="0"/>
              <a:t>BUT are some problems. POOL is a home pickup service, so drivers must make loops and detours to pick up every rider. Riders don’t like that and would prefer a faster, more direct service. Home pickup also means less matches, so around half of POOL trips were unmatched -&gt; they became regular UberX rides which are significantly less efficient in terms of cost per ride. POOL was therefore unprofitable 2 years after launch.</a:t>
            </a:r>
          </a:p>
          <a:p>
            <a:endParaRPr lang="en-US" dirty="0"/>
          </a:p>
          <a:p>
            <a:r>
              <a:rPr lang="en-US" dirty="0"/>
              <a:t>A potential solution was found in the form of Uber POOL Express by targeting the main problem with POOL: poor matching efficiency due to fixed individualized pickup points. Express offers riders less expensive rides in exchange for waiting an additional few minutes and then walking to a nearby pickup point. Waiting means the Express algorithm has more time to find a suitable match, and walking gives it more flexibility in how it makes matches. The problem Uber faces is with the waiting time: how long is too long? There is an efficiency vs experience tradeoff which must be balanced.</a:t>
            </a:r>
          </a:p>
          <a:p>
            <a:r>
              <a:rPr lang="en-US" dirty="0"/>
              <a:t>Uber has chosen to do so with a switchback experiment in Boston, where wait time alternated between 2 mins and 5 mins several times a day for 2 weeks.</a:t>
            </a:r>
          </a:p>
        </p:txBody>
      </p:sp>
      <p:sp>
        <p:nvSpPr>
          <p:cNvPr id="4" name="Slide Number Placeholder 3"/>
          <p:cNvSpPr>
            <a:spLocks noGrp="1"/>
          </p:cNvSpPr>
          <p:nvPr>
            <p:ph type="sldNum" sz="quarter" idx="5"/>
          </p:nvPr>
        </p:nvSpPr>
        <p:spPr/>
        <p:txBody>
          <a:bodyPr/>
          <a:lstStyle/>
          <a:p>
            <a:fld id="{8D8B98E4-4C34-46ED-9A0E-B5C0890A5CAE}" type="slidenum">
              <a:rPr lang="en-US" smtClean="0"/>
              <a:t>6</a:t>
            </a:fld>
            <a:endParaRPr lang="en-US" dirty="0"/>
          </a:p>
        </p:txBody>
      </p:sp>
    </p:spTree>
    <p:extLst>
      <p:ext uri="{BB962C8B-B14F-4D97-AF65-F5344CB8AC3E}">
        <p14:creationId xmlns:p14="http://schemas.microsoft.com/office/powerpoint/2010/main" val="1318555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Having wait time of 5 minutes get more double match, cancellations and Pool trips compared with 2 minutes wait time. @ minutes gives more single match for a companion of a rider and more express trip.</a:t>
            </a:r>
          </a:p>
          <a:p>
            <a:r>
              <a:rPr lang="en-US" dirty="0">
                <a:cs typeface="Calibri"/>
              </a:rPr>
              <a:t>Drivers earns mire with 2 minutes wait vs 5 minutes wait in Boston city.</a:t>
            </a:r>
          </a:p>
        </p:txBody>
      </p:sp>
      <p:sp>
        <p:nvSpPr>
          <p:cNvPr id="4" name="Slide Number Placeholder 3"/>
          <p:cNvSpPr>
            <a:spLocks noGrp="1"/>
          </p:cNvSpPr>
          <p:nvPr>
            <p:ph type="sldNum" sz="quarter" idx="5"/>
          </p:nvPr>
        </p:nvSpPr>
        <p:spPr/>
        <p:txBody>
          <a:bodyPr/>
          <a:lstStyle/>
          <a:p>
            <a:fld id="{8D8B98E4-4C34-46ED-9A0E-B5C0890A5CAE}" type="slidenum">
              <a:rPr lang="en-US" smtClean="0"/>
              <a:t>7</a:t>
            </a:fld>
            <a:endParaRPr lang="en-US" dirty="0"/>
          </a:p>
        </p:txBody>
      </p:sp>
    </p:spTree>
    <p:extLst>
      <p:ext uri="{BB962C8B-B14F-4D97-AF65-F5344CB8AC3E}">
        <p14:creationId xmlns:p14="http://schemas.microsoft.com/office/powerpoint/2010/main" val="3096608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More wait time was favorable for 5 minutes wait time during nonpeak ours as customers prefer less wait time during peak time when they intend to go to work or start or end their day by traveling back to home or going to any other relevant activities/work.</a:t>
            </a:r>
          </a:p>
          <a:p>
            <a:r>
              <a:rPr lang="en-US" dirty="0">
                <a:cs typeface="Calibri"/>
              </a:rPr>
              <a:t>Express rides are more for 2 minutes wait time compared to 5 minutes in the current result from experiment done on city of Boston.</a:t>
            </a:r>
          </a:p>
        </p:txBody>
      </p:sp>
      <p:sp>
        <p:nvSpPr>
          <p:cNvPr id="4" name="Slide Number Placeholder 3"/>
          <p:cNvSpPr>
            <a:spLocks noGrp="1"/>
          </p:cNvSpPr>
          <p:nvPr>
            <p:ph type="sldNum" sz="quarter" idx="5"/>
          </p:nvPr>
        </p:nvSpPr>
        <p:spPr/>
        <p:txBody>
          <a:bodyPr/>
          <a:lstStyle/>
          <a:p>
            <a:fld id="{8D8B98E4-4C34-46ED-9A0E-B5C0890A5CAE}" type="slidenum">
              <a:rPr lang="en-US" smtClean="0"/>
              <a:t>8</a:t>
            </a:fld>
            <a:endParaRPr lang="en-US" dirty="0"/>
          </a:p>
        </p:txBody>
      </p:sp>
    </p:spTree>
    <p:extLst>
      <p:ext uri="{BB962C8B-B14F-4D97-AF65-F5344CB8AC3E}">
        <p14:creationId xmlns:p14="http://schemas.microsoft.com/office/powerpoint/2010/main" val="284112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Driver has more income in lesser wait time and have more cancellation by having 5 minutes wait time.</a:t>
            </a:r>
          </a:p>
        </p:txBody>
      </p:sp>
      <p:sp>
        <p:nvSpPr>
          <p:cNvPr id="4" name="Slide Number Placeholder 3"/>
          <p:cNvSpPr>
            <a:spLocks noGrp="1"/>
          </p:cNvSpPr>
          <p:nvPr>
            <p:ph type="sldNum" sz="quarter" idx="5"/>
          </p:nvPr>
        </p:nvSpPr>
        <p:spPr/>
        <p:txBody>
          <a:bodyPr/>
          <a:lstStyle/>
          <a:p>
            <a:fld id="{8D8B98E4-4C34-46ED-9A0E-B5C0890A5CAE}" type="slidenum">
              <a:rPr lang="en-US" smtClean="0"/>
              <a:t>9</a:t>
            </a:fld>
            <a:endParaRPr lang="en-US" dirty="0"/>
          </a:p>
        </p:txBody>
      </p:sp>
    </p:spTree>
    <p:extLst>
      <p:ext uri="{BB962C8B-B14F-4D97-AF65-F5344CB8AC3E}">
        <p14:creationId xmlns:p14="http://schemas.microsoft.com/office/powerpoint/2010/main" val="1916048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Uber Pool has more wait time compared to Express which says people waited for Pool then for Express in City of Boston</a:t>
            </a:r>
          </a:p>
        </p:txBody>
      </p:sp>
      <p:sp>
        <p:nvSpPr>
          <p:cNvPr id="4" name="Slide Number Placeholder 3"/>
          <p:cNvSpPr>
            <a:spLocks noGrp="1"/>
          </p:cNvSpPr>
          <p:nvPr>
            <p:ph type="sldNum" sz="quarter" idx="5"/>
          </p:nvPr>
        </p:nvSpPr>
        <p:spPr/>
        <p:txBody>
          <a:bodyPr/>
          <a:lstStyle/>
          <a:p>
            <a:fld id="{8D8B98E4-4C34-46ED-9A0E-B5C0890A5CAE}" type="slidenum">
              <a:rPr lang="en-US" smtClean="0"/>
              <a:t>10</a:t>
            </a:fld>
            <a:endParaRPr lang="en-US" dirty="0"/>
          </a:p>
        </p:txBody>
      </p:sp>
    </p:spTree>
    <p:extLst>
      <p:ext uri="{BB962C8B-B14F-4D97-AF65-F5344CB8AC3E}">
        <p14:creationId xmlns:p14="http://schemas.microsoft.com/office/powerpoint/2010/main" val="213815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ED5A19-DCB4-46D6-942D-F77F223A76F3}" type="datetime1">
              <a:rPr lang="en-US" smtClean="0"/>
              <a:t>2/9/2022</a:t>
            </a:fld>
            <a:endParaRPr lang="en-US" dirty="0"/>
          </a:p>
        </p:txBody>
      </p:sp>
      <p:sp>
        <p:nvSpPr>
          <p:cNvPr id="5" name="Footer Placeholder 4"/>
          <p:cNvSpPr>
            <a:spLocks noGrp="1"/>
          </p:cNvSpPr>
          <p:nvPr>
            <p:ph type="ftr" sz="quarter" idx="11"/>
          </p:nvPr>
        </p:nvSpPr>
        <p:spPr/>
        <p:txBody>
          <a:bodyPr/>
          <a:lstStyle/>
          <a:p>
            <a:r>
              <a:rPr lang="en-US" dirty="0"/>
              <a:t>(c) 2022 McGill | Desautels: Confidential </a:t>
            </a:r>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dirty="0"/>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60DECD-792A-4728-847A-A1F0E6BFF5DB}" type="datetime1">
              <a:rPr lang="en-US" smtClean="0"/>
              <a:t>2/9/2022</a:t>
            </a:fld>
            <a:endParaRPr lang="en-US" dirty="0"/>
          </a:p>
        </p:txBody>
      </p:sp>
      <p:sp>
        <p:nvSpPr>
          <p:cNvPr id="5" name="Footer Placeholder 4"/>
          <p:cNvSpPr>
            <a:spLocks noGrp="1"/>
          </p:cNvSpPr>
          <p:nvPr>
            <p:ph type="ftr" sz="quarter" idx="11"/>
          </p:nvPr>
        </p:nvSpPr>
        <p:spPr/>
        <p:txBody>
          <a:bodyPr/>
          <a:lstStyle/>
          <a:p>
            <a:r>
              <a:rPr lang="en-US" dirty="0"/>
              <a:t>(c) 2022 McGill | Desautels: Confidential </a:t>
            </a:r>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dirty="0"/>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150155"/>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E1C5C-1EAD-48BA-A12D-6D55A7109238}" type="datetime1">
              <a:rPr lang="en-US" smtClean="0"/>
              <a:t>2/9/2022</a:t>
            </a:fld>
            <a:endParaRPr lang="en-US" dirty="0"/>
          </a:p>
        </p:txBody>
      </p:sp>
      <p:sp>
        <p:nvSpPr>
          <p:cNvPr id="5" name="Footer Placeholder 4"/>
          <p:cNvSpPr>
            <a:spLocks noGrp="1"/>
          </p:cNvSpPr>
          <p:nvPr>
            <p:ph type="ftr" sz="quarter" idx="11"/>
          </p:nvPr>
        </p:nvSpPr>
        <p:spPr/>
        <p:txBody>
          <a:bodyPr/>
          <a:lstStyle/>
          <a:p>
            <a:r>
              <a:rPr lang="en-US" dirty="0"/>
              <a:t>(c) 2022 McGill | Desautels: Confidential </a:t>
            </a:r>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dirty="0"/>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38E536-22DA-4101-9D79-00C63C8968EF}" type="datetime1">
              <a:rPr lang="en-US" smtClean="0"/>
              <a:t>2/9/2022</a:t>
            </a:fld>
            <a:endParaRPr lang="en-US" dirty="0"/>
          </a:p>
        </p:txBody>
      </p:sp>
      <p:sp>
        <p:nvSpPr>
          <p:cNvPr id="6" name="Footer Placeholder 5"/>
          <p:cNvSpPr>
            <a:spLocks noGrp="1"/>
          </p:cNvSpPr>
          <p:nvPr>
            <p:ph type="ftr" sz="quarter" idx="11"/>
          </p:nvPr>
        </p:nvSpPr>
        <p:spPr/>
        <p:txBody>
          <a:bodyPr/>
          <a:lstStyle/>
          <a:p>
            <a:r>
              <a:rPr lang="en-US" dirty="0"/>
              <a:t>(c) 2022 McGill | Desautels: Confidential </a:t>
            </a:r>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dirty="0"/>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A46B9D-7B6F-4078-93C1-2B5D9CDDE6B1}" type="datetime1">
              <a:rPr lang="en-US" smtClean="0"/>
              <a:t>2/9/2022</a:t>
            </a:fld>
            <a:endParaRPr lang="en-US" dirty="0"/>
          </a:p>
        </p:txBody>
      </p:sp>
      <p:sp>
        <p:nvSpPr>
          <p:cNvPr id="8" name="Footer Placeholder 7"/>
          <p:cNvSpPr>
            <a:spLocks noGrp="1"/>
          </p:cNvSpPr>
          <p:nvPr>
            <p:ph type="ftr" sz="quarter" idx="11"/>
          </p:nvPr>
        </p:nvSpPr>
        <p:spPr/>
        <p:txBody>
          <a:bodyPr/>
          <a:lstStyle/>
          <a:p>
            <a:r>
              <a:rPr lang="en-US" dirty="0"/>
              <a:t>(c) 2022 McGill | Desautels: Confidential </a:t>
            </a:r>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dirty="0"/>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79FB38-395C-44FB-A3F8-0275073F481B}" type="datetime1">
              <a:rPr lang="en-US" smtClean="0"/>
              <a:t>2/9/2022</a:t>
            </a:fld>
            <a:endParaRPr lang="en-US" dirty="0"/>
          </a:p>
        </p:txBody>
      </p:sp>
      <p:sp>
        <p:nvSpPr>
          <p:cNvPr id="4" name="Footer Placeholder 3"/>
          <p:cNvSpPr>
            <a:spLocks noGrp="1"/>
          </p:cNvSpPr>
          <p:nvPr>
            <p:ph type="ftr" sz="quarter" idx="11"/>
          </p:nvPr>
        </p:nvSpPr>
        <p:spPr/>
        <p:txBody>
          <a:bodyPr/>
          <a:lstStyle/>
          <a:p>
            <a:r>
              <a:rPr lang="en-US" dirty="0"/>
              <a:t>(c) 2022 McGill | Desautels: Confidential </a:t>
            </a:r>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dirty="0"/>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99672-A290-47E9-BABA-1AB02C0FED27}" type="datetime1">
              <a:rPr lang="en-US" smtClean="0"/>
              <a:t>2/9/2022</a:t>
            </a:fld>
            <a:endParaRPr lang="en-US" dirty="0"/>
          </a:p>
        </p:txBody>
      </p:sp>
      <p:sp>
        <p:nvSpPr>
          <p:cNvPr id="3" name="Footer Placeholder 2"/>
          <p:cNvSpPr>
            <a:spLocks noGrp="1"/>
          </p:cNvSpPr>
          <p:nvPr>
            <p:ph type="ftr" sz="quarter" idx="11"/>
          </p:nvPr>
        </p:nvSpPr>
        <p:spPr/>
        <p:txBody>
          <a:bodyPr/>
          <a:lstStyle/>
          <a:p>
            <a:r>
              <a:rPr lang="en-US" dirty="0"/>
              <a:t>(c) 2022 McGill | Desautels: Confidential </a:t>
            </a:r>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dirty="0"/>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9B9022-D22C-4213-BCA1-A1D7F3DC9631}" type="datetime1">
              <a:rPr lang="en-US" smtClean="0"/>
              <a:t>2/9/2022</a:t>
            </a:fld>
            <a:endParaRPr lang="en-US" dirty="0"/>
          </a:p>
        </p:txBody>
      </p:sp>
      <p:sp>
        <p:nvSpPr>
          <p:cNvPr id="6" name="Footer Placeholder 5"/>
          <p:cNvSpPr>
            <a:spLocks noGrp="1"/>
          </p:cNvSpPr>
          <p:nvPr>
            <p:ph type="ftr" sz="quarter" idx="11"/>
          </p:nvPr>
        </p:nvSpPr>
        <p:spPr/>
        <p:txBody>
          <a:bodyPr/>
          <a:lstStyle/>
          <a:p>
            <a:r>
              <a:rPr lang="en-US" dirty="0"/>
              <a:t>(c) 2022 McGill | Desautels: Confidential </a:t>
            </a:r>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dirty="0"/>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8BC145-9C7A-4551-946B-54C64732A23E}" type="datetime1">
              <a:rPr lang="en-US" smtClean="0"/>
              <a:t>2/9/2022</a:t>
            </a:fld>
            <a:endParaRPr lang="en-US" dirty="0"/>
          </a:p>
        </p:txBody>
      </p:sp>
      <p:sp>
        <p:nvSpPr>
          <p:cNvPr id="6" name="Footer Placeholder 5"/>
          <p:cNvSpPr>
            <a:spLocks noGrp="1"/>
          </p:cNvSpPr>
          <p:nvPr>
            <p:ph type="ftr" sz="quarter" idx="11"/>
          </p:nvPr>
        </p:nvSpPr>
        <p:spPr/>
        <p:txBody>
          <a:bodyPr/>
          <a:lstStyle/>
          <a:p>
            <a:r>
              <a:rPr lang="en-US" dirty="0"/>
              <a:t>(c) 2022 McGill | Desautels: Confidential </a:t>
            </a:r>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dirty="0"/>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599"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1610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5878F37E-414A-4021-B5A5-CB806978BCC0}" type="datetime1">
              <a:rPr lang="en-US" smtClean="0"/>
              <a:t>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dirty="0"/>
              <a:t>(c) 2022 McGill | Desautels: Confidential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dirty="0"/>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defTabSz="914400" rtl="0" eaLnBrk="1" latinLnBrk="0" hangingPunct="1">
        <a:lnSpc>
          <a:spcPct val="90000"/>
        </a:lnSpc>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33533"/>
            <a:ext cx="9144000" cy="1070421"/>
          </a:xfrm>
        </p:spPr>
        <p:txBody>
          <a:bodyPr/>
          <a:lstStyle/>
          <a:p>
            <a:r>
              <a:rPr lang="en-US" dirty="0"/>
              <a:t>Data Science at UBER</a:t>
            </a:r>
          </a:p>
        </p:txBody>
      </p:sp>
      <p:sp>
        <p:nvSpPr>
          <p:cNvPr id="3" name="Subtitle 2"/>
          <p:cNvSpPr>
            <a:spLocks noGrp="1"/>
          </p:cNvSpPr>
          <p:nvPr>
            <p:ph type="subTitle" idx="1"/>
          </p:nvPr>
        </p:nvSpPr>
        <p:spPr>
          <a:xfrm>
            <a:off x="1725283" y="1876758"/>
            <a:ext cx="8755811" cy="3596702"/>
          </a:xfrm>
        </p:spPr>
        <p:txBody>
          <a:bodyPr vert="horz" lIns="91440" tIns="45720" rIns="91440" bIns="45720" rtlCol="0" anchor="t">
            <a:normAutofit/>
          </a:bodyPr>
          <a:lstStyle/>
          <a:p>
            <a:endParaRPr lang="en-US" b="1" dirty="0"/>
          </a:p>
          <a:p>
            <a:r>
              <a:rPr lang="en-US" sz="3200" b="1" dirty="0"/>
              <a:t>Marketing Analytics</a:t>
            </a:r>
          </a:p>
          <a:p>
            <a:endParaRPr lang="en-US" b="1" dirty="0"/>
          </a:p>
          <a:p>
            <a:r>
              <a:rPr lang="en-US" b="1" dirty="0"/>
              <a:t>   Vaibhav Vishal</a:t>
            </a:r>
          </a:p>
          <a:p>
            <a:r>
              <a:rPr lang="en-US" b="1" dirty="0"/>
              <a:t>   Louis d'HULST</a:t>
            </a:r>
          </a:p>
          <a:p>
            <a:r>
              <a:rPr lang="en-US" b="1" dirty="0"/>
              <a:t>   Senan Agblonon</a:t>
            </a:r>
          </a:p>
          <a:p>
            <a:r>
              <a:rPr lang="en-US" b="1" dirty="0"/>
              <a:t>     Andi Li</a:t>
            </a:r>
          </a:p>
        </p:txBody>
      </p:sp>
      <p:sp>
        <p:nvSpPr>
          <p:cNvPr id="4" name="TextBox 3">
            <a:extLst>
              <a:ext uri="{FF2B5EF4-FFF2-40B4-BE49-F238E27FC236}">
                <a16:creationId xmlns:a16="http://schemas.microsoft.com/office/drawing/2014/main" id="{F12CCAD8-5F2C-4DBB-ABB1-A29397B47E63}"/>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pic>
        <p:nvPicPr>
          <p:cNvPr id="6" name="Picture 5">
            <a:extLst>
              <a:ext uri="{FF2B5EF4-FFF2-40B4-BE49-F238E27FC236}">
                <a16:creationId xmlns:a16="http://schemas.microsoft.com/office/drawing/2014/main" id="{81795658-239C-475E-B4E6-314EBC183C1C}"/>
              </a:ext>
            </a:extLst>
          </p:cNvPr>
          <p:cNvPicPr>
            <a:picLocks noChangeAspect="1"/>
          </p:cNvPicPr>
          <p:nvPr/>
        </p:nvPicPr>
        <p:blipFill>
          <a:blip r:embed="rId2"/>
          <a:stretch>
            <a:fillRect/>
          </a:stretch>
        </p:blipFill>
        <p:spPr>
          <a:xfrm>
            <a:off x="9355440" y="153458"/>
            <a:ext cx="2625119" cy="354542"/>
          </a:xfrm>
          <a:prstGeom prst="rect">
            <a:avLst/>
          </a:prstGeom>
        </p:spPr>
      </p:pic>
      <p:sp>
        <p:nvSpPr>
          <p:cNvPr id="8" name="Slide Number Placeholder 7">
            <a:extLst>
              <a:ext uri="{FF2B5EF4-FFF2-40B4-BE49-F238E27FC236}">
                <a16:creationId xmlns:a16="http://schemas.microsoft.com/office/drawing/2014/main" id="{1543ABC5-CEA7-4094-93D7-49FCFB21CBD7}"/>
              </a:ext>
            </a:extLst>
          </p:cNvPr>
          <p:cNvSpPr>
            <a:spLocks noGrp="1"/>
          </p:cNvSpPr>
          <p:nvPr>
            <p:ph type="sldNum" sz="quarter" idx="12"/>
          </p:nvPr>
        </p:nvSpPr>
        <p:spPr/>
        <p:txBody>
          <a:bodyPr/>
          <a:lstStyle/>
          <a:p>
            <a:fld id="{C6F12CB2-7F2C-47B9-AE70-22A94B49F233}" type="slidenum">
              <a:rPr lang="en-US" smtClean="0">
                <a:solidFill>
                  <a:schemeClr val="tx1"/>
                </a:solidFill>
              </a:rPr>
              <a:t>1</a:t>
            </a:fld>
            <a:endParaRPr lang="en-US" dirty="0">
              <a:solidFill>
                <a:schemeClr val="tx1"/>
              </a:solidFill>
            </a:endParaRPr>
          </a:p>
        </p:txBody>
      </p:sp>
      <p:sp>
        <p:nvSpPr>
          <p:cNvPr id="10" name="Footer Placeholder 5">
            <a:extLst>
              <a:ext uri="{FF2B5EF4-FFF2-40B4-BE49-F238E27FC236}">
                <a16:creationId xmlns:a16="http://schemas.microsoft.com/office/drawing/2014/main" id="{3946B5BA-3B8C-48CA-AE84-29A201FC64AE}"/>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12944"/>
            <a:ext cx="10096500" cy="641741"/>
          </a:xfrm>
        </p:spPr>
        <p:txBody>
          <a:bodyPr>
            <a:normAutofit/>
          </a:bodyPr>
          <a:lstStyle/>
          <a:p>
            <a:r>
              <a:rPr lang="en-US" sz="3200" dirty="0"/>
              <a:t>Insights on Experiment (Continued)</a:t>
            </a:r>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10</a:t>
            </a:fld>
            <a:endParaRPr lang="en-US" dirty="0">
              <a:solidFill>
                <a:schemeClr val="tx1"/>
              </a:solidFill>
            </a:endParaRPr>
          </a:p>
        </p:txBody>
      </p:sp>
      <p:sp>
        <p:nvSpPr>
          <p:cNvPr id="8" name="Footer Placeholder 5">
            <a:extLst>
              <a:ext uri="{FF2B5EF4-FFF2-40B4-BE49-F238E27FC236}">
                <a16:creationId xmlns:a16="http://schemas.microsoft.com/office/drawing/2014/main" id="{AFF74499-C3E8-4CB5-897A-BA836D4C9241}"/>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pic>
        <p:nvPicPr>
          <p:cNvPr id="10" name="Picture 9">
            <a:extLst>
              <a:ext uri="{FF2B5EF4-FFF2-40B4-BE49-F238E27FC236}">
                <a16:creationId xmlns:a16="http://schemas.microsoft.com/office/drawing/2014/main" id="{7498A8D2-B76A-4A52-8392-D52D299D59B3}"/>
              </a:ext>
            </a:extLst>
          </p:cNvPr>
          <p:cNvPicPr>
            <a:picLocks noChangeAspect="1"/>
          </p:cNvPicPr>
          <p:nvPr/>
        </p:nvPicPr>
        <p:blipFill>
          <a:blip r:embed="rId4"/>
          <a:stretch>
            <a:fillRect/>
          </a:stretch>
        </p:blipFill>
        <p:spPr>
          <a:xfrm>
            <a:off x="523732" y="931165"/>
            <a:ext cx="5204074" cy="4121366"/>
          </a:xfrm>
          <a:prstGeom prst="rect">
            <a:avLst/>
          </a:prstGeom>
          <a:ln w="28575">
            <a:solidFill>
              <a:srgbClr val="FFCC99"/>
            </a:solidFill>
          </a:ln>
        </p:spPr>
      </p:pic>
      <p:pic>
        <p:nvPicPr>
          <p:cNvPr id="21" name="Picture 20">
            <a:extLst>
              <a:ext uri="{FF2B5EF4-FFF2-40B4-BE49-F238E27FC236}">
                <a16:creationId xmlns:a16="http://schemas.microsoft.com/office/drawing/2014/main" id="{CD67413A-7877-4A5E-B7B0-58DEF8C4704D}"/>
              </a:ext>
            </a:extLst>
          </p:cNvPr>
          <p:cNvPicPr>
            <a:picLocks noChangeAspect="1"/>
          </p:cNvPicPr>
          <p:nvPr/>
        </p:nvPicPr>
        <p:blipFill>
          <a:blip r:embed="rId5"/>
          <a:stretch>
            <a:fillRect/>
          </a:stretch>
        </p:blipFill>
        <p:spPr>
          <a:xfrm>
            <a:off x="6464196" y="926883"/>
            <a:ext cx="5032479" cy="4126271"/>
          </a:xfrm>
          <a:prstGeom prst="rect">
            <a:avLst/>
          </a:prstGeom>
          <a:ln w="28575">
            <a:solidFill>
              <a:srgbClr val="FFCC99"/>
            </a:solidFill>
          </a:ln>
        </p:spPr>
      </p:pic>
      <p:sp>
        <p:nvSpPr>
          <p:cNvPr id="27" name="TextBox 26">
            <a:extLst>
              <a:ext uri="{FF2B5EF4-FFF2-40B4-BE49-F238E27FC236}">
                <a16:creationId xmlns:a16="http://schemas.microsoft.com/office/drawing/2014/main" id="{DA4C3487-4D88-4F54-BFF9-8C34ED77E980}"/>
              </a:ext>
            </a:extLst>
          </p:cNvPr>
          <p:cNvSpPr txBox="1"/>
          <p:nvPr/>
        </p:nvSpPr>
        <p:spPr>
          <a:xfrm>
            <a:off x="539744" y="5243888"/>
            <a:ext cx="5204075" cy="338554"/>
          </a:xfrm>
          <a:prstGeom prst="rect">
            <a:avLst/>
          </a:prstGeom>
          <a:noFill/>
        </p:spPr>
        <p:txBody>
          <a:bodyPr wrap="square" rtlCol="0">
            <a:spAutoFit/>
          </a:bodyPr>
          <a:lstStyle/>
          <a:p>
            <a:pPr algn="ctr"/>
            <a:r>
              <a:rPr lang="en-US" sz="1600" dirty="0">
                <a:solidFill>
                  <a:schemeClr val="bg1"/>
                </a:solidFill>
              </a:rPr>
              <a:t>Pool ride traffic during weekday</a:t>
            </a:r>
          </a:p>
        </p:txBody>
      </p:sp>
      <p:sp>
        <p:nvSpPr>
          <p:cNvPr id="28" name="TextBox 27">
            <a:extLst>
              <a:ext uri="{FF2B5EF4-FFF2-40B4-BE49-F238E27FC236}">
                <a16:creationId xmlns:a16="http://schemas.microsoft.com/office/drawing/2014/main" id="{DB05AEB7-1E7A-4D69-8802-2E25D8D30AD3}"/>
              </a:ext>
            </a:extLst>
          </p:cNvPr>
          <p:cNvSpPr txBox="1"/>
          <p:nvPr/>
        </p:nvSpPr>
        <p:spPr>
          <a:xfrm>
            <a:off x="6448183" y="5231634"/>
            <a:ext cx="5204075" cy="338554"/>
          </a:xfrm>
          <a:prstGeom prst="rect">
            <a:avLst/>
          </a:prstGeom>
          <a:noFill/>
        </p:spPr>
        <p:txBody>
          <a:bodyPr wrap="square" rtlCol="0">
            <a:spAutoFit/>
          </a:bodyPr>
          <a:lstStyle/>
          <a:p>
            <a:pPr algn="ctr"/>
            <a:r>
              <a:rPr lang="en-US" sz="1600" dirty="0">
                <a:solidFill>
                  <a:schemeClr val="bg1"/>
                </a:solidFill>
              </a:rPr>
              <a:t>Express ride traffic during weekday</a:t>
            </a:r>
          </a:p>
        </p:txBody>
      </p:sp>
    </p:spTree>
    <p:extLst>
      <p:ext uri="{BB962C8B-B14F-4D97-AF65-F5344CB8AC3E}">
        <p14:creationId xmlns:p14="http://schemas.microsoft.com/office/powerpoint/2010/main" val="298550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944"/>
            <a:ext cx="9972675" cy="641741"/>
          </a:xfrm>
        </p:spPr>
        <p:txBody>
          <a:bodyPr>
            <a:normAutofit/>
          </a:bodyPr>
          <a:lstStyle/>
          <a:p>
            <a:r>
              <a:rPr lang="en-US" sz="3200" dirty="0"/>
              <a:t>Insights on Experiment (Continued)</a:t>
            </a:r>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11</a:t>
            </a:fld>
            <a:endParaRPr lang="en-US" dirty="0">
              <a:solidFill>
                <a:schemeClr val="tx1"/>
              </a:solidFill>
            </a:endParaRPr>
          </a:p>
        </p:txBody>
      </p:sp>
      <p:sp>
        <p:nvSpPr>
          <p:cNvPr id="8" name="Footer Placeholder 5">
            <a:extLst>
              <a:ext uri="{FF2B5EF4-FFF2-40B4-BE49-F238E27FC236}">
                <a16:creationId xmlns:a16="http://schemas.microsoft.com/office/drawing/2014/main" id="{AFF74499-C3E8-4CB5-897A-BA836D4C9241}"/>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pic>
        <p:nvPicPr>
          <p:cNvPr id="24" name="Picture 23">
            <a:extLst>
              <a:ext uri="{FF2B5EF4-FFF2-40B4-BE49-F238E27FC236}">
                <a16:creationId xmlns:a16="http://schemas.microsoft.com/office/drawing/2014/main" id="{9EAA1CB2-2F1C-41E0-A13B-2F89F7E76C18}"/>
              </a:ext>
            </a:extLst>
          </p:cNvPr>
          <p:cNvPicPr>
            <a:picLocks noChangeAspect="1"/>
          </p:cNvPicPr>
          <p:nvPr/>
        </p:nvPicPr>
        <p:blipFill>
          <a:blip r:embed="rId4"/>
          <a:stretch>
            <a:fillRect/>
          </a:stretch>
        </p:blipFill>
        <p:spPr>
          <a:xfrm>
            <a:off x="6413812" y="920656"/>
            <a:ext cx="5036838" cy="4033693"/>
          </a:xfrm>
          <a:prstGeom prst="rect">
            <a:avLst/>
          </a:prstGeom>
          <a:ln w="28575">
            <a:solidFill>
              <a:srgbClr val="FFCC99"/>
            </a:solidFill>
          </a:ln>
        </p:spPr>
      </p:pic>
      <p:pic>
        <p:nvPicPr>
          <p:cNvPr id="26" name="Picture 25">
            <a:extLst>
              <a:ext uri="{FF2B5EF4-FFF2-40B4-BE49-F238E27FC236}">
                <a16:creationId xmlns:a16="http://schemas.microsoft.com/office/drawing/2014/main" id="{E8BE401D-3F90-4B71-BAF7-54E32B2594DB}"/>
              </a:ext>
            </a:extLst>
          </p:cNvPr>
          <p:cNvPicPr>
            <a:picLocks noChangeAspect="1"/>
          </p:cNvPicPr>
          <p:nvPr/>
        </p:nvPicPr>
        <p:blipFill>
          <a:blip r:embed="rId5"/>
          <a:stretch>
            <a:fillRect/>
          </a:stretch>
        </p:blipFill>
        <p:spPr>
          <a:xfrm>
            <a:off x="539744" y="902778"/>
            <a:ext cx="5033692" cy="4051571"/>
          </a:xfrm>
          <a:prstGeom prst="rect">
            <a:avLst/>
          </a:prstGeom>
          <a:ln w="28575">
            <a:solidFill>
              <a:srgbClr val="FFCC99"/>
            </a:solidFill>
          </a:ln>
        </p:spPr>
      </p:pic>
      <p:sp>
        <p:nvSpPr>
          <p:cNvPr id="12" name="TextBox 11">
            <a:extLst>
              <a:ext uri="{FF2B5EF4-FFF2-40B4-BE49-F238E27FC236}">
                <a16:creationId xmlns:a16="http://schemas.microsoft.com/office/drawing/2014/main" id="{E3591F31-1F9A-43FD-AF4B-7A516895C1E6}"/>
              </a:ext>
            </a:extLst>
          </p:cNvPr>
          <p:cNvSpPr txBox="1"/>
          <p:nvPr/>
        </p:nvSpPr>
        <p:spPr>
          <a:xfrm>
            <a:off x="539744" y="5243888"/>
            <a:ext cx="5204075" cy="338554"/>
          </a:xfrm>
          <a:prstGeom prst="rect">
            <a:avLst/>
          </a:prstGeom>
          <a:noFill/>
        </p:spPr>
        <p:txBody>
          <a:bodyPr wrap="square" rtlCol="0">
            <a:spAutoFit/>
          </a:bodyPr>
          <a:lstStyle/>
          <a:p>
            <a:pPr algn="ctr"/>
            <a:r>
              <a:rPr lang="en-US" sz="1600" dirty="0">
                <a:solidFill>
                  <a:schemeClr val="bg1"/>
                </a:solidFill>
              </a:rPr>
              <a:t>Driver’s Payout across weekdays</a:t>
            </a:r>
          </a:p>
        </p:txBody>
      </p:sp>
      <p:sp>
        <p:nvSpPr>
          <p:cNvPr id="13" name="TextBox 12">
            <a:extLst>
              <a:ext uri="{FF2B5EF4-FFF2-40B4-BE49-F238E27FC236}">
                <a16:creationId xmlns:a16="http://schemas.microsoft.com/office/drawing/2014/main" id="{C5564797-095F-494B-B5B3-69DF19369EBB}"/>
              </a:ext>
            </a:extLst>
          </p:cNvPr>
          <p:cNvSpPr txBox="1"/>
          <p:nvPr/>
        </p:nvSpPr>
        <p:spPr>
          <a:xfrm>
            <a:off x="6357130" y="5243888"/>
            <a:ext cx="5204075" cy="338554"/>
          </a:xfrm>
          <a:prstGeom prst="rect">
            <a:avLst/>
          </a:prstGeom>
          <a:noFill/>
        </p:spPr>
        <p:txBody>
          <a:bodyPr wrap="square" rtlCol="0">
            <a:spAutoFit/>
          </a:bodyPr>
          <a:lstStyle/>
          <a:p>
            <a:pPr algn="ctr"/>
            <a:r>
              <a:rPr lang="en-US" sz="1600" dirty="0">
                <a:solidFill>
                  <a:schemeClr val="bg1"/>
                </a:solidFill>
              </a:rPr>
              <a:t>Cancellations pattern across weekdays</a:t>
            </a:r>
          </a:p>
        </p:txBody>
      </p:sp>
    </p:spTree>
    <p:extLst>
      <p:ext uri="{BB962C8B-B14F-4D97-AF65-F5344CB8AC3E}">
        <p14:creationId xmlns:p14="http://schemas.microsoft.com/office/powerpoint/2010/main" val="395845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12944"/>
            <a:ext cx="10004420" cy="641741"/>
          </a:xfrm>
        </p:spPr>
        <p:txBody>
          <a:bodyPr>
            <a:normAutofit/>
          </a:bodyPr>
          <a:lstStyle/>
          <a:p>
            <a:r>
              <a:rPr lang="en-US" sz="3200" dirty="0"/>
              <a:t>Insights on Experiment (Continued)</a:t>
            </a:r>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12</a:t>
            </a:fld>
            <a:endParaRPr lang="en-US" dirty="0">
              <a:solidFill>
                <a:schemeClr val="tx1"/>
              </a:solidFill>
            </a:endParaRPr>
          </a:p>
        </p:txBody>
      </p:sp>
      <p:sp>
        <p:nvSpPr>
          <p:cNvPr id="8" name="Footer Placeholder 5">
            <a:extLst>
              <a:ext uri="{FF2B5EF4-FFF2-40B4-BE49-F238E27FC236}">
                <a16:creationId xmlns:a16="http://schemas.microsoft.com/office/drawing/2014/main" id="{AFF74499-C3E8-4CB5-897A-BA836D4C9241}"/>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sp>
        <p:nvSpPr>
          <p:cNvPr id="17" name="Rectangle: Rounded Corners 16">
            <a:extLst>
              <a:ext uri="{FF2B5EF4-FFF2-40B4-BE49-F238E27FC236}">
                <a16:creationId xmlns:a16="http://schemas.microsoft.com/office/drawing/2014/main" id="{D98C33DE-A63B-4A77-93B6-274425373CC8}"/>
              </a:ext>
            </a:extLst>
          </p:cNvPr>
          <p:cNvSpPr/>
          <p:nvPr/>
        </p:nvSpPr>
        <p:spPr>
          <a:xfrm>
            <a:off x="2982389" y="1013624"/>
            <a:ext cx="1447800" cy="624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Wait Time</a:t>
            </a:r>
          </a:p>
        </p:txBody>
      </p:sp>
      <p:sp>
        <p:nvSpPr>
          <p:cNvPr id="22" name="Rectangle: Rounded Corners 21">
            <a:extLst>
              <a:ext uri="{FF2B5EF4-FFF2-40B4-BE49-F238E27FC236}">
                <a16:creationId xmlns:a16="http://schemas.microsoft.com/office/drawing/2014/main" id="{22B5334C-87EA-488E-876F-18E88DD04FA2}"/>
              </a:ext>
            </a:extLst>
          </p:cNvPr>
          <p:cNvSpPr/>
          <p:nvPr/>
        </p:nvSpPr>
        <p:spPr>
          <a:xfrm>
            <a:off x="5943600" y="1013624"/>
            <a:ext cx="1447800" cy="624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Rush Hour</a:t>
            </a:r>
          </a:p>
        </p:txBody>
      </p:sp>
      <p:sp>
        <p:nvSpPr>
          <p:cNvPr id="23" name="Rectangle: Rounded Corners 22">
            <a:extLst>
              <a:ext uri="{FF2B5EF4-FFF2-40B4-BE49-F238E27FC236}">
                <a16:creationId xmlns:a16="http://schemas.microsoft.com/office/drawing/2014/main" id="{E7AE4871-81F4-4A34-AA30-AD5190B81216}"/>
              </a:ext>
            </a:extLst>
          </p:cNvPr>
          <p:cNvSpPr/>
          <p:nvPr/>
        </p:nvSpPr>
        <p:spPr>
          <a:xfrm>
            <a:off x="8904811" y="1034788"/>
            <a:ext cx="2401364" cy="624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Wait Time and Rush Hour (combined)</a:t>
            </a:r>
          </a:p>
        </p:txBody>
      </p:sp>
      <p:sp>
        <p:nvSpPr>
          <p:cNvPr id="18" name="Rectangle 17">
            <a:extLst>
              <a:ext uri="{FF2B5EF4-FFF2-40B4-BE49-F238E27FC236}">
                <a16:creationId xmlns:a16="http://schemas.microsoft.com/office/drawing/2014/main" id="{F7612054-DDC7-497D-87D7-2E16E8F943D9}"/>
              </a:ext>
            </a:extLst>
          </p:cNvPr>
          <p:cNvSpPr/>
          <p:nvPr/>
        </p:nvSpPr>
        <p:spPr>
          <a:xfrm>
            <a:off x="2828925" y="2532738"/>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95.83%</a:t>
            </a:r>
          </a:p>
        </p:txBody>
      </p:sp>
      <p:sp>
        <p:nvSpPr>
          <p:cNvPr id="25" name="Rectangle 24">
            <a:extLst>
              <a:ext uri="{FF2B5EF4-FFF2-40B4-BE49-F238E27FC236}">
                <a16:creationId xmlns:a16="http://schemas.microsoft.com/office/drawing/2014/main" id="{84C81F92-3E80-4848-A42E-6D456B81F3CC}"/>
              </a:ext>
            </a:extLst>
          </p:cNvPr>
          <p:cNvSpPr/>
          <p:nvPr/>
        </p:nvSpPr>
        <p:spPr>
          <a:xfrm>
            <a:off x="3839639" y="2526480"/>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95.09%</a:t>
            </a:r>
          </a:p>
        </p:txBody>
      </p:sp>
      <p:sp>
        <p:nvSpPr>
          <p:cNvPr id="19" name="TextBox 18">
            <a:extLst>
              <a:ext uri="{FF2B5EF4-FFF2-40B4-BE49-F238E27FC236}">
                <a16:creationId xmlns:a16="http://schemas.microsoft.com/office/drawing/2014/main" id="{4384A249-FFC5-438D-8462-4D7378DAC61B}"/>
              </a:ext>
            </a:extLst>
          </p:cNvPr>
          <p:cNvSpPr txBox="1"/>
          <p:nvPr/>
        </p:nvSpPr>
        <p:spPr>
          <a:xfrm>
            <a:off x="363649" y="2682081"/>
            <a:ext cx="1480609" cy="307777"/>
          </a:xfrm>
          <a:prstGeom prst="rect">
            <a:avLst/>
          </a:prstGeom>
          <a:noFill/>
        </p:spPr>
        <p:txBody>
          <a:bodyPr wrap="square" rtlCol="0">
            <a:spAutoFit/>
          </a:bodyPr>
          <a:lstStyle/>
          <a:p>
            <a:r>
              <a:rPr lang="en-US" sz="1400" dirty="0">
                <a:solidFill>
                  <a:schemeClr val="bg1"/>
                </a:solidFill>
              </a:rPr>
              <a:t>Trip Acceptance</a:t>
            </a:r>
          </a:p>
        </p:txBody>
      </p:sp>
      <p:sp>
        <p:nvSpPr>
          <p:cNvPr id="27" name="TextBox 26">
            <a:extLst>
              <a:ext uri="{FF2B5EF4-FFF2-40B4-BE49-F238E27FC236}">
                <a16:creationId xmlns:a16="http://schemas.microsoft.com/office/drawing/2014/main" id="{8A8CB357-1359-4B35-AEDC-225CD18C845A}"/>
              </a:ext>
            </a:extLst>
          </p:cNvPr>
          <p:cNvSpPr txBox="1"/>
          <p:nvPr/>
        </p:nvSpPr>
        <p:spPr>
          <a:xfrm>
            <a:off x="363649" y="3385195"/>
            <a:ext cx="2010611" cy="307777"/>
          </a:xfrm>
          <a:prstGeom prst="rect">
            <a:avLst/>
          </a:prstGeom>
          <a:noFill/>
        </p:spPr>
        <p:txBody>
          <a:bodyPr wrap="square" rtlCol="0">
            <a:spAutoFit/>
          </a:bodyPr>
          <a:lstStyle/>
          <a:p>
            <a:r>
              <a:rPr lang="en-US" sz="1400" dirty="0">
                <a:solidFill>
                  <a:schemeClr val="bg1"/>
                </a:solidFill>
              </a:rPr>
              <a:t>Avg. Earning (per trip)</a:t>
            </a:r>
          </a:p>
        </p:txBody>
      </p:sp>
      <p:sp>
        <p:nvSpPr>
          <p:cNvPr id="28" name="TextBox 27">
            <a:extLst>
              <a:ext uri="{FF2B5EF4-FFF2-40B4-BE49-F238E27FC236}">
                <a16:creationId xmlns:a16="http://schemas.microsoft.com/office/drawing/2014/main" id="{A3F9CB49-0C9E-475C-9B9C-3C223B29127E}"/>
              </a:ext>
            </a:extLst>
          </p:cNvPr>
          <p:cNvSpPr txBox="1"/>
          <p:nvPr/>
        </p:nvSpPr>
        <p:spPr>
          <a:xfrm>
            <a:off x="363649" y="4091893"/>
            <a:ext cx="1480609" cy="307777"/>
          </a:xfrm>
          <a:prstGeom prst="rect">
            <a:avLst/>
          </a:prstGeom>
          <a:noFill/>
        </p:spPr>
        <p:txBody>
          <a:bodyPr wrap="square" rtlCol="0">
            <a:spAutoFit/>
          </a:bodyPr>
          <a:lstStyle/>
          <a:p>
            <a:r>
              <a:rPr lang="en-US" sz="1400" dirty="0">
                <a:solidFill>
                  <a:schemeClr val="bg1"/>
                </a:solidFill>
              </a:rPr>
              <a:t>Seat Fill Rate</a:t>
            </a:r>
          </a:p>
        </p:txBody>
      </p:sp>
      <p:sp>
        <p:nvSpPr>
          <p:cNvPr id="29" name="TextBox 28">
            <a:extLst>
              <a:ext uri="{FF2B5EF4-FFF2-40B4-BE49-F238E27FC236}">
                <a16:creationId xmlns:a16="http://schemas.microsoft.com/office/drawing/2014/main" id="{37910354-74EC-4C81-836A-DCC27660DB47}"/>
              </a:ext>
            </a:extLst>
          </p:cNvPr>
          <p:cNvSpPr txBox="1"/>
          <p:nvPr/>
        </p:nvSpPr>
        <p:spPr>
          <a:xfrm>
            <a:off x="363648" y="4794356"/>
            <a:ext cx="1480609" cy="307777"/>
          </a:xfrm>
          <a:prstGeom prst="rect">
            <a:avLst/>
          </a:prstGeom>
          <a:noFill/>
        </p:spPr>
        <p:txBody>
          <a:bodyPr wrap="square" rtlCol="0">
            <a:spAutoFit/>
          </a:bodyPr>
          <a:lstStyle/>
          <a:p>
            <a:r>
              <a:rPr lang="en-US" sz="1400" dirty="0">
                <a:solidFill>
                  <a:schemeClr val="bg1"/>
                </a:solidFill>
              </a:rPr>
              <a:t>Pool Rides Ratio</a:t>
            </a:r>
          </a:p>
        </p:txBody>
      </p:sp>
      <p:sp>
        <p:nvSpPr>
          <p:cNvPr id="30" name="TextBox 29">
            <a:extLst>
              <a:ext uri="{FF2B5EF4-FFF2-40B4-BE49-F238E27FC236}">
                <a16:creationId xmlns:a16="http://schemas.microsoft.com/office/drawing/2014/main" id="{7E777E60-863B-4439-8DB9-60F66E2093DB}"/>
              </a:ext>
            </a:extLst>
          </p:cNvPr>
          <p:cNvSpPr txBox="1"/>
          <p:nvPr/>
        </p:nvSpPr>
        <p:spPr>
          <a:xfrm>
            <a:off x="363648" y="5491351"/>
            <a:ext cx="1757670" cy="307777"/>
          </a:xfrm>
          <a:prstGeom prst="rect">
            <a:avLst/>
          </a:prstGeom>
          <a:noFill/>
        </p:spPr>
        <p:txBody>
          <a:bodyPr wrap="square" rtlCol="0">
            <a:spAutoFit/>
          </a:bodyPr>
          <a:lstStyle/>
          <a:p>
            <a:r>
              <a:rPr lang="en-US" sz="1400" dirty="0">
                <a:solidFill>
                  <a:schemeClr val="bg1"/>
                </a:solidFill>
              </a:rPr>
              <a:t>Express Rides Ratio</a:t>
            </a:r>
          </a:p>
        </p:txBody>
      </p:sp>
      <p:sp>
        <p:nvSpPr>
          <p:cNvPr id="32" name="Rectangle 31">
            <a:extLst>
              <a:ext uri="{FF2B5EF4-FFF2-40B4-BE49-F238E27FC236}">
                <a16:creationId xmlns:a16="http://schemas.microsoft.com/office/drawing/2014/main" id="{5AEDE5BB-7910-40E5-BD31-019BD04BB154}"/>
              </a:ext>
            </a:extLst>
          </p:cNvPr>
          <p:cNvSpPr/>
          <p:nvPr/>
        </p:nvSpPr>
        <p:spPr>
          <a:xfrm>
            <a:off x="2867025" y="5409288"/>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65.83%</a:t>
            </a:r>
          </a:p>
        </p:txBody>
      </p:sp>
      <p:sp>
        <p:nvSpPr>
          <p:cNvPr id="33" name="Rectangle 32">
            <a:extLst>
              <a:ext uri="{FF2B5EF4-FFF2-40B4-BE49-F238E27FC236}">
                <a16:creationId xmlns:a16="http://schemas.microsoft.com/office/drawing/2014/main" id="{FCD7E489-71F5-4102-B08F-39AF70A2BCD2}"/>
              </a:ext>
            </a:extLst>
          </p:cNvPr>
          <p:cNvSpPr/>
          <p:nvPr/>
        </p:nvSpPr>
        <p:spPr>
          <a:xfrm>
            <a:off x="3877739" y="5403030"/>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62.35%</a:t>
            </a:r>
          </a:p>
        </p:txBody>
      </p:sp>
      <p:sp>
        <p:nvSpPr>
          <p:cNvPr id="36" name="Rectangle 35">
            <a:extLst>
              <a:ext uri="{FF2B5EF4-FFF2-40B4-BE49-F238E27FC236}">
                <a16:creationId xmlns:a16="http://schemas.microsoft.com/office/drawing/2014/main" id="{B03B48EF-3F7B-4EC5-92B1-2ABC46C5A2A4}"/>
              </a:ext>
            </a:extLst>
          </p:cNvPr>
          <p:cNvSpPr/>
          <p:nvPr/>
        </p:nvSpPr>
        <p:spPr>
          <a:xfrm>
            <a:off x="2857500" y="4694913"/>
            <a:ext cx="781050" cy="4819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34.16%</a:t>
            </a:r>
          </a:p>
        </p:txBody>
      </p:sp>
      <p:sp>
        <p:nvSpPr>
          <p:cNvPr id="37" name="Rectangle 36">
            <a:extLst>
              <a:ext uri="{FF2B5EF4-FFF2-40B4-BE49-F238E27FC236}">
                <a16:creationId xmlns:a16="http://schemas.microsoft.com/office/drawing/2014/main" id="{EFA39066-E27E-487A-BBEE-66F0B04C3206}"/>
              </a:ext>
            </a:extLst>
          </p:cNvPr>
          <p:cNvSpPr/>
          <p:nvPr/>
        </p:nvSpPr>
        <p:spPr>
          <a:xfrm>
            <a:off x="3868214" y="4688655"/>
            <a:ext cx="781050" cy="49448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37.64%</a:t>
            </a:r>
          </a:p>
        </p:txBody>
      </p:sp>
      <p:sp>
        <p:nvSpPr>
          <p:cNvPr id="38" name="Rectangle 37">
            <a:extLst>
              <a:ext uri="{FF2B5EF4-FFF2-40B4-BE49-F238E27FC236}">
                <a16:creationId xmlns:a16="http://schemas.microsoft.com/office/drawing/2014/main" id="{7FC8BBA9-C1FC-4728-A55F-FCF09FCCB7D5}"/>
              </a:ext>
            </a:extLst>
          </p:cNvPr>
          <p:cNvSpPr/>
          <p:nvPr/>
        </p:nvSpPr>
        <p:spPr>
          <a:xfrm>
            <a:off x="2838450" y="3980538"/>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2.40</a:t>
            </a:r>
          </a:p>
        </p:txBody>
      </p:sp>
      <p:sp>
        <p:nvSpPr>
          <p:cNvPr id="39" name="Rectangle 38">
            <a:extLst>
              <a:ext uri="{FF2B5EF4-FFF2-40B4-BE49-F238E27FC236}">
                <a16:creationId xmlns:a16="http://schemas.microsoft.com/office/drawing/2014/main" id="{8F403796-48E8-41C9-A794-54A89EE835EA}"/>
              </a:ext>
            </a:extLst>
          </p:cNvPr>
          <p:cNvSpPr/>
          <p:nvPr/>
        </p:nvSpPr>
        <p:spPr>
          <a:xfrm>
            <a:off x="3849164" y="3974280"/>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2.42</a:t>
            </a:r>
          </a:p>
        </p:txBody>
      </p:sp>
      <p:sp>
        <p:nvSpPr>
          <p:cNvPr id="40" name="Rectangle 39">
            <a:extLst>
              <a:ext uri="{FF2B5EF4-FFF2-40B4-BE49-F238E27FC236}">
                <a16:creationId xmlns:a16="http://schemas.microsoft.com/office/drawing/2014/main" id="{663BFA7A-BB6D-40D6-AC47-810CC613939C}"/>
              </a:ext>
            </a:extLst>
          </p:cNvPr>
          <p:cNvSpPr/>
          <p:nvPr/>
        </p:nvSpPr>
        <p:spPr>
          <a:xfrm>
            <a:off x="2838450" y="3266163"/>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$7.70</a:t>
            </a:r>
          </a:p>
        </p:txBody>
      </p:sp>
      <p:sp>
        <p:nvSpPr>
          <p:cNvPr id="41" name="Rectangle 40">
            <a:extLst>
              <a:ext uri="{FF2B5EF4-FFF2-40B4-BE49-F238E27FC236}">
                <a16:creationId xmlns:a16="http://schemas.microsoft.com/office/drawing/2014/main" id="{98EFBF7D-C38B-457D-9F49-C3FE7C023585}"/>
              </a:ext>
            </a:extLst>
          </p:cNvPr>
          <p:cNvSpPr/>
          <p:nvPr/>
        </p:nvSpPr>
        <p:spPr>
          <a:xfrm>
            <a:off x="3849164" y="3259905"/>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$7.36</a:t>
            </a:r>
          </a:p>
        </p:txBody>
      </p:sp>
      <p:sp>
        <p:nvSpPr>
          <p:cNvPr id="42" name="Rectangle 41">
            <a:extLst>
              <a:ext uri="{FF2B5EF4-FFF2-40B4-BE49-F238E27FC236}">
                <a16:creationId xmlns:a16="http://schemas.microsoft.com/office/drawing/2014/main" id="{A319BBD2-693D-4DE1-AF3A-C89DA969EA90}"/>
              </a:ext>
            </a:extLst>
          </p:cNvPr>
          <p:cNvSpPr/>
          <p:nvPr/>
        </p:nvSpPr>
        <p:spPr>
          <a:xfrm>
            <a:off x="5781675" y="2523213"/>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94.37%</a:t>
            </a:r>
          </a:p>
        </p:txBody>
      </p:sp>
      <p:sp>
        <p:nvSpPr>
          <p:cNvPr id="43" name="Rectangle 42">
            <a:extLst>
              <a:ext uri="{FF2B5EF4-FFF2-40B4-BE49-F238E27FC236}">
                <a16:creationId xmlns:a16="http://schemas.microsoft.com/office/drawing/2014/main" id="{CEB111DE-2D62-429A-B945-2F1923CB5BF9}"/>
              </a:ext>
            </a:extLst>
          </p:cNvPr>
          <p:cNvSpPr/>
          <p:nvPr/>
        </p:nvSpPr>
        <p:spPr>
          <a:xfrm>
            <a:off x="6792389" y="2516955"/>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95.74%</a:t>
            </a:r>
          </a:p>
        </p:txBody>
      </p:sp>
      <p:sp>
        <p:nvSpPr>
          <p:cNvPr id="44" name="Rectangle 43">
            <a:extLst>
              <a:ext uri="{FF2B5EF4-FFF2-40B4-BE49-F238E27FC236}">
                <a16:creationId xmlns:a16="http://schemas.microsoft.com/office/drawing/2014/main" id="{831A4AAE-42D0-4D2B-B4DD-7B3205476144}"/>
              </a:ext>
            </a:extLst>
          </p:cNvPr>
          <p:cNvSpPr/>
          <p:nvPr/>
        </p:nvSpPr>
        <p:spPr>
          <a:xfrm>
            <a:off x="5819775" y="5399763"/>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68.69%</a:t>
            </a:r>
          </a:p>
        </p:txBody>
      </p:sp>
      <p:sp>
        <p:nvSpPr>
          <p:cNvPr id="45" name="Rectangle 44">
            <a:extLst>
              <a:ext uri="{FF2B5EF4-FFF2-40B4-BE49-F238E27FC236}">
                <a16:creationId xmlns:a16="http://schemas.microsoft.com/office/drawing/2014/main" id="{1370AE42-F2A0-493C-BF34-97F040DB09BD}"/>
              </a:ext>
            </a:extLst>
          </p:cNvPr>
          <p:cNvSpPr/>
          <p:nvPr/>
        </p:nvSpPr>
        <p:spPr>
          <a:xfrm>
            <a:off x="6830489" y="5393505"/>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62.98%</a:t>
            </a:r>
          </a:p>
        </p:txBody>
      </p:sp>
      <p:sp>
        <p:nvSpPr>
          <p:cNvPr id="46" name="Rectangle 45">
            <a:extLst>
              <a:ext uri="{FF2B5EF4-FFF2-40B4-BE49-F238E27FC236}">
                <a16:creationId xmlns:a16="http://schemas.microsoft.com/office/drawing/2014/main" id="{4B6F3679-C469-4883-8522-33164EB506AC}"/>
              </a:ext>
            </a:extLst>
          </p:cNvPr>
          <p:cNvSpPr/>
          <p:nvPr/>
        </p:nvSpPr>
        <p:spPr>
          <a:xfrm>
            <a:off x="5810250" y="4685388"/>
            <a:ext cx="781050" cy="4819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31.30%</a:t>
            </a:r>
          </a:p>
        </p:txBody>
      </p:sp>
      <p:sp>
        <p:nvSpPr>
          <p:cNvPr id="47" name="Rectangle 46">
            <a:extLst>
              <a:ext uri="{FF2B5EF4-FFF2-40B4-BE49-F238E27FC236}">
                <a16:creationId xmlns:a16="http://schemas.microsoft.com/office/drawing/2014/main" id="{BC1A7B99-BC60-4BF3-9DC0-2F057A1B0B9E}"/>
              </a:ext>
            </a:extLst>
          </p:cNvPr>
          <p:cNvSpPr/>
          <p:nvPr/>
        </p:nvSpPr>
        <p:spPr>
          <a:xfrm>
            <a:off x="6820964" y="4679130"/>
            <a:ext cx="781050" cy="49448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37.01%</a:t>
            </a:r>
          </a:p>
        </p:txBody>
      </p:sp>
      <p:sp>
        <p:nvSpPr>
          <p:cNvPr id="48" name="Rectangle 47">
            <a:extLst>
              <a:ext uri="{FF2B5EF4-FFF2-40B4-BE49-F238E27FC236}">
                <a16:creationId xmlns:a16="http://schemas.microsoft.com/office/drawing/2014/main" id="{F338A890-872B-4B70-9929-1D5EC22DA4F3}"/>
              </a:ext>
            </a:extLst>
          </p:cNvPr>
          <p:cNvSpPr/>
          <p:nvPr/>
        </p:nvSpPr>
        <p:spPr>
          <a:xfrm>
            <a:off x="5791200" y="3971013"/>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2.74</a:t>
            </a:r>
          </a:p>
        </p:txBody>
      </p:sp>
      <p:sp>
        <p:nvSpPr>
          <p:cNvPr id="49" name="Rectangle 48">
            <a:extLst>
              <a:ext uri="{FF2B5EF4-FFF2-40B4-BE49-F238E27FC236}">
                <a16:creationId xmlns:a16="http://schemas.microsoft.com/office/drawing/2014/main" id="{ACA969C2-EC65-4D62-8946-2EFFDE646B6D}"/>
              </a:ext>
            </a:extLst>
          </p:cNvPr>
          <p:cNvSpPr/>
          <p:nvPr/>
        </p:nvSpPr>
        <p:spPr>
          <a:xfrm>
            <a:off x="6801914" y="3964755"/>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2.33</a:t>
            </a:r>
          </a:p>
        </p:txBody>
      </p:sp>
      <p:sp>
        <p:nvSpPr>
          <p:cNvPr id="50" name="Rectangle 49">
            <a:extLst>
              <a:ext uri="{FF2B5EF4-FFF2-40B4-BE49-F238E27FC236}">
                <a16:creationId xmlns:a16="http://schemas.microsoft.com/office/drawing/2014/main" id="{10811527-6CCB-44B9-9D02-74E71FBF6450}"/>
              </a:ext>
            </a:extLst>
          </p:cNvPr>
          <p:cNvSpPr/>
          <p:nvPr/>
        </p:nvSpPr>
        <p:spPr>
          <a:xfrm>
            <a:off x="5791200" y="3256638"/>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$8.16</a:t>
            </a:r>
          </a:p>
        </p:txBody>
      </p:sp>
      <p:sp>
        <p:nvSpPr>
          <p:cNvPr id="51" name="Rectangle 50">
            <a:extLst>
              <a:ext uri="{FF2B5EF4-FFF2-40B4-BE49-F238E27FC236}">
                <a16:creationId xmlns:a16="http://schemas.microsoft.com/office/drawing/2014/main" id="{2B5015FA-8242-4324-88CC-D398E8BB5FEF}"/>
              </a:ext>
            </a:extLst>
          </p:cNvPr>
          <p:cNvSpPr/>
          <p:nvPr/>
        </p:nvSpPr>
        <p:spPr>
          <a:xfrm>
            <a:off x="6801914" y="3250380"/>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$7.38</a:t>
            </a:r>
          </a:p>
        </p:txBody>
      </p:sp>
      <p:sp>
        <p:nvSpPr>
          <p:cNvPr id="52" name="Rectangle 51">
            <a:extLst>
              <a:ext uri="{FF2B5EF4-FFF2-40B4-BE49-F238E27FC236}">
                <a16:creationId xmlns:a16="http://schemas.microsoft.com/office/drawing/2014/main" id="{A02E1107-9A75-4E6E-84C3-5E76AC180A26}"/>
              </a:ext>
            </a:extLst>
          </p:cNvPr>
          <p:cNvSpPr/>
          <p:nvPr/>
        </p:nvSpPr>
        <p:spPr>
          <a:xfrm>
            <a:off x="8124825" y="2523213"/>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95.10%</a:t>
            </a:r>
          </a:p>
        </p:txBody>
      </p:sp>
      <p:sp>
        <p:nvSpPr>
          <p:cNvPr id="53" name="Rectangle 52">
            <a:extLst>
              <a:ext uri="{FF2B5EF4-FFF2-40B4-BE49-F238E27FC236}">
                <a16:creationId xmlns:a16="http://schemas.microsoft.com/office/drawing/2014/main" id="{1BA20DBA-BEEE-42D0-B9A2-086C23A1DE61}"/>
              </a:ext>
            </a:extLst>
          </p:cNvPr>
          <p:cNvSpPr/>
          <p:nvPr/>
        </p:nvSpPr>
        <p:spPr>
          <a:xfrm>
            <a:off x="9135539" y="2516955"/>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93.58%</a:t>
            </a:r>
          </a:p>
        </p:txBody>
      </p:sp>
      <p:sp>
        <p:nvSpPr>
          <p:cNvPr id="54" name="Rectangle 53">
            <a:extLst>
              <a:ext uri="{FF2B5EF4-FFF2-40B4-BE49-F238E27FC236}">
                <a16:creationId xmlns:a16="http://schemas.microsoft.com/office/drawing/2014/main" id="{7B746C20-1140-4B4B-886F-A4F005FD24D4}"/>
              </a:ext>
            </a:extLst>
          </p:cNvPr>
          <p:cNvSpPr/>
          <p:nvPr/>
        </p:nvSpPr>
        <p:spPr>
          <a:xfrm>
            <a:off x="8162925" y="5399763"/>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69.90%</a:t>
            </a:r>
          </a:p>
        </p:txBody>
      </p:sp>
      <p:sp>
        <p:nvSpPr>
          <p:cNvPr id="55" name="Rectangle 54">
            <a:extLst>
              <a:ext uri="{FF2B5EF4-FFF2-40B4-BE49-F238E27FC236}">
                <a16:creationId xmlns:a16="http://schemas.microsoft.com/office/drawing/2014/main" id="{20CFE965-917A-4603-9AE3-117A7EE37CED}"/>
              </a:ext>
            </a:extLst>
          </p:cNvPr>
          <p:cNvSpPr/>
          <p:nvPr/>
        </p:nvSpPr>
        <p:spPr>
          <a:xfrm>
            <a:off x="9173639" y="5393505"/>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67.40%</a:t>
            </a:r>
          </a:p>
        </p:txBody>
      </p:sp>
      <p:sp>
        <p:nvSpPr>
          <p:cNvPr id="56" name="Rectangle 55">
            <a:extLst>
              <a:ext uri="{FF2B5EF4-FFF2-40B4-BE49-F238E27FC236}">
                <a16:creationId xmlns:a16="http://schemas.microsoft.com/office/drawing/2014/main" id="{9683DCE0-F873-452F-8023-018CC8259948}"/>
              </a:ext>
            </a:extLst>
          </p:cNvPr>
          <p:cNvSpPr/>
          <p:nvPr/>
        </p:nvSpPr>
        <p:spPr>
          <a:xfrm>
            <a:off x="8153400" y="4685388"/>
            <a:ext cx="781050" cy="4819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30.09%</a:t>
            </a:r>
          </a:p>
        </p:txBody>
      </p:sp>
      <p:sp>
        <p:nvSpPr>
          <p:cNvPr id="57" name="Rectangle 56">
            <a:extLst>
              <a:ext uri="{FF2B5EF4-FFF2-40B4-BE49-F238E27FC236}">
                <a16:creationId xmlns:a16="http://schemas.microsoft.com/office/drawing/2014/main" id="{BEB4E948-C9B0-432E-8F9A-11D8A6C70544}"/>
              </a:ext>
            </a:extLst>
          </p:cNvPr>
          <p:cNvSpPr/>
          <p:nvPr/>
        </p:nvSpPr>
        <p:spPr>
          <a:xfrm>
            <a:off x="9164114" y="4679130"/>
            <a:ext cx="781050" cy="49448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32.59%</a:t>
            </a:r>
          </a:p>
        </p:txBody>
      </p:sp>
      <p:sp>
        <p:nvSpPr>
          <p:cNvPr id="58" name="Rectangle 57">
            <a:extLst>
              <a:ext uri="{FF2B5EF4-FFF2-40B4-BE49-F238E27FC236}">
                <a16:creationId xmlns:a16="http://schemas.microsoft.com/office/drawing/2014/main" id="{AAB99328-AF19-43D7-8E52-E720E7E35859}"/>
              </a:ext>
            </a:extLst>
          </p:cNvPr>
          <p:cNvSpPr/>
          <p:nvPr/>
        </p:nvSpPr>
        <p:spPr>
          <a:xfrm>
            <a:off x="8134350" y="3971013"/>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2.70</a:t>
            </a:r>
          </a:p>
        </p:txBody>
      </p:sp>
      <p:sp>
        <p:nvSpPr>
          <p:cNvPr id="59" name="Rectangle 58">
            <a:extLst>
              <a:ext uri="{FF2B5EF4-FFF2-40B4-BE49-F238E27FC236}">
                <a16:creationId xmlns:a16="http://schemas.microsoft.com/office/drawing/2014/main" id="{55A9D808-96B4-44DA-9C8E-09DCEDC2D53A}"/>
              </a:ext>
            </a:extLst>
          </p:cNvPr>
          <p:cNvSpPr/>
          <p:nvPr/>
        </p:nvSpPr>
        <p:spPr>
          <a:xfrm>
            <a:off x="9145064" y="3964755"/>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2.79</a:t>
            </a:r>
          </a:p>
        </p:txBody>
      </p:sp>
      <p:sp>
        <p:nvSpPr>
          <p:cNvPr id="60" name="Rectangle 59">
            <a:extLst>
              <a:ext uri="{FF2B5EF4-FFF2-40B4-BE49-F238E27FC236}">
                <a16:creationId xmlns:a16="http://schemas.microsoft.com/office/drawing/2014/main" id="{5782538B-FF42-4751-91D0-7DADD9B69D8E}"/>
              </a:ext>
            </a:extLst>
          </p:cNvPr>
          <p:cNvSpPr/>
          <p:nvPr/>
        </p:nvSpPr>
        <p:spPr>
          <a:xfrm>
            <a:off x="8134350" y="3256638"/>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$8.23</a:t>
            </a:r>
          </a:p>
        </p:txBody>
      </p:sp>
      <p:sp>
        <p:nvSpPr>
          <p:cNvPr id="61" name="Rectangle 60">
            <a:extLst>
              <a:ext uri="{FF2B5EF4-FFF2-40B4-BE49-F238E27FC236}">
                <a16:creationId xmlns:a16="http://schemas.microsoft.com/office/drawing/2014/main" id="{041C4047-C1B2-404D-8ABB-2EA478C28E7D}"/>
              </a:ext>
            </a:extLst>
          </p:cNvPr>
          <p:cNvSpPr/>
          <p:nvPr/>
        </p:nvSpPr>
        <p:spPr>
          <a:xfrm>
            <a:off x="9145064" y="3250380"/>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$8.08</a:t>
            </a:r>
          </a:p>
        </p:txBody>
      </p:sp>
      <p:sp>
        <p:nvSpPr>
          <p:cNvPr id="62" name="Rectangle 61">
            <a:extLst>
              <a:ext uri="{FF2B5EF4-FFF2-40B4-BE49-F238E27FC236}">
                <a16:creationId xmlns:a16="http://schemas.microsoft.com/office/drawing/2014/main" id="{5C2C3ECD-7DE5-4098-AF8A-A67C658B040F}"/>
              </a:ext>
            </a:extLst>
          </p:cNvPr>
          <p:cNvSpPr/>
          <p:nvPr/>
        </p:nvSpPr>
        <p:spPr>
          <a:xfrm>
            <a:off x="10153650" y="2504163"/>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96.01%</a:t>
            </a:r>
          </a:p>
        </p:txBody>
      </p:sp>
      <p:sp>
        <p:nvSpPr>
          <p:cNvPr id="63" name="Rectangle 62">
            <a:extLst>
              <a:ext uri="{FF2B5EF4-FFF2-40B4-BE49-F238E27FC236}">
                <a16:creationId xmlns:a16="http://schemas.microsoft.com/office/drawing/2014/main" id="{C9C1E915-ED0E-4804-AF38-1619C10197A4}"/>
              </a:ext>
            </a:extLst>
          </p:cNvPr>
          <p:cNvSpPr/>
          <p:nvPr/>
        </p:nvSpPr>
        <p:spPr>
          <a:xfrm>
            <a:off x="11164364" y="2497905"/>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95.46%</a:t>
            </a:r>
          </a:p>
        </p:txBody>
      </p:sp>
      <p:sp>
        <p:nvSpPr>
          <p:cNvPr id="64" name="Rectangle 63">
            <a:extLst>
              <a:ext uri="{FF2B5EF4-FFF2-40B4-BE49-F238E27FC236}">
                <a16:creationId xmlns:a16="http://schemas.microsoft.com/office/drawing/2014/main" id="{FC6FFB20-E63D-4FBF-A36D-3FB1A168182B}"/>
              </a:ext>
            </a:extLst>
          </p:cNvPr>
          <p:cNvSpPr/>
          <p:nvPr/>
        </p:nvSpPr>
        <p:spPr>
          <a:xfrm>
            <a:off x="10191750" y="5380713"/>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64.80%</a:t>
            </a:r>
          </a:p>
        </p:txBody>
      </p:sp>
      <p:sp>
        <p:nvSpPr>
          <p:cNvPr id="65" name="Rectangle 64">
            <a:extLst>
              <a:ext uri="{FF2B5EF4-FFF2-40B4-BE49-F238E27FC236}">
                <a16:creationId xmlns:a16="http://schemas.microsoft.com/office/drawing/2014/main" id="{79CC1EA5-4FAD-4C20-982D-FFC2476EA0F9}"/>
              </a:ext>
            </a:extLst>
          </p:cNvPr>
          <p:cNvSpPr/>
          <p:nvPr/>
        </p:nvSpPr>
        <p:spPr>
          <a:xfrm>
            <a:off x="11202464" y="5374455"/>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61.14%</a:t>
            </a:r>
          </a:p>
        </p:txBody>
      </p:sp>
      <p:sp>
        <p:nvSpPr>
          <p:cNvPr id="66" name="Rectangle 65">
            <a:extLst>
              <a:ext uri="{FF2B5EF4-FFF2-40B4-BE49-F238E27FC236}">
                <a16:creationId xmlns:a16="http://schemas.microsoft.com/office/drawing/2014/main" id="{51AB3DE6-A493-48D0-8278-2E4B8D8CD096}"/>
              </a:ext>
            </a:extLst>
          </p:cNvPr>
          <p:cNvSpPr/>
          <p:nvPr/>
        </p:nvSpPr>
        <p:spPr>
          <a:xfrm>
            <a:off x="10182225" y="4666338"/>
            <a:ext cx="781050" cy="4819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35.19%</a:t>
            </a:r>
          </a:p>
        </p:txBody>
      </p:sp>
      <p:sp>
        <p:nvSpPr>
          <p:cNvPr id="67" name="Rectangle 66">
            <a:extLst>
              <a:ext uri="{FF2B5EF4-FFF2-40B4-BE49-F238E27FC236}">
                <a16:creationId xmlns:a16="http://schemas.microsoft.com/office/drawing/2014/main" id="{03FD6DBE-F8D2-482A-8B47-814B7AA613A0}"/>
              </a:ext>
            </a:extLst>
          </p:cNvPr>
          <p:cNvSpPr/>
          <p:nvPr/>
        </p:nvSpPr>
        <p:spPr>
          <a:xfrm>
            <a:off x="11192939" y="4660080"/>
            <a:ext cx="781050" cy="49448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38.85%</a:t>
            </a:r>
          </a:p>
        </p:txBody>
      </p:sp>
      <p:sp>
        <p:nvSpPr>
          <p:cNvPr id="68" name="Rectangle 67">
            <a:extLst>
              <a:ext uri="{FF2B5EF4-FFF2-40B4-BE49-F238E27FC236}">
                <a16:creationId xmlns:a16="http://schemas.microsoft.com/office/drawing/2014/main" id="{7EFDF066-41D8-4D6C-AB52-5972E69A18DF}"/>
              </a:ext>
            </a:extLst>
          </p:cNvPr>
          <p:cNvSpPr/>
          <p:nvPr/>
        </p:nvSpPr>
        <p:spPr>
          <a:xfrm>
            <a:off x="10163175" y="3951963"/>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2.32</a:t>
            </a:r>
          </a:p>
        </p:txBody>
      </p:sp>
      <p:sp>
        <p:nvSpPr>
          <p:cNvPr id="69" name="Rectangle 68">
            <a:extLst>
              <a:ext uri="{FF2B5EF4-FFF2-40B4-BE49-F238E27FC236}">
                <a16:creationId xmlns:a16="http://schemas.microsoft.com/office/drawing/2014/main" id="{AB56FBE9-13DD-49DC-A87A-430EEB4F1798}"/>
              </a:ext>
            </a:extLst>
          </p:cNvPr>
          <p:cNvSpPr/>
          <p:nvPr/>
        </p:nvSpPr>
        <p:spPr>
          <a:xfrm>
            <a:off x="11173889" y="3945705"/>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2.33</a:t>
            </a:r>
          </a:p>
        </p:txBody>
      </p:sp>
      <p:sp>
        <p:nvSpPr>
          <p:cNvPr id="70" name="Rectangle 69">
            <a:extLst>
              <a:ext uri="{FF2B5EF4-FFF2-40B4-BE49-F238E27FC236}">
                <a16:creationId xmlns:a16="http://schemas.microsoft.com/office/drawing/2014/main" id="{DF6FFCBF-296A-48B3-82B3-D3F5BF463124}"/>
              </a:ext>
            </a:extLst>
          </p:cNvPr>
          <p:cNvSpPr/>
          <p:nvPr/>
        </p:nvSpPr>
        <p:spPr>
          <a:xfrm>
            <a:off x="10163175" y="3237588"/>
            <a:ext cx="781050" cy="48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$7.57</a:t>
            </a:r>
          </a:p>
        </p:txBody>
      </p:sp>
      <p:sp>
        <p:nvSpPr>
          <p:cNvPr id="71" name="Rectangle 70">
            <a:extLst>
              <a:ext uri="{FF2B5EF4-FFF2-40B4-BE49-F238E27FC236}">
                <a16:creationId xmlns:a16="http://schemas.microsoft.com/office/drawing/2014/main" id="{C3341FB9-6581-4104-A918-F513DB60B759}"/>
              </a:ext>
            </a:extLst>
          </p:cNvPr>
          <p:cNvSpPr/>
          <p:nvPr/>
        </p:nvSpPr>
        <p:spPr>
          <a:xfrm>
            <a:off x="11173889" y="3231330"/>
            <a:ext cx="781050" cy="494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$7.19</a:t>
            </a:r>
          </a:p>
        </p:txBody>
      </p:sp>
      <p:sp>
        <p:nvSpPr>
          <p:cNvPr id="73" name="TextBox 72">
            <a:extLst>
              <a:ext uri="{FF2B5EF4-FFF2-40B4-BE49-F238E27FC236}">
                <a16:creationId xmlns:a16="http://schemas.microsoft.com/office/drawing/2014/main" id="{9DFF98CD-61C8-41DB-B408-FDA1477BFC5F}"/>
              </a:ext>
            </a:extLst>
          </p:cNvPr>
          <p:cNvSpPr txBox="1"/>
          <p:nvPr/>
        </p:nvSpPr>
        <p:spPr>
          <a:xfrm>
            <a:off x="2877614" y="1943231"/>
            <a:ext cx="688970" cy="307777"/>
          </a:xfrm>
          <a:prstGeom prst="rect">
            <a:avLst/>
          </a:prstGeom>
          <a:noFill/>
        </p:spPr>
        <p:txBody>
          <a:bodyPr wrap="square" rtlCol="0">
            <a:spAutoFit/>
          </a:bodyPr>
          <a:lstStyle/>
          <a:p>
            <a:r>
              <a:rPr lang="en-US" sz="1400" dirty="0">
                <a:solidFill>
                  <a:schemeClr val="bg1"/>
                </a:solidFill>
              </a:rPr>
              <a:t>2 Mins</a:t>
            </a:r>
          </a:p>
        </p:txBody>
      </p:sp>
      <p:sp>
        <p:nvSpPr>
          <p:cNvPr id="74" name="TextBox 73">
            <a:extLst>
              <a:ext uri="{FF2B5EF4-FFF2-40B4-BE49-F238E27FC236}">
                <a16:creationId xmlns:a16="http://schemas.microsoft.com/office/drawing/2014/main" id="{53484788-A3AF-4DE6-8ECD-78A4D7C741E6}"/>
              </a:ext>
            </a:extLst>
          </p:cNvPr>
          <p:cNvSpPr txBox="1"/>
          <p:nvPr/>
        </p:nvSpPr>
        <p:spPr>
          <a:xfrm>
            <a:off x="3885679" y="1943231"/>
            <a:ext cx="688970" cy="307777"/>
          </a:xfrm>
          <a:prstGeom prst="rect">
            <a:avLst/>
          </a:prstGeom>
          <a:noFill/>
        </p:spPr>
        <p:txBody>
          <a:bodyPr wrap="square" rtlCol="0">
            <a:spAutoFit/>
          </a:bodyPr>
          <a:lstStyle/>
          <a:p>
            <a:r>
              <a:rPr lang="en-US" sz="1400" dirty="0">
                <a:solidFill>
                  <a:schemeClr val="bg1"/>
                </a:solidFill>
              </a:rPr>
              <a:t>5 Mins</a:t>
            </a:r>
          </a:p>
        </p:txBody>
      </p:sp>
      <p:sp>
        <p:nvSpPr>
          <p:cNvPr id="75" name="TextBox 74">
            <a:extLst>
              <a:ext uri="{FF2B5EF4-FFF2-40B4-BE49-F238E27FC236}">
                <a16:creationId xmlns:a16="http://schemas.microsoft.com/office/drawing/2014/main" id="{F9DA8CDE-B8DF-469D-8449-A3BAC55D078D}"/>
              </a:ext>
            </a:extLst>
          </p:cNvPr>
          <p:cNvSpPr txBox="1"/>
          <p:nvPr/>
        </p:nvSpPr>
        <p:spPr>
          <a:xfrm>
            <a:off x="5804959" y="1943231"/>
            <a:ext cx="688970" cy="307777"/>
          </a:xfrm>
          <a:prstGeom prst="rect">
            <a:avLst/>
          </a:prstGeom>
          <a:noFill/>
        </p:spPr>
        <p:txBody>
          <a:bodyPr wrap="square" rtlCol="0">
            <a:spAutoFit/>
          </a:bodyPr>
          <a:lstStyle/>
          <a:p>
            <a:pPr algn="ctr"/>
            <a:r>
              <a:rPr lang="en-US" sz="1400" dirty="0">
                <a:solidFill>
                  <a:schemeClr val="bg1"/>
                </a:solidFill>
              </a:rPr>
              <a:t>Yes</a:t>
            </a:r>
          </a:p>
        </p:txBody>
      </p:sp>
      <p:sp>
        <p:nvSpPr>
          <p:cNvPr id="76" name="TextBox 75">
            <a:extLst>
              <a:ext uri="{FF2B5EF4-FFF2-40B4-BE49-F238E27FC236}">
                <a16:creationId xmlns:a16="http://schemas.microsoft.com/office/drawing/2014/main" id="{4D289B22-1EB6-4987-997F-2AE9EBE27D6B}"/>
              </a:ext>
            </a:extLst>
          </p:cNvPr>
          <p:cNvSpPr txBox="1"/>
          <p:nvPr/>
        </p:nvSpPr>
        <p:spPr>
          <a:xfrm>
            <a:off x="6780743" y="1923628"/>
            <a:ext cx="688970" cy="307777"/>
          </a:xfrm>
          <a:prstGeom prst="rect">
            <a:avLst/>
          </a:prstGeom>
          <a:noFill/>
        </p:spPr>
        <p:txBody>
          <a:bodyPr wrap="square" rtlCol="0">
            <a:spAutoFit/>
          </a:bodyPr>
          <a:lstStyle/>
          <a:p>
            <a:pPr algn="ctr"/>
            <a:r>
              <a:rPr lang="en-US" sz="1400" dirty="0">
                <a:solidFill>
                  <a:schemeClr val="bg1"/>
                </a:solidFill>
              </a:rPr>
              <a:t>No</a:t>
            </a:r>
          </a:p>
        </p:txBody>
      </p:sp>
      <p:sp>
        <p:nvSpPr>
          <p:cNvPr id="77" name="TextBox 76">
            <a:extLst>
              <a:ext uri="{FF2B5EF4-FFF2-40B4-BE49-F238E27FC236}">
                <a16:creationId xmlns:a16="http://schemas.microsoft.com/office/drawing/2014/main" id="{F575D709-2C28-41F5-8D13-C41F6F552019}"/>
              </a:ext>
            </a:extLst>
          </p:cNvPr>
          <p:cNvSpPr txBox="1"/>
          <p:nvPr/>
        </p:nvSpPr>
        <p:spPr>
          <a:xfrm>
            <a:off x="10153650" y="1781064"/>
            <a:ext cx="688970" cy="307777"/>
          </a:xfrm>
          <a:prstGeom prst="rect">
            <a:avLst/>
          </a:prstGeom>
          <a:noFill/>
        </p:spPr>
        <p:txBody>
          <a:bodyPr wrap="square" rtlCol="0">
            <a:spAutoFit/>
          </a:bodyPr>
          <a:lstStyle/>
          <a:p>
            <a:r>
              <a:rPr lang="en-US" sz="1400" dirty="0">
                <a:solidFill>
                  <a:schemeClr val="bg1"/>
                </a:solidFill>
              </a:rPr>
              <a:t>2 Mins</a:t>
            </a:r>
          </a:p>
        </p:txBody>
      </p:sp>
      <p:sp>
        <p:nvSpPr>
          <p:cNvPr id="78" name="TextBox 77">
            <a:extLst>
              <a:ext uri="{FF2B5EF4-FFF2-40B4-BE49-F238E27FC236}">
                <a16:creationId xmlns:a16="http://schemas.microsoft.com/office/drawing/2014/main" id="{73C0AB6C-B230-4E13-8D48-3B5B531CFFBD}"/>
              </a:ext>
            </a:extLst>
          </p:cNvPr>
          <p:cNvSpPr txBox="1"/>
          <p:nvPr/>
        </p:nvSpPr>
        <p:spPr>
          <a:xfrm>
            <a:off x="8153400" y="1781064"/>
            <a:ext cx="688970" cy="307777"/>
          </a:xfrm>
          <a:prstGeom prst="rect">
            <a:avLst/>
          </a:prstGeom>
          <a:noFill/>
        </p:spPr>
        <p:txBody>
          <a:bodyPr wrap="square" rtlCol="0">
            <a:spAutoFit/>
          </a:bodyPr>
          <a:lstStyle/>
          <a:p>
            <a:r>
              <a:rPr lang="en-US" sz="1400" dirty="0">
                <a:solidFill>
                  <a:schemeClr val="bg1"/>
                </a:solidFill>
              </a:rPr>
              <a:t>2 Mins</a:t>
            </a:r>
          </a:p>
        </p:txBody>
      </p:sp>
      <p:sp>
        <p:nvSpPr>
          <p:cNvPr id="79" name="TextBox 78">
            <a:extLst>
              <a:ext uri="{FF2B5EF4-FFF2-40B4-BE49-F238E27FC236}">
                <a16:creationId xmlns:a16="http://schemas.microsoft.com/office/drawing/2014/main" id="{4F3A06FF-6FBA-4E5E-BED9-B450102306F3}"/>
              </a:ext>
            </a:extLst>
          </p:cNvPr>
          <p:cNvSpPr txBox="1"/>
          <p:nvPr/>
        </p:nvSpPr>
        <p:spPr>
          <a:xfrm>
            <a:off x="9131833" y="2067643"/>
            <a:ext cx="688970" cy="307777"/>
          </a:xfrm>
          <a:prstGeom prst="rect">
            <a:avLst/>
          </a:prstGeom>
          <a:noFill/>
        </p:spPr>
        <p:txBody>
          <a:bodyPr wrap="square" rtlCol="0">
            <a:spAutoFit/>
          </a:bodyPr>
          <a:lstStyle/>
          <a:p>
            <a:pPr algn="ctr"/>
            <a:r>
              <a:rPr lang="en-US" sz="1400" dirty="0">
                <a:solidFill>
                  <a:schemeClr val="bg1"/>
                </a:solidFill>
              </a:rPr>
              <a:t>Yes</a:t>
            </a:r>
          </a:p>
        </p:txBody>
      </p:sp>
      <p:sp>
        <p:nvSpPr>
          <p:cNvPr id="80" name="TextBox 79">
            <a:extLst>
              <a:ext uri="{FF2B5EF4-FFF2-40B4-BE49-F238E27FC236}">
                <a16:creationId xmlns:a16="http://schemas.microsoft.com/office/drawing/2014/main" id="{F7DFB2C2-2AF1-42D3-B25F-16610D645ADF}"/>
              </a:ext>
            </a:extLst>
          </p:cNvPr>
          <p:cNvSpPr txBox="1"/>
          <p:nvPr/>
        </p:nvSpPr>
        <p:spPr>
          <a:xfrm>
            <a:off x="8180390" y="2077516"/>
            <a:ext cx="688970" cy="307777"/>
          </a:xfrm>
          <a:prstGeom prst="rect">
            <a:avLst/>
          </a:prstGeom>
          <a:noFill/>
        </p:spPr>
        <p:txBody>
          <a:bodyPr wrap="square" rtlCol="0">
            <a:spAutoFit/>
          </a:bodyPr>
          <a:lstStyle/>
          <a:p>
            <a:pPr algn="ctr"/>
            <a:r>
              <a:rPr lang="en-US" sz="1400" dirty="0">
                <a:solidFill>
                  <a:schemeClr val="bg1"/>
                </a:solidFill>
              </a:rPr>
              <a:t>Yes</a:t>
            </a:r>
          </a:p>
        </p:txBody>
      </p:sp>
      <p:sp>
        <p:nvSpPr>
          <p:cNvPr id="81" name="TextBox 80">
            <a:extLst>
              <a:ext uri="{FF2B5EF4-FFF2-40B4-BE49-F238E27FC236}">
                <a16:creationId xmlns:a16="http://schemas.microsoft.com/office/drawing/2014/main" id="{91C11DBE-B830-40D5-A53D-27062E2788A7}"/>
              </a:ext>
            </a:extLst>
          </p:cNvPr>
          <p:cNvSpPr txBox="1"/>
          <p:nvPr/>
        </p:nvSpPr>
        <p:spPr>
          <a:xfrm>
            <a:off x="11202464" y="2075717"/>
            <a:ext cx="688970" cy="307777"/>
          </a:xfrm>
          <a:prstGeom prst="rect">
            <a:avLst/>
          </a:prstGeom>
          <a:noFill/>
        </p:spPr>
        <p:txBody>
          <a:bodyPr wrap="square" rtlCol="0">
            <a:spAutoFit/>
          </a:bodyPr>
          <a:lstStyle/>
          <a:p>
            <a:pPr algn="ctr"/>
            <a:r>
              <a:rPr lang="en-US" sz="1400" dirty="0">
                <a:solidFill>
                  <a:schemeClr val="bg1"/>
                </a:solidFill>
              </a:rPr>
              <a:t>No</a:t>
            </a:r>
          </a:p>
        </p:txBody>
      </p:sp>
      <p:sp>
        <p:nvSpPr>
          <p:cNvPr id="82" name="TextBox 81">
            <a:extLst>
              <a:ext uri="{FF2B5EF4-FFF2-40B4-BE49-F238E27FC236}">
                <a16:creationId xmlns:a16="http://schemas.microsoft.com/office/drawing/2014/main" id="{5C7DB969-87F7-413C-94FD-1F4CE8A934D9}"/>
              </a:ext>
            </a:extLst>
          </p:cNvPr>
          <p:cNvSpPr txBox="1"/>
          <p:nvPr/>
        </p:nvSpPr>
        <p:spPr>
          <a:xfrm>
            <a:off x="10146240" y="2067642"/>
            <a:ext cx="688970" cy="307777"/>
          </a:xfrm>
          <a:prstGeom prst="rect">
            <a:avLst/>
          </a:prstGeom>
          <a:noFill/>
        </p:spPr>
        <p:txBody>
          <a:bodyPr wrap="square" rtlCol="0">
            <a:spAutoFit/>
          </a:bodyPr>
          <a:lstStyle/>
          <a:p>
            <a:pPr algn="ctr"/>
            <a:r>
              <a:rPr lang="en-US" sz="1400" dirty="0">
                <a:solidFill>
                  <a:schemeClr val="bg1"/>
                </a:solidFill>
              </a:rPr>
              <a:t>No</a:t>
            </a:r>
          </a:p>
        </p:txBody>
      </p:sp>
      <p:sp>
        <p:nvSpPr>
          <p:cNvPr id="83" name="TextBox 82">
            <a:extLst>
              <a:ext uri="{FF2B5EF4-FFF2-40B4-BE49-F238E27FC236}">
                <a16:creationId xmlns:a16="http://schemas.microsoft.com/office/drawing/2014/main" id="{7BFA2D98-EB3D-4EBD-9DE9-73F5DC3D2831}"/>
              </a:ext>
            </a:extLst>
          </p:cNvPr>
          <p:cNvSpPr txBox="1"/>
          <p:nvPr/>
        </p:nvSpPr>
        <p:spPr>
          <a:xfrm>
            <a:off x="11175467" y="1801191"/>
            <a:ext cx="688970" cy="307777"/>
          </a:xfrm>
          <a:prstGeom prst="rect">
            <a:avLst/>
          </a:prstGeom>
          <a:noFill/>
        </p:spPr>
        <p:txBody>
          <a:bodyPr wrap="square" rtlCol="0">
            <a:spAutoFit/>
          </a:bodyPr>
          <a:lstStyle/>
          <a:p>
            <a:r>
              <a:rPr lang="en-US" sz="1400" dirty="0">
                <a:solidFill>
                  <a:schemeClr val="bg1"/>
                </a:solidFill>
              </a:rPr>
              <a:t>5 Mins</a:t>
            </a:r>
          </a:p>
        </p:txBody>
      </p:sp>
      <p:sp>
        <p:nvSpPr>
          <p:cNvPr id="84" name="TextBox 83">
            <a:extLst>
              <a:ext uri="{FF2B5EF4-FFF2-40B4-BE49-F238E27FC236}">
                <a16:creationId xmlns:a16="http://schemas.microsoft.com/office/drawing/2014/main" id="{695543E5-A881-4520-8BE5-73B9DF1C9B0F}"/>
              </a:ext>
            </a:extLst>
          </p:cNvPr>
          <p:cNvSpPr txBox="1"/>
          <p:nvPr/>
        </p:nvSpPr>
        <p:spPr>
          <a:xfrm>
            <a:off x="9104843" y="1781064"/>
            <a:ext cx="688970" cy="307777"/>
          </a:xfrm>
          <a:prstGeom prst="rect">
            <a:avLst/>
          </a:prstGeom>
          <a:noFill/>
        </p:spPr>
        <p:txBody>
          <a:bodyPr wrap="square" rtlCol="0">
            <a:spAutoFit/>
          </a:bodyPr>
          <a:lstStyle/>
          <a:p>
            <a:r>
              <a:rPr lang="en-US" sz="1400" dirty="0">
                <a:solidFill>
                  <a:schemeClr val="bg1"/>
                </a:solidFill>
              </a:rPr>
              <a:t>5 Mins</a:t>
            </a:r>
          </a:p>
        </p:txBody>
      </p:sp>
    </p:spTree>
    <p:extLst>
      <p:ext uri="{BB962C8B-B14F-4D97-AF65-F5344CB8AC3E}">
        <p14:creationId xmlns:p14="http://schemas.microsoft.com/office/powerpoint/2010/main" val="329972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animBg="1"/>
      <p:bldP spid="18" grpId="0" animBg="1"/>
      <p:bldP spid="25" grpId="0" animBg="1"/>
      <p:bldP spid="19" grpId="0"/>
      <p:bldP spid="27" grpId="0"/>
      <p:bldP spid="28" grpId="0"/>
      <p:bldP spid="29" grpId="0"/>
      <p:bldP spid="30" grpId="0"/>
      <p:bldP spid="32" grpId="0" animBg="1"/>
      <p:bldP spid="33"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3" grpId="0"/>
      <p:bldP spid="74" grpId="0"/>
      <p:bldP spid="75" grpId="0"/>
      <p:bldP spid="76" grpId="0"/>
      <p:bldP spid="77" grpId="0"/>
      <p:bldP spid="78" grpId="0"/>
      <p:bldP spid="79" grpId="0"/>
      <p:bldP spid="80" grpId="0"/>
      <p:bldP spid="81" grpId="0"/>
      <p:bldP spid="82" grpId="0"/>
      <p:bldP spid="83" grpId="0"/>
      <p:bldP spid="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944"/>
            <a:ext cx="10515599" cy="641741"/>
          </a:xfrm>
        </p:spPr>
        <p:txBody>
          <a:bodyPr>
            <a:normAutofit/>
          </a:bodyPr>
          <a:lstStyle/>
          <a:p>
            <a:r>
              <a:rPr lang="en-US" sz="3200" dirty="0"/>
              <a:t>Efficiency vs Experience</a:t>
            </a:r>
          </a:p>
        </p:txBody>
      </p:sp>
      <p:sp>
        <p:nvSpPr>
          <p:cNvPr id="3" name="Content Placeholder 2"/>
          <p:cNvSpPr>
            <a:spLocks noGrp="1"/>
          </p:cNvSpPr>
          <p:nvPr>
            <p:ph idx="1"/>
          </p:nvPr>
        </p:nvSpPr>
        <p:spPr>
          <a:xfrm>
            <a:off x="263106" y="1009650"/>
            <a:ext cx="7299744" cy="4782833"/>
          </a:xfrm>
        </p:spPr>
        <p:txBody>
          <a:bodyPr vert="horz" lIns="91440" tIns="45720" rIns="91440" bIns="45720" rtlCol="0" anchor="t">
            <a:normAutofit/>
          </a:bodyPr>
          <a:lstStyle/>
          <a:p>
            <a:r>
              <a:rPr lang="en-US" sz="1600" dirty="0"/>
              <a:t>How does increasing wait time affect Uber’s ride-sharing products?</a:t>
            </a:r>
          </a:p>
          <a:p>
            <a:endParaRPr lang="en-US" sz="1600" dirty="0"/>
          </a:p>
          <a:p>
            <a:r>
              <a:rPr lang="en-US" sz="1600" dirty="0"/>
              <a:t>Rush hours: from 7 – 9:40 AM and 3 – 5:40 PM</a:t>
            </a:r>
          </a:p>
          <a:p>
            <a:endParaRPr lang="en-US" sz="1600" dirty="0"/>
          </a:p>
          <a:p>
            <a:r>
              <a:rPr lang="en-US" sz="1600" dirty="0"/>
              <a:t>Outside rush hours: increased wait time has no effect?</a:t>
            </a:r>
          </a:p>
          <a:p>
            <a:endParaRPr lang="en-US" sz="1600" dirty="0"/>
          </a:p>
          <a:p>
            <a:r>
              <a:rPr lang="en-US" sz="1600" dirty="0"/>
              <a:t>During rush hours: negative effect on total trips, but is it the waiting or the rush?</a:t>
            </a:r>
          </a:p>
          <a:p>
            <a:pPr marL="0" indent="0">
              <a:buNone/>
            </a:pPr>
            <a:endParaRPr lang="en-US" sz="1600" dirty="0"/>
          </a:p>
          <a:p>
            <a:r>
              <a:rPr lang="en-US" sz="1600" dirty="0"/>
              <a:t>Closer look at product dynamics</a:t>
            </a:r>
          </a:p>
          <a:p>
            <a:pPr lvl="1"/>
            <a:r>
              <a:rPr lang="en-US" sz="1600" dirty="0"/>
              <a:t>Substitution between POOL and Express</a:t>
            </a:r>
          </a:p>
          <a:p>
            <a:pPr lvl="1"/>
            <a:r>
              <a:rPr lang="en-US" sz="1600" dirty="0"/>
              <a:t>Will Uber lose money by increasing wait times?</a:t>
            </a:r>
          </a:p>
          <a:p>
            <a:pPr marL="457200" lvl="1" indent="0">
              <a:buNone/>
            </a:pPr>
            <a:endParaRPr lang="en-US" sz="1200" dirty="0"/>
          </a:p>
          <a:p>
            <a:pPr lvl="1"/>
            <a:endParaRPr lang="en-US" sz="1200" dirty="0"/>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13</a:t>
            </a:fld>
            <a:endParaRPr lang="en-US" dirty="0">
              <a:solidFill>
                <a:schemeClr val="tx1"/>
              </a:solidFill>
            </a:endParaRPr>
          </a:p>
        </p:txBody>
      </p:sp>
      <p:sp>
        <p:nvSpPr>
          <p:cNvPr id="8" name="Footer Placeholder 5">
            <a:extLst>
              <a:ext uri="{FF2B5EF4-FFF2-40B4-BE49-F238E27FC236}">
                <a16:creationId xmlns:a16="http://schemas.microsoft.com/office/drawing/2014/main" id="{AFF74499-C3E8-4CB5-897A-BA836D4C9241}"/>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pic>
        <p:nvPicPr>
          <p:cNvPr id="11" name="Picture 10" descr="Table&#10;&#10;Description automatically generated">
            <a:extLst>
              <a:ext uri="{FF2B5EF4-FFF2-40B4-BE49-F238E27FC236}">
                <a16:creationId xmlns:a16="http://schemas.microsoft.com/office/drawing/2014/main" id="{8CF0820D-E186-4E9B-8E40-EF228F6E4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7894" y="1150330"/>
            <a:ext cx="4191000" cy="4501471"/>
          </a:xfrm>
          <a:prstGeom prst="rect">
            <a:avLst/>
          </a:prstGeom>
          <a:ln w="28575">
            <a:solidFill>
              <a:srgbClr val="FFC000"/>
            </a:solidFill>
          </a:ln>
        </p:spPr>
      </p:pic>
    </p:spTree>
    <p:extLst>
      <p:ext uri="{BB962C8B-B14F-4D97-AF65-F5344CB8AC3E}">
        <p14:creationId xmlns:p14="http://schemas.microsoft.com/office/powerpoint/2010/main" val="39275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823" y="169812"/>
            <a:ext cx="10515599" cy="641741"/>
          </a:xfrm>
        </p:spPr>
        <p:txBody>
          <a:bodyPr>
            <a:normAutofit/>
          </a:bodyPr>
          <a:lstStyle/>
          <a:p>
            <a:r>
              <a:rPr lang="en-US" sz="3200" dirty="0"/>
              <a:t>Efficiency vs Experience</a:t>
            </a:r>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14</a:t>
            </a:fld>
            <a:endParaRPr lang="en-US" dirty="0">
              <a:solidFill>
                <a:schemeClr val="tx1"/>
              </a:solidFill>
            </a:endParaRPr>
          </a:p>
        </p:txBody>
      </p:sp>
      <p:sp>
        <p:nvSpPr>
          <p:cNvPr id="8" name="Footer Placeholder 5">
            <a:extLst>
              <a:ext uri="{FF2B5EF4-FFF2-40B4-BE49-F238E27FC236}">
                <a16:creationId xmlns:a16="http://schemas.microsoft.com/office/drawing/2014/main" id="{C40EFB76-1D96-4B9D-BA84-464AB0A61673}"/>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sp>
        <p:nvSpPr>
          <p:cNvPr id="27" name="Content Placeholder 2">
            <a:extLst>
              <a:ext uri="{FF2B5EF4-FFF2-40B4-BE49-F238E27FC236}">
                <a16:creationId xmlns:a16="http://schemas.microsoft.com/office/drawing/2014/main" id="{73B1DE70-4387-47A7-9CE9-46D485D422D7}"/>
              </a:ext>
            </a:extLst>
          </p:cNvPr>
          <p:cNvSpPr txBox="1">
            <a:spLocks/>
          </p:cNvSpPr>
          <p:nvPr/>
        </p:nvSpPr>
        <p:spPr>
          <a:xfrm>
            <a:off x="263106" y="840706"/>
            <a:ext cx="4489869" cy="49517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pPr marL="0" indent="0">
              <a:buNone/>
            </a:pPr>
            <a:endParaRPr lang="en-US" sz="1600" dirty="0"/>
          </a:p>
          <a:p>
            <a:pPr marL="0" indent="0">
              <a:buNone/>
            </a:pPr>
            <a:endParaRPr lang="en-US" sz="1600" dirty="0"/>
          </a:p>
          <a:p>
            <a:r>
              <a:rPr lang="en-US" sz="2000"/>
              <a:t>Density plots show the substitution effect between Uber Express and Uber Pool during rush hours.</a:t>
            </a:r>
          </a:p>
          <a:p>
            <a:endParaRPr lang="en-US" sz="2000"/>
          </a:p>
          <a:p>
            <a:r>
              <a:rPr lang="en-US" sz="2000"/>
              <a:t>Increasing waiting time leads to a negative customers experience, which may be reflected by a significant increase in riders' cancellations during rush hours.</a:t>
            </a:r>
          </a:p>
          <a:p>
            <a:pPr marL="457200" lvl="1" indent="0">
              <a:buFont typeface="Arial" panose="020B0604020202020204" pitchFamily="34" charset="0"/>
              <a:buNone/>
            </a:pPr>
            <a:endParaRPr lang="en-US" sz="2000"/>
          </a:p>
          <a:p>
            <a:pPr lvl="1"/>
            <a:endParaRPr lang="en-US" sz="1200" dirty="0"/>
          </a:p>
        </p:txBody>
      </p:sp>
      <p:pic>
        <p:nvPicPr>
          <p:cNvPr id="32" name="Picture 31">
            <a:extLst>
              <a:ext uri="{FF2B5EF4-FFF2-40B4-BE49-F238E27FC236}">
                <a16:creationId xmlns:a16="http://schemas.microsoft.com/office/drawing/2014/main" id="{DD72D5AC-96EC-446D-8B77-48757B598F0B}"/>
              </a:ext>
            </a:extLst>
          </p:cNvPr>
          <p:cNvPicPr>
            <a:picLocks noChangeAspect="1"/>
          </p:cNvPicPr>
          <p:nvPr/>
        </p:nvPicPr>
        <p:blipFill>
          <a:blip r:embed="rId4"/>
          <a:stretch>
            <a:fillRect/>
          </a:stretch>
        </p:blipFill>
        <p:spPr>
          <a:xfrm>
            <a:off x="5858876" y="972618"/>
            <a:ext cx="6104750" cy="4912764"/>
          </a:xfrm>
          <a:prstGeom prst="rect">
            <a:avLst/>
          </a:prstGeom>
          <a:ln w="28575">
            <a:solidFill>
              <a:srgbClr val="FFC000"/>
            </a:solidFill>
          </a:ln>
        </p:spPr>
      </p:pic>
    </p:spTree>
    <p:extLst>
      <p:ext uri="{BB962C8B-B14F-4D97-AF65-F5344CB8AC3E}">
        <p14:creationId xmlns:p14="http://schemas.microsoft.com/office/powerpoint/2010/main" val="205188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823" y="169812"/>
            <a:ext cx="10515599" cy="641741"/>
          </a:xfrm>
        </p:spPr>
        <p:txBody>
          <a:bodyPr>
            <a:normAutofit/>
          </a:bodyPr>
          <a:lstStyle/>
          <a:p>
            <a:r>
              <a:rPr lang="en-US" sz="3200" dirty="0"/>
              <a:t>Efficiency vs Experience</a:t>
            </a:r>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15</a:t>
            </a:fld>
            <a:endParaRPr lang="en-US" dirty="0">
              <a:solidFill>
                <a:schemeClr val="tx1"/>
              </a:solidFill>
            </a:endParaRPr>
          </a:p>
        </p:txBody>
      </p:sp>
      <p:sp>
        <p:nvSpPr>
          <p:cNvPr id="8" name="Footer Placeholder 5">
            <a:extLst>
              <a:ext uri="{FF2B5EF4-FFF2-40B4-BE49-F238E27FC236}">
                <a16:creationId xmlns:a16="http://schemas.microsoft.com/office/drawing/2014/main" id="{C40EFB76-1D96-4B9D-BA84-464AB0A61673}"/>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sp>
        <p:nvSpPr>
          <p:cNvPr id="27" name="Content Placeholder 2">
            <a:extLst>
              <a:ext uri="{FF2B5EF4-FFF2-40B4-BE49-F238E27FC236}">
                <a16:creationId xmlns:a16="http://schemas.microsoft.com/office/drawing/2014/main" id="{73B1DE70-4387-47A7-9CE9-46D485D422D7}"/>
              </a:ext>
            </a:extLst>
          </p:cNvPr>
          <p:cNvSpPr txBox="1">
            <a:spLocks/>
          </p:cNvSpPr>
          <p:nvPr/>
        </p:nvSpPr>
        <p:spPr>
          <a:xfrm>
            <a:off x="263106" y="840706"/>
            <a:ext cx="6785394" cy="49517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r>
              <a:rPr lang="en-US" sz="2400"/>
              <a:t>Increased wait time means relatively less matched trips outside of rush hours</a:t>
            </a:r>
          </a:p>
          <a:p>
            <a:endParaRPr lang="en-US" sz="2400"/>
          </a:p>
          <a:p>
            <a:r>
              <a:rPr lang="en-US" sz="2400"/>
              <a:t>Rush hours increase proportion of matched trips</a:t>
            </a:r>
          </a:p>
          <a:p>
            <a:endParaRPr lang="en-US" sz="2400"/>
          </a:p>
          <a:p>
            <a:r>
              <a:rPr lang="en-US" sz="2400"/>
              <a:t>Increased wait has no effect during rush hours</a:t>
            </a:r>
          </a:p>
          <a:p>
            <a:endParaRPr lang="en-US" sz="1200" dirty="0"/>
          </a:p>
          <a:p>
            <a:pPr marL="457200" lvl="1" indent="0">
              <a:buFont typeface="Arial" panose="020B0604020202020204" pitchFamily="34" charset="0"/>
              <a:buNone/>
            </a:pPr>
            <a:endParaRPr lang="en-US" sz="1200" dirty="0"/>
          </a:p>
          <a:p>
            <a:pPr lvl="1"/>
            <a:endParaRPr lang="en-US" sz="1200" dirty="0"/>
          </a:p>
        </p:txBody>
      </p:sp>
      <p:pic>
        <p:nvPicPr>
          <p:cNvPr id="15" name="Picture 14">
            <a:extLst>
              <a:ext uri="{FF2B5EF4-FFF2-40B4-BE49-F238E27FC236}">
                <a16:creationId xmlns:a16="http://schemas.microsoft.com/office/drawing/2014/main" id="{8C06B038-1B6E-46AD-8E1D-0543628CA135}"/>
              </a:ext>
            </a:extLst>
          </p:cNvPr>
          <p:cNvPicPr>
            <a:picLocks noChangeAspect="1"/>
          </p:cNvPicPr>
          <p:nvPr/>
        </p:nvPicPr>
        <p:blipFill>
          <a:blip r:embed="rId4"/>
          <a:stretch>
            <a:fillRect/>
          </a:stretch>
        </p:blipFill>
        <p:spPr>
          <a:xfrm>
            <a:off x="7373784" y="1167539"/>
            <a:ext cx="4484841" cy="4522921"/>
          </a:xfrm>
          <a:prstGeom prst="rect">
            <a:avLst/>
          </a:prstGeom>
          <a:ln w="28575">
            <a:solidFill>
              <a:srgbClr val="FFC000"/>
            </a:solidFill>
          </a:ln>
        </p:spPr>
      </p:pic>
    </p:spTree>
    <p:extLst>
      <p:ext uri="{BB962C8B-B14F-4D97-AF65-F5344CB8AC3E}">
        <p14:creationId xmlns:p14="http://schemas.microsoft.com/office/powerpoint/2010/main" val="268675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823" y="169812"/>
            <a:ext cx="10515599" cy="641741"/>
          </a:xfrm>
        </p:spPr>
        <p:txBody>
          <a:bodyPr>
            <a:normAutofit/>
          </a:bodyPr>
          <a:lstStyle/>
          <a:p>
            <a:r>
              <a:rPr lang="en-US" sz="3200" dirty="0"/>
              <a:t>Efficiency vs Experience</a:t>
            </a:r>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16</a:t>
            </a:fld>
            <a:endParaRPr lang="en-US" dirty="0">
              <a:solidFill>
                <a:schemeClr val="tx1"/>
              </a:solidFill>
            </a:endParaRPr>
          </a:p>
        </p:txBody>
      </p:sp>
      <p:sp>
        <p:nvSpPr>
          <p:cNvPr id="8" name="Footer Placeholder 5">
            <a:extLst>
              <a:ext uri="{FF2B5EF4-FFF2-40B4-BE49-F238E27FC236}">
                <a16:creationId xmlns:a16="http://schemas.microsoft.com/office/drawing/2014/main" id="{C40EFB76-1D96-4B9D-BA84-464AB0A61673}"/>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pic>
        <p:nvPicPr>
          <p:cNvPr id="24" name="Content Placeholder 23">
            <a:extLst>
              <a:ext uri="{FF2B5EF4-FFF2-40B4-BE49-F238E27FC236}">
                <a16:creationId xmlns:a16="http://schemas.microsoft.com/office/drawing/2014/main" id="{E545665A-0244-4AFA-837F-DC8FB3D0F8E4}"/>
              </a:ext>
            </a:extLst>
          </p:cNvPr>
          <p:cNvPicPr>
            <a:picLocks noGrp="1" noChangeAspect="1"/>
          </p:cNvPicPr>
          <p:nvPr>
            <p:ph idx="1"/>
          </p:nvPr>
        </p:nvPicPr>
        <p:blipFill>
          <a:blip r:embed="rId4"/>
          <a:stretch>
            <a:fillRect/>
          </a:stretch>
        </p:blipFill>
        <p:spPr>
          <a:xfrm>
            <a:off x="4934654" y="1454750"/>
            <a:ext cx="3596156" cy="3010505"/>
          </a:xfrm>
          <a:ln w="28575">
            <a:solidFill>
              <a:srgbClr val="FFC000"/>
            </a:solidFill>
          </a:ln>
        </p:spPr>
      </p:pic>
      <p:sp>
        <p:nvSpPr>
          <p:cNvPr id="27" name="Content Placeholder 2">
            <a:extLst>
              <a:ext uri="{FF2B5EF4-FFF2-40B4-BE49-F238E27FC236}">
                <a16:creationId xmlns:a16="http://schemas.microsoft.com/office/drawing/2014/main" id="{73B1DE70-4387-47A7-9CE9-46D485D422D7}"/>
              </a:ext>
            </a:extLst>
          </p:cNvPr>
          <p:cNvSpPr txBox="1">
            <a:spLocks/>
          </p:cNvSpPr>
          <p:nvPr/>
        </p:nvSpPr>
        <p:spPr>
          <a:xfrm>
            <a:off x="262466" y="1279998"/>
            <a:ext cx="4537494" cy="337886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Uber’s costs are equal to driver payouts</a:t>
            </a:r>
          </a:p>
          <a:p>
            <a:endParaRPr lang="en-US" sz="1600" dirty="0"/>
          </a:p>
          <a:p>
            <a:r>
              <a:rPr lang="en-US" sz="1600" dirty="0"/>
              <a:t>Outside of rush hours, more waiting means less costs</a:t>
            </a:r>
          </a:p>
          <a:p>
            <a:pPr lvl="1"/>
            <a:r>
              <a:rPr lang="en-US" sz="1200" dirty="0"/>
              <a:t>Despite substitution towards POOL</a:t>
            </a:r>
          </a:p>
          <a:p>
            <a:pPr marL="0" indent="0">
              <a:buNone/>
            </a:pPr>
            <a:endParaRPr lang="en-US" sz="1600" dirty="0"/>
          </a:p>
          <a:p>
            <a:r>
              <a:rPr lang="en-US" sz="1600" dirty="0"/>
              <a:t>Rush hours heavily increase Uber’s costs</a:t>
            </a:r>
          </a:p>
          <a:p>
            <a:pPr lvl="1"/>
            <a:r>
              <a:rPr lang="en-US" sz="1200" dirty="0"/>
              <a:t>Despite increase in matching efficiency</a:t>
            </a:r>
          </a:p>
          <a:p>
            <a:endParaRPr lang="en-US" sz="1600" dirty="0"/>
          </a:p>
          <a:p>
            <a:r>
              <a:rPr lang="en-US" sz="1600" dirty="0"/>
              <a:t>More efficiency during rush means larger cost reduction</a:t>
            </a:r>
          </a:p>
          <a:p>
            <a:endParaRPr lang="en-US" sz="1200" dirty="0"/>
          </a:p>
          <a:p>
            <a:pPr lvl="1"/>
            <a:endParaRPr lang="en-US" sz="1200" dirty="0"/>
          </a:p>
        </p:txBody>
      </p:sp>
      <p:pic>
        <p:nvPicPr>
          <p:cNvPr id="9" name="Picture 8" descr="Table&#10;&#10;Description automatically generated">
            <a:extLst>
              <a:ext uri="{FF2B5EF4-FFF2-40B4-BE49-F238E27FC236}">
                <a16:creationId xmlns:a16="http://schemas.microsoft.com/office/drawing/2014/main" id="{C9B49F5C-BAA8-4A61-A7F1-9DDD994CE4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7275" y="1442258"/>
            <a:ext cx="3161861" cy="3010505"/>
          </a:xfrm>
          <a:prstGeom prst="rect">
            <a:avLst/>
          </a:prstGeom>
          <a:ln w="28575">
            <a:solidFill>
              <a:srgbClr val="FFC000"/>
            </a:solidFill>
          </a:ln>
        </p:spPr>
      </p:pic>
    </p:spTree>
    <p:extLst>
      <p:ext uri="{BB962C8B-B14F-4D97-AF65-F5344CB8AC3E}">
        <p14:creationId xmlns:p14="http://schemas.microsoft.com/office/powerpoint/2010/main" val="67482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813"/>
            <a:ext cx="10515599" cy="712762"/>
          </a:xfrm>
        </p:spPr>
        <p:txBody>
          <a:bodyPr>
            <a:normAutofit/>
          </a:bodyPr>
          <a:lstStyle/>
          <a:p>
            <a:r>
              <a:rPr lang="en-US" sz="3200" dirty="0"/>
              <a:t>Recommendations</a:t>
            </a:r>
          </a:p>
        </p:txBody>
      </p:sp>
      <p:sp>
        <p:nvSpPr>
          <p:cNvPr id="3" name="Content Placeholder 2"/>
          <p:cNvSpPr>
            <a:spLocks noGrp="1"/>
          </p:cNvSpPr>
          <p:nvPr>
            <p:ph idx="1"/>
          </p:nvPr>
        </p:nvSpPr>
        <p:spPr>
          <a:xfrm>
            <a:off x="838200" y="1387045"/>
            <a:ext cx="10515600" cy="4563589"/>
          </a:xfrm>
        </p:spPr>
        <p:txBody>
          <a:bodyPr vert="horz" lIns="91440" tIns="45720" rIns="91440" bIns="45720" rtlCol="0" anchor="t">
            <a:normAutofit/>
          </a:bodyPr>
          <a:lstStyle/>
          <a:p>
            <a:r>
              <a:rPr lang="en-US" sz="2000" dirty="0"/>
              <a:t>Increase Uber POOL Express wait time to 5 mins </a:t>
            </a:r>
            <a:r>
              <a:rPr lang="en-US" sz="2000" u="sng" dirty="0"/>
              <a:t>only</a:t>
            </a:r>
            <a:r>
              <a:rPr lang="en-US" sz="2000" dirty="0"/>
              <a:t> during rush hours</a:t>
            </a:r>
          </a:p>
          <a:p>
            <a:endParaRPr lang="en-US" sz="2000" dirty="0"/>
          </a:p>
          <a:p>
            <a:r>
              <a:rPr lang="en-US" sz="2000" dirty="0"/>
              <a:t>Rush hour conditions makes an increased wait time bearable for riders</a:t>
            </a:r>
          </a:p>
          <a:p>
            <a:pPr lvl="1"/>
            <a:r>
              <a:rPr lang="en-US" sz="1600" dirty="0"/>
              <a:t>Strong sensitivity to price</a:t>
            </a:r>
          </a:p>
          <a:p>
            <a:pPr lvl="1"/>
            <a:endParaRPr lang="en-US" sz="1600" dirty="0"/>
          </a:p>
          <a:p>
            <a:r>
              <a:rPr lang="en-US" sz="2000" dirty="0"/>
              <a:t>Strategy will generate additional revenue for Uber…</a:t>
            </a:r>
          </a:p>
          <a:p>
            <a:r>
              <a:rPr lang="en-US" sz="2000" dirty="0"/>
              <a:t>While preventing substitution towards POOL</a:t>
            </a:r>
          </a:p>
          <a:p>
            <a:pPr lvl="1"/>
            <a:r>
              <a:rPr lang="en-US" sz="1600" dirty="0"/>
              <a:t>Greater usage and adoption for Express</a:t>
            </a:r>
          </a:p>
          <a:p>
            <a:pPr lvl="1"/>
            <a:r>
              <a:rPr lang="en-US" sz="1600" dirty="0"/>
              <a:t>Faster market maturation</a:t>
            </a:r>
          </a:p>
          <a:p>
            <a:pPr lvl="1"/>
            <a:endParaRPr lang="en-US" sz="1600" dirty="0"/>
          </a:p>
          <a:p>
            <a:pPr marL="457200" lvl="1" indent="0">
              <a:buNone/>
            </a:pPr>
            <a:endParaRPr lang="en-US" sz="1600" dirty="0"/>
          </a:p>
          <a:p>
            <a:endParaRPr lang="en-US" sz="2000" dirty="0"/>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17</a:t>
            </a:fld>
            <a:endParaRPr lang="en-US" dirty="0">
              <a:solidFill>
                <a:schemeClr val="tx1"/>
              </a:solidFill>
            </a:endParaRPr>
          </a:p>
        </p:txBody>
      </p:sp>
      <p:sp>
        <p:nvSpPr>
          <p:cNvPr id="8" name="Footer Placeholder 5">
            <a:extLst>
              <a:ext uri="{FF2B5EF4-FFF2-40B4-BE49-F238E27FC236}">
                <a16:creationId xmlns:a16="http://schemas.microsoft.com/office/drawing/2014/main" id="{5BA9AC45-199F-4D82-936E-14757A657C76}"/>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spTree>
    <p:extLst>
      <p:ext uri="{BB962C8B-B14F-4D97-AF65-F5344CB8AC3E}">
        <p14:creationId xmlns:p14="http://schemas.microsoft.com/office/powerpoint/2010/main" val="193301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2732"/>
            <a:ext cx="10630617" cy="914045"/>
          </a:xfrm>
        </p:spPr>
        <p:txBody>
          <a:bodyPr>
            <a:normAutofit/>
          </a:bodyPr>
          <a:lstStyle/>
          <a:p>
            <a:r>
              <a:rPr lang="en-US" sz="3200" dirty="0"/>
              <a:t>Thank You!</a:t>
            </a:r>
          </a:p>
        </p:txBody>
      </p:sp>
      <p:sp>
        <p:nvSpPr>
          <p:cNvPr id="3" name="Content Placeholder 2"/>
          <p:cNvSpPr>
            <a:spLocks noGrp="1"/>
          </p:cNvSpPr>
          <p:nvPr>
            <p:ph idx="1"/>
          </p:nvPr>
        </p:nvSpPr>
        <p:spPr>
          <a:xfrm>
            <a:off x="838200" y="3302493"/>
            <a:ext cx="10515600" cy="2648141"/>
          </a:xfrm>
        </p:spPr>
        <p:txBody>
          <a:bodyPr/>
          <a:lstStyle/>
          <a:p>
            <a:pPr marL="0" indent="0" algn="ctr">
              <a:buNone/>
            </a:pPr>
            <a:r>
              <a:rPr lang="en-US" dirty="0"/>
              <a:t>Floor open for Questions!</a:t>
            </a:r>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2"/>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18</a:t>
            </a:fld>
            <a:endParaRPr lang="en-US" dirty="0">
              <a:solidFill>
                <a:schemeClr val="tx1"/>
              </a:solidFill>
            </a:endParaRPr>
          </a:p>
        </p:txBody>
      </p:sp>
      <p:sp>
        <p:nvSpPr>
          <p:cNvPr id="8" name="Footer Placeholder 5">
            <a:extLst>
              <a:ext uri="{FF2B5EF4-FFF2-40B4-BE49-F238E27FC236}">
                <a16:creationId xmlns:a16="http://schemas.microsoft.com/office/drawing/2014/main" id="{4CE94931-A605-4DBC-8C98-CF1D8B3213EF}"/>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spTree>
    <p:extLst>
      <p:ext uri="{BB962C8B-B14F-4D97-AF65-F5344CB8AC3E}">
        <p14:creationId xmlns:p14="http://schemas.microsoft.com/office/powerpoint/2010/main" val="113541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12945"/>
            <a:ext cx="10515599" cy="623985"/>
          </a:xfrm>
        </p:spPr>
        <p:txBody>
          <a:bodyPr>
            <a:normAutofit/>
          </a:bodyPr>
          <a:lstStyle/>
          <a:p>
            <a:r>
              <a:rPr lang="en-US" sz="3200" dirty="0"/>
              <a:t>Glance at UBER</a:t>
            </a:r>
            <a:endParaRPr lang="en-US" dirty="0"/>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6" name="Footer Placeholder 5">
            <a:extLst>
              <a:ext uri="{FF2B5EF4-FFF2-40B4-BE49-F238E27FC236}">
                <a16:creationId xmlns:a16="http://schemas.microsoft.com/office/drawing/2014/main" id="{22757B9B-D945-4B21-952F-B6BACD446E1E}"/>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2</a:t>
            </a:fld>
            <a:endParaRPr lang="en-US" dirty="0">
              <a:solidFill>
                <a:schemeClr val="tx1"/>
              </a:solidFill>
            </a:endParaRPr>
          </a:p>
        </p:txBody>
      </p:sp>
      <p:sp>
        <p:nvSpPr>
          <p:cNvPr id="11" name="TextBox 10">
            <a:extLst>
              <a:ext uri="{FF2B5EF4-FFF2-40B4-BE49-F238E27FC236}">
                <a16:creationId xmlns:a16="http://schemas.microsoft.com/office/drawing/2014/main" id="{2E660373-A259-4BA6-8AA0-7A3F9CDCD7F4}"/>
              </a:ext>
            </a:extLst>
          </p:cNvPr>
          <p:cNvSpPr txBox="1"/>
          <p:nvPr/>
        </p:nvSpPr>
        <p:spPr>
          <a:xfrm>
            <a:off x="4628609" y="1675088"/>
            <a:ext cx="2371725" cy="307777"/>
          </a:xfrm>
          <a:prstGeom prst="rect">
            <a:avLst/>
          </a:prstGeom>
          <a:solidFill>
            <a:srgbClr val="FFCC99"/>
          </a:solidFill>
        </p:spPr>
        <p:txBody>
          <a:bodyPr wrap="square" rtlCol="0">
            <a:spAutoFit/>
          </a:bodyPr>
          <a:lstStyle/>
          <a:p>
            <a:r>
              <a:rPr lang="en-US" sz="1400" dirty="0"/>
              <a:t>It’s a public listed company</a:t>
            </a:r>
          </a:p>
        </p:txBody>
      </p:sp>
      <p:sp>
        <p:nvSpPr>
          <p:cNvPr id="12" name="TextBox 11">
            <a:extLst>
              <a:ext uri="{FF2B5EF4-FFF2-40B4-BE49-F238E27FC236}">
                <a16:creationId xmlns:a16="http://schemas.microsoft.com/office/drawing/2014/main" id="{A86A465A-27F7-481D-BBF8-D9E2ABB93A23}"/>
              </a:ext>
            </a:extLst>
          </p:cNvPr>
          <p:cNvSpPr txBox="1"/>
          <p:nvPr/>
        </p:nvSpPr>
        <p:spPr>
          <a:xfrm>
            <a:off x="519733" y="3351254"/>
            <a:ext cx="2166939" cy="307777"/>
          </a:xfrm>
          <a:prstGeom prst="rect">
            <a:avLst/>
          </a:prstGeom>
          <a:solidFill>
            <a:srgbClr val="FFCC99"/>
          </a:solidFill>
          <a:ln w="28575">
            <a:solidFill>
              <a:srgbClr val="FFCC99"/>
            </a:solidFill>
          </a:ln>
        </p:spPr>
        <p:txBody>
          <a:bodyPr wrap="square" rtlCol="0">
            <a:spAutoFit/>
          </a:bodyPr>
          <a:lstStyle/>
          <a:p>
            <a:r>
              <a:rPr lang="en-US" sz="1400" dirty="0"/>
              <a:t>Revenue: $11.139 billion</a:t>
            </a:r>
          </a:p>
        </p:txBody>
      </p:sp>
      <p:sp>
        <p:nvSpPr>
          <p:cNvPr id="13" name="TextBox 12">
            <a:extLst>
              <a:ext uri="{FF2B5EF4-FFF2-40B4-BE49-F238E27FC236}">
                <a16:creationId xmlns:a16="http://schemas.microsoft.com/office/drawing/2014/main" id="{C86CF6E5-912A-4F87-B2F7-480B52E94B9A}"/>
              </a:ext>
            </a:extLst>
          </p:cNvPr>
          <p:cNvSpPr txBox="1"/>
          <p:nvPr/>
        </p:nvSpPr>
        <p:spPr>
          <a:xfrm>
            <a:off x="4628612" y="1098871"/>
            <a:ext cx="1943640" cy="307777"/>
          </a:xfrm>
          <a:prstGeom prst="rect">
            <a:avLst/>
          </a:prstGeom>
          <a:solidFill>
            <a:srgbClr val="FFCC99"/>
          </a:solidFill>
        </p:spPr>
        <p:txBody>
          <a:bodyPr wrap="square" rtlCol="0">
            <a:spAutoFit/>
          </a:bodyPr>
          <a:lstStyle/>
          <a:p>
            <a:r>
              <a:rPr lang="en-US" sz="1400" dirty="0"/>
              <a:t>Mobility as service</a:t>
            </a:r>
          </a:p>
        </p:txBody>
      </p:sp>
      <p:sp>
        <p:nvSpPr>
          <p:cNvPr id="14" name="TextBox 13">
            <a:extLst>
              <a:ext uri="{FF2B5EF4-FFF2-40B4-BE49-F238E27FC236}">
                <a16:creationId xmlns:a16="http://schemas.microsoft.com/office/drawing/2014/main" id="{D08F2B0E-5F87-4790-9FDB-4E65C03278D0}"/>
              </a:ext>
            </a:extLst>
          </p:cNvPr>
          <p:cNvSpPr txBox="1"/>
          <p:nvPr/>
        </p:nvSpPr>
        <p:spPr>
          <a:xfrm>
            <a:off x="538298" y="2761908"/>
            <a:ext cx="2700202" cy="307777"/>
          </a:xfrm>
          <a:prstGeom prst="rect">
            <a:avLst/>
          </a:prstGeom>
          <a:solidFill>
            <a:srgbClr val="FFCC99"/>
          </a:solidFill>
          <a:ln w="28575">
            <a:solidFill>
              <a:srgbClr val="FFCC99"/>
            </a:solidFill>
          </a:ln>
        </p:spPr>
        <p:txBody>
          <a:bodyPr wrap="square" rtlCol="0">
            <a:spAutoFit/>
          </a:bodyPr>
          <a:lstStyle/>
          <a:p>
            <a:r>
              <a:rPr lang="en-US" sz="1400" dirty="0"/>
              <a:t>Products: Mobile App, Website</a:t>
            </a:r>
          </a:p>
        </p:txBody>
      </p:sp>
      <p:sp>
        <p:nvSpPr>
          <p:cNvPr id="15" name="TextBox 14">
            <a:extLst>
              <a:ext uri="{FF2B5EF4-FFF2-40B4-BE49-F238E27FC236}">
                <a16:creationId xmlns:a16="http://schemas.microsoft.com/office/drawing/2014/main" id="{4DADECC4-109A-472E-939C-1AF31D818B48}"/>
              </a:ext>
            </a:extLst>
          </p:cNvPr>
          <p:cNvSpPr txBox="1"/>
          <p:nvPr/>
        </p:nvSpPr>
        <p:spPr>
          <a:xfrm>
            <a:off x="522181" y="5194416"/>
            <a:ext cx="1967292" cy="307777"/>
          </a:xfrm>
          <a:prstGeom prst="rect">
            <a:avLst/>
          </a:prstGeom>
          <a:solidFill>
            <a:srgbClr val="FFCC99"/>
          </a:solidFill>
          <a:ln w="28575">
            <a:solidFill>
              <a:srgbClr val="FFCC99"/>
            </a:solidFill>
          </a:ln>
        </p:spPr>
        <p:txBody>
          <a:bodyPr wrap="square" rtlCol="0">
            <a:spAutoFit/>
          </a:bodyPr>
          <a:lstStyle/>
          <a:p>
            <a:r>
              <a:rPr lang="en-US" sz="1400" dirty="0"/>
              <a:t>San Francisco, CA, US</a:t>
            </a:r>
          </a:p>
        </p:txBody>
      </p:sp>
      <p:sp>
        <p:nvSpPr>
          <p:cNvPr id="16" name="TextBox 15">
            <a:extLst>
              <a:ext uri="{FF2B5EF4-FFF2-40B4-BE49-F238E27FC236}">
                <a16:creationId xmlns:a16="http://schemas.microsoft.com/office/drawing/2014/main" id="{6C66CE1A-03FC-4544-9B01-891EDC03E195}"/>
              </a:ext>
            </a:extLst>
          </p:cNvPr>
          <p:cNvSpPr txBox="1"/>
          <p:nvPr/>
        </p:nvSpPr>
        <p:spPr>
          <a:xfrm>
            <a:off x="555101" y="1113431"/>
            <a:ext cx="3583513" cy="307777"/>
          </a:xfrm>
          <a:prstGeom prst="rect">
            <a:avLst/>
          </a:prstGeom>
          <a:solidFill>
            <a:srgbClr val="FFCC99"/>
          </a:solidFill>
          <a:ln w="28575">
            <a:solidFill>
              <a:srgbClr val="FFCC99"/>
            </a:solidFill>
          </a:ln>
        </p:spPr>
        <p:txBody>
          <a:bodyPr wrap="square" rtlCol="0">
            <a:spAutoFit/>
          </a:bodyPr>
          <a:lstStyle/>
          <a:p>
            <a:r>
              <a:rPr lang="en-US" sz="1400" dirty="0"/>
              <a:t>Founders: Garrett Camp &amp; Travis Kalanick</a:t>
            </a:r>
          </a:p>
        </p:txBody>
      </p:sp>
      <p:sp>
        <p:nvSpPr>
          <p:cNvPr id="17" name="TextBox 16">
            <a:extLst>
              <a:ext uri="{FF2B5EF4-FFF2-40B4-BE49-F238E27FC236}">
                <a16:creationId xmlns:a16="http://schemas.microsoft.com/office/drawing/2014/main" id="{1501C2B9-014B-4A3F-AF5D-0F23AB6B9609}"/>
              </a:ext>
            </a:extLst>
          </p:cNvPr>
          <p:cNvSpPr txBox="1"/>
          <p:nvPr/>
        </p:nvSpPr>
        <p:spPr>
          <a:xfrm>
            <a:off x="538298" y="1730288"/>
            <a:ext cx="2795452" cy="738664"/>
          </a:xfrm>
          <a:prstGeom prst="rect">
            <a:avLst/>
          </a:prstGeom>
          <a:solidFill>
            <a:srgbClr val="FFCC99"/>
          </a:solidFill>
          <a:ln w="28575">
            <a:solidFill>
              <a:srgbClr val="FFCC99"/>
            </a:solidFill>
          </a:ln>
        </p:spPr>
        <p:txBody>
          <a:bodyPr wrap="square" rtlCol="0">
            <a:spAutoFit/>
          </a:bodyPr>
          <a:lstStyle/>
          <a:p>
            <a:r>
              <a:rPr lang="en-US" sz="1400" dirty="0"/>
              <a:t>Services: Vehicle for hire, Food delivery, package delivery, Courier, Freight transport</a:t>
            </a:r>
          </a:p>
        </p:txBody>
      </p:sp>
      <p:sp>
        <p:nvSpPr>
          <p:cNvPr id="18" name="TextBox 17">
            <a:extLst>
              <a:ext uri="{FF2B5EF4-FFF2-40B4-BE49-F238E27FC236}">
                <a16:creationId xmlns:a16="http://schemas.microsoft.com/office/drawing/2014/main" id="{CC90480F-3696-4254-9702-CA51803843B7}"/>
              </a:ext>
            </a:extLst>
          </p:cNvPr>
          <p:cNvSpPr txBox="1"/>
          <p:nvPr/>
        </p:nvSpPr>
        <p:spPr>
          <a:xfrm>
            <a:off x="519732" y="3951987"/>
            <a:ext cx="2944367" cy="307777"/>
          </a:xfrm>
          <a:prstGeom prst="rect">
            <a:avLst/>
          </a:prstGeom>
          <a:solidFill>
            <a:srgbClr val="FFCC99"/>
          </a:solidFill>
          <a:ln w="28575">
            <a:solidFill>
              <a:srgbClr val="FFCC99"/>
            </a:solidFill>
          </a:ln>
        </p:spPr>
        <p:txBody>
          <a:bodyPr wrap="square" rtlCol="0">
            <a:spAutoFit/>
          </a:bodyPr>
          <a:lstStyle/>
          <a:p>
            <a:r>
              <a:rPr lang="en-US" sz="1400" dirty="0"/>
              <a:t>Operating income: $-4.863 billion</a:t>
            </a:r>
          </a:p>
        </p:txBody>
      </p:sp>
      <p:sp>
        <p:nvSpPr>
          <p:cNvPr id="19" name="TextBox 18">
            <a:extLst>
              <a:ext uri="{FF2B5EF4-FFF2-40B4-BE49-F238E27FC236}">
                <a16:creationId xmlns:a16="http://schemas.microsoft.com/office/drawing/2014/main" id="{55983559-6511-4820-BFDF-9C3C9DEC9F88}"/>
              </a:ext>
            </a:extLst>
          </p:cNvPr>
          <p:cNvSpPr txBox="1"/>
          <p:nvPr/>
        </p:nvSpPr>
        <p:spPr>
          <a:xfrm>
            <a:off x="6233571" y="2276386"/>
            <a:ext cx="1533526" cy="523220"/>
          </a:xfrm>
          <a:prstGeom prst="rect">
            <a:avLst/>
          </a:prstGeom>
          <a:solidFill>
            <a:srgbClr val="FFCC99"/>
          </a:solidFill>
        </p:spPr>
        <p:txBody>
          <a:bodyPr wrap="square" rtlCol="0">
            <a:spAutoFit/>
          </a:bodyPr>
          <a:lstStyle/>
          <a:p>
            <a:r>
              <a:rPr lang="en-US" sz="1400" dirty="0"/>
              <a:t>68% of US ride sharing market</a:t>
            </a:r>
          </a:p>
        </p:txBody>
      </p:sp>
      <p:sp>
        <p:nvSpPr>
          <p:cNvPr id="20" name="TextBox 19">
            <a:extLst>
              <a:ext uri="{FF2B5EF4-FFF2-40B4-BE49-F238E27FC236}">
                <a16:creationId xmlns:a16="http://schemas.microsoft.com/office/drawing/2014/main" id="{534E8DA9-C88F-4FA2-B2BD-54247EE57D64}"/>
              </a:ext>
            </a:extLst>
          </p:cNvPr>
          <p:cNvSpPr txBox="1"/>
          <p:nvPr/>
        </p:nvSpPr>
        <p:spPr>
          <a:xfrm>
            <a:off x="519732" y="4567571"/>
            <a:ext cx="2361580" cy="307777"/>
          </a:xfrm>
          <a:prstGeom prst="rect">
            <a:avLst/>
          </a:prstGeom>
          <a:solidFill>
            <a:srgbClr val="FFCC99"/>
          </a:solidFill>
          <a:ln w="28575">
            <a:solidFill>
              <a:srgbClr val="FFCC99"/>
            </a:solidFill>
          </a:ln>
        </p:spPr>
        <p:txBody>
          <a:bodyPr wrap="square" rtlCol="0">
            <a:spAutoFit/>
          </a:bodyPr>
          <a:lstStyle/>
          <a:p>
            <a:r>
              <a:rPr lang="en-US" sz="1400" dirty="0"/>
              <a:t>Net income: $-6.768 billion</a:t>
            </a:r>
          </a:p>
        </p:txBody>
      </p:sp>
      <p:sp>
        <p:nvSpPr>
          <p:cNvPr id="21" name="TextBox 20">
            <a:extLst>
              <a:ext uri="{FF2B5EF4-FFF2-40B4-BE49-F238E27FC236}">
                <a16:creationId xmlns:a16="http://schemas.microsoft.com/office/drawing/2014/main" id="{ADB495D6-7CFB-4024-81B1-13E6A6D72272}"/>
              </a:ext>
            </a:extLst>
          </p:cNvPr>
          <p:cNvSpPr txBox="1"/>
          <p:nvPr/>
        </p:nvSpPr>
        <p:spPr>
          <a:xfrm>
            <a:off x="4628608" y="4951011"/>
            <a:ext cx="1343025" cy="738664"/>
          </a:xfrm>
          <a:prstGeom prst="rect">
            <a:avLst/>
          </a:prstGeom>
          <a:solidFill>
            <a:srgbClr val="FFCC99"/>
          </a:solidFill>
        </p:spPr>
        <p:txBody>
          <a:bodyPr wrap="square" rtlCol="0">
            <a:spAutoFit/>
          </a:bodyPr>
          <a:lstStyle/>
          <a:p>
            <a:r>
              <a:rPr lang="en-US" sz="1400" dirty="0"/>
              <a:t>Total assets: $33.252 billion</a:t>
            </a:r>
          </a:p>
        </p:txBody>
      </p:sp>
      <p:sp>
        <p:nvSpPr>
          <p:cNvPr id="22" name="TextBox 21">
            <a:extLst>
              <a:ext uri="{FF2B5EF4-FFF2-40B4-BE49-F238E27FC236}">
                <a16:creationId xmlns:a16="http://schemas.microsoft.com/office/drawing/2014/main" id="{2567B681-B7BA-48BC-B093-F74663DA1C7E}"/>
              </a:ext>
            </a:extLst>
          </p:cNvPr>
          <p:cNvSpPr txBox="1"/>
          <p:nvPr/>
        </p:nvSpPr>
        <p:spPr>
          <a:xfrm>
            <a:off x="8155151" y="2276414"/>
            <a:ext cx="2803315" cy="307777"/>
          </a:xfrm>
          <a:prstGeom prst="rect">
            <a:avLst/>
          </a:prstGeom>
          <a:solidFill>
            <a:srgbClr val="FFCC99"/>
          </a:solidFill>
        </p:spPr>
        <p:txBody>
          <a:bodyPr wrap="square" rtlCol="0">
            <a:spAutoFit/>
          </a:bodyPr>
          <a:lstStyle/>
          <a:p>
            <a:r>
              <a:rPr lang="en-US" sz="1400" dirty="0"/>
              <a:t>Started in March 2009</a:t>
            </a:r>
          </a:p>
        </p:txBody>
      </p:sp>
      <p:sp>
        <p:nvSpPr>
          <p:cNvPr id="23" name="TextBox 22">
            <a:extLst>
              <a:ext uri="{FF2B5EF4-FFF2-40B4-BE49-F238E27FC236}">
                <a16:creationId xmlns:a16="http://schemas.microsoft.com/office/drawing/2014/main" id="{35D8A382-555F-4CDF-8BB3-44733C340012}"/>
              </a:ext>
            </a:extLst>
          </p:cNvPr>
          <p:cNvSpPr txBox="1"/>
          <p:nvPr/>
        </p:nvSpPr>
        <p:spPr>
          <a:xfrm>
            <a:off x="8140774" y="3073442"/>
            <a:ext cx="3173353" cy="523220"/>
          </a:xfrm>
          <a:prstGeom prst="rect">
            <a:avLst/>
          </a:prstGeom>
          <a:solidFill>
            <a:srgbClr val="FFCC99"/>
          </a:solidFill>
        </p:spPr>
        <p:txBody>
          <a:bodyPr wrap="square" rtlCol="0">
            <a:spAutoFit/>
          </a:bodyPr>
          <a:lstStyle/>
          <a:p>
            <a:r>
              <a:rPr lang="en-US" sz="1400" dirty="0"/>
              <a:t>Subsidiaries: Careem, Cornershop, Postmates, Uber Eats, Zomato (9.1%)</a:t>
            </a:r>
          </a:p>
        </p:txBody>
      </p:sp>
      <p:sp>
        <p:nvSpPr>
          <p:cNvPr id="24" name="TextBox 23">
            <a:extLst>
              <a:ext uri="{FF2B5EF4-FFF2-40B4-BE49-F238E27FC236}">
                <a16:creationId xmlns:a16="http://schemas.microsoft.com/office/drawing/2014/main" id="{9018ECEA-34E7-4E13-9B46-A0CDF63D8431}"/>
              </a:ext>
            </a:extLst>
          </p:cNvPr>
          <p:cNvSpPr txBox="1"/>
          <p:nvPr/>
        </p:nvSpPr>
        <p:spPr>
          <a:xfrm>
            <a:off x="4628609" y="3093127"/>
            <a:ext cx="1343025" cy="523220"/>
          </a:xfrm>
          <a:prstGeom prst="rect">
            <a:avLst/>
          </a:prstGeom>
          <a:solidFill>
            <a:srgbClr val="FFCC99"/>
          </a:solidFill>
        </p:spPr>
        <p:txBody>
          <a:bodyPr wrap="square" rtlCol="0">
            <a:spAutoFit/>
          </a:bodyPr>
          <a:lstStyle/>
          <a:p>
            <a:r>
              <a:rPr lang="en-US" sz="1400" dirty="0"/>
              <a:t>71 Countries, 10,000 cities</a:t>
            </a:r>
          </a:p>
        </p:txBody>
      </p:sp>
      <p:sp>
        <p:nvSpPr>
          <p:cNvPr id="25" name="TextBox 24">
            <a:extLst>
              <a:ext uri="{FF2B5EF4-FFF2-40B4-BE49-F238E27FC236}">
                <a16:creationId xmlns:a16="http://schemas.microsoft.com/office/drawing/2014/main" id="{CBE8F907-B8B1-4412-96EF-31C95A2C78AE}"/>
              </a:ext>
            </a:extLst>
          </p:cNvPr>
          <p:cNvSpPr txBox="1"/>
          <p:nvPr/>
        </p:nvSpPr>
        <p:spPr>
          <a:xfrm>
            <a:off x="4636293" y="2278503"/>
            <a:ext cx="1343025" cy="523220"/>
          </a:xfrm>
          <a:prstGeom prst="rect">
            <a:avLst/>
          </a:prstGeom>
          <a:solidFill>
            <a:srgbClr val="FFCC99"/>
          </a:solidFill>
        </p:spPr>
        <p:txBody>
          <a:bodyPr wrap="square" rtlCol="0">
            <a:spAutoFit/>
          </a:bodyPr>
          <a:lstStyle/>
          <a:p>
            <a:r>
              <a:rPr lang="en-US" sz="1400" dirty="0"/>
              <a:t>22,800 Employees</a:t>
            </a:r>
          </a:p>
        </p:txBody>
      </p:sp>
      <p:sp>
        <p:nvSpPr>
          <p:cNvPr id="26" name="TextBox 25">
            <a:extLst>
              <a:ext uri="{FF2B5EF4-FFF2-40B4-BE49-F238E27FC236}">
                <a16:creationId xmlns:a16="http://schemas.microsoft.com/office/drawing/2014/main" id="{10DE4F84-7640-473C-8C76-5D27BD07FAE6}"/>
              </a:ext>
            </a:extLst>
          </p:cNvPr>
          <p:cNvSpPr txBox="1"/>
          <p:nvPr/>
        </p:nvSpPr>
        <p:spPr>
          <a:xfrm>
            <a:off x="8140954" y="1004551"/>
            <a:ext cx="3190875" cy="954107"/>
          </a:xfrm>
          <a:prstGeom prst="rect">
            <a:avLst/>
          </a:prstGeom>
          <a:solidFill>
            <a:srgbClr val="FFCC99"/>
          </a:solidFill>
        </p:spPr>
        <p:txBody>
          <a:bodyPr wrap="square" rtlCol="0">
            <a:spAutoFit/>
          </a:bodyPr>
          <a:lstStyle/>
          <a:p>
            <a:r>
              <a:rPr lang="en-US" sz="1400" dirty="0"/>
              <a:t>CEO: Dara Khosrowshahi</a:t>
            </a:r>
          </a:p>
          <a:p>
            <a:r>
              <a:rPr lang="en-US" sz="1400" dirty="0"/>
              <a:t>CFO: Nelson Chai</a:t>
            </a:r>
          </a:p>
          <a:p>
            <a:r>
              <a:rPr lang="en-US" sz="1400" dirty="0"/>
              <a:t>CLO: Tony West</a:t>
            </a:r>
          </a:p>
          <a:p>
            <a:r>
              <a:rPr lang="en-US" sz="1400" dirty="0"/>
              <a:t>Chairman: Ronald Sugar</a:t>
            </a:r>
          </a:p>
        </p:txBody>
      </p:sp>
      <p:sp>
        <p:nvSpPr>
          <p:cNvPr id="27" name="TextBox 26">
            <a:extLst>
              <a:ext uri="{FF2B5EF4-FFF2-40B4-BE49-F238E27FC236}">
                <a16:creationId xmlns:a16="http://schemas.microsoft.com/office/drawing/2014/main" id="{8D9246BD-5178-4756-938D-08C2CC3CC101}"/>
              </a:ext>
            </a:extLst>
          </p:cNvPr>
          <p:cNvSpPr txBox="1"/>
          <p:nvPr/>
        </p:nvSpPr>
        <p:spPr>
          <a:xfrm>
            <a:off x="4628609" y="3907751"/>
            <a:ext cx="1343025" cy="738664"/>
          </a:xfrm>
          <a:prstGeom prst="rect">
            <a:avLst/>
          </a:prstGeom>
          <a:solidFill>
            <a:srgbClr val="FFCC99"/>
          </a:solidFill>
        </p:spPr>
        <p:txBody>
          <a:bodyPr wrap="square" rtlCol="0">
            <a:spAutoFit/>
          </a:bodyPr>
          <a:lstStyle/>
          <a:p>
            <a:r>
              <a:rPr lang="en-US" sz="1400" dirty="0"/>
              <a:t>Total equity: $12.967 billion</a:t>
            </a:r>
          </a:p>
        </p:txBody>
      </p:sp>
      <p:sp>
        <p:nvSpPr>
          <p:cNvPr id="28" name="TextBox 27">
            <a:extLst>
              <a:ext uri="{FF2B5EF4-FFF2-40B4-BE49-F238E27FC236}">
                <a16:creationId xmlns:a16="http://schemas.microsoft.com/office/drawing/2014/main" id="{CA3FD2A9-807A-4F44-8474-D9F6A2145ED9}"/>
              </a:ext>
            </a:extLst>
          </p:cNvPr>
          <p:cNvSpPr txBox="1"/>
          <p:nvPr/>
        </p:nvSpPr>
        <p:spPr>
          <a:xfrm>
            <a:off x="6274675" y="3089644"/>
            <a:ext cx="1343025" cy="523220"/>
          </a:xfrm>
          <a:prstGeom prst="rect">
            <a:avLst/>
          </a:prstGeom>
          <a:solidFill>
            <a:srgbClr val="FFCC99"/>
          </a:solidFill>
        </p:spPr>
        <p:txBody>
          <a:bodyPr wrap="square" rtlCol="0">
            <a:spAutoFit/>
          </a:bodyPr>
          <a:lstStyle/>
          <a:p>
            <a:r>
              <a:rPr lang="en-US" sz="1400" dirty="0"/>
              <a:t>101 million monthly users</a:t>
            </a:r>
          </a:p>
        </p:txBody>
      </p:sp>
      <p:sp>
        <p:nvSpPr>
          <p:cNvPr id="29" name="TextBox 28">
            <a:extLst>
              <a:ext uri="{FF2B5EF4-FFF2-40B4-BE49-F238E27FC236}">
                <a16:creationId xmlns:a16="http://schemas.microsoft.com/office/drawing/2014/main" id="{B60D7DD5-E90E-4AC5-AF53-AE0F7001584E}"/>
              </a:ext>
            </a:extLst>
          </p:cNvPr>
          <p:cNvSpPr txBox="1"/>
          <p:nvPr/>
        </p:nvSpPr>
        <p:spPr>
          <a:xfrm>
            <a:off x="8173661" y="4344488"/>
            <a:ext cx="2624314" cy="954107"/>
          </a:xfrm>
          <a:prstGeom prst="rect">
            <a:avLst/>
          </a:prstGeom>
          <a:solidFill>
            <a:srgbClr val="FFCC99"/>
          </a:solidFill>
        </p:spPr>
        <p:txBody>
          <a:bodyPr wrap="square" rtlCol="0">
            <a:spAutoFit/>
          </a:bodyPr>
          <a:lstStyle/>
          <a:p>
            <a:r>
              <a:rPr lang="en-US" sz="1400" dirty="0"/>
              <a:t>Business model:</a:t>
            </a:r>
          </a:p>
          <a:p>
            <a:r>
              <a:rPr lang="en-US" sz="1400" dirty="0"/>
              <a:t>Commission,</a:t>
            </a:r>
          </a:p>
          <a:p>
            <a:r>
              <a:rPr lang="en-US" sz="1400" dirty="0"/>
              <a:t>Dynamic Sharing,</a:t>
            </a:r>
          </a:p>
          <a:p>
            <a:r>
              <a:rPr lang="en-US" sz="1400" dirty="0"/>
              <a:t>Supply and demand</a:t>
            </a:r>
          </a:p>
        </p:txBody>
      </p:sp>
      <p:sp>
        <p:nvSpPr>
          <p:cNvPr id="30" name="TextBox 29">
            <a:extLst>
              <a:ext uri="{FF2B5EF4-FFF2-40B4-BE49-F238E27FC236}">
                <a16:creationId xmlns:a16="http://schemas.microsoft.com/office/drawing/2014/main" id="{7B6BA1BF-F10D-4629-8278-7C0D64495525}"/>
              </a:ext>
            </a:extLst>
          </p:cNvPr>
          <p:cNvSpPr txBox="1"/>
          <p:nvPr/>
        </p:nvSpPr>
        <p:spPr>
          <a:xfrm>
            <a:off x="9469692" y="5742399"/>
            <a:ext cx="2808033" cy="222100"/>
          </a:xfrm>
          <a:prstGeom prst="rect">
            <a:avLst/>
          </a:prstGeom>
          <a:noFill/>
        </p:spPr>
        <p:txBody>
          <a:bodyPr wrap="square" rtlCol="0">
            <a:spAutoFit/>
          </a:bodyPr>
          <a:lstStyle/>
          <a:p>
            <a:pPr algn="ctr"/>
            <a:r>
              <a:rPr lang="en-US" sz="800" dirty="0">
                <a:solidFill>
                  <a:schemeClr val="bg1"/>
                </a:solidFill>
              </a:rPr>
              <a:t>Source: https://en.wikipedia.org/wiki/Uber </a:t>
            </a:r>
          </a:p>
        </p:txBody>
      </p:sp>
    </p:spTree>
    <p:extLst>
      <p:ext uri="{BB962C8B-B14F-4D97-AF65-F5344CB8AC3E}">
        <p14:creationId xmlns:p14="http://schemas.microsoft.com/office/powerpoint/2010/main" val="367274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804" y="529246"/>
            <a:ext cx="10515599" cy="579597"/>
          </a:xfrm>
        </p:spPr>
        <p:txBody>
          <a:bodyPr>
            <a:normAutofit/>
          </a:bodyPr>
          <a:lstStyle/>
          <a:p>
            <a:r>
              <a:rPr lang="en-US" sz="3200" dirty="0"/>
              <a:t>Innovation using Data Science at UBER</a:t>
            </a:r>
          </a:p>
        </p:txBody>
      </p:sp>
      <p:sp>
        <p:nvSpPr>
          <p:cNvPr id="3" name="Content Placeholder 2"/>
          <p:cNvSpPr>
            <a:spLocks noGrp="1"/>
          </p:cNvSpPr>
          <p:nvPr>
            <p:ph idx="1"/>
          </p:nvPr>
        </p:nvSpPr>
        <p:spPr>
          <a:xfrm>
            <a:off x="708804" y="1469218"/>
            <a:ext cx="11092671" cy="2760003"/>
          </a:xfrm>
        </p:spPr>
        <p:txBody>
          <a:bodyPr vert="horz" lIns="91440" tIns="45720" rIns="91440" bIns="45720" rtlCol="0" anchor="t">
            <a:normAutofit lnSpcReduction="10000"/>
          </a:bodyPr>
          <a:lstStyle/>
          <a:p>
            <a:r>
              <a:rPr lang="en-US" sz="1800" dirty="0"/>
              <a:t>Data science plays a key role in guiding innovation and strategy </a:t>
            </a:r>
          </a:p>
          <a:p>
            <a:r>
              <a:rPr lang="en-US" sz="1800" dirty="0"/>
              <a:t>Reflected by hiring and experiment management policies</a:t>
            </a:r>
          </a:p>
          <a:p>
            <a:pPr lvl="1"/>
            <a:r>
              <a:rPr lang="en-US" sz="1600" dirty="0"/>
              <a:t>2.4% of employees are data scientists, many with doctoral degrees</a:t>
            </a:r>
          </a:p>
          <a:p>
            <a:pPr lvl="1"/>
            <a:r>
              <a:rPr lang="en-US" sz="1600" dirty="0"/>
              <a:t>Marketplace Change Protocol (MCP) for scheduling major experiments</a:t>
            </a:r>
          </a:p>
          <a:p>
            <a:r>
              <a:rPr lang="en-US" sz="1800" dirty="0"/>
              <a:t>Data-driven decision making in product development and operations</a:t>
            </a:r>
          </a:p>
          <a:p>
            <a:pPr lvl="1"/>
            <a:r>
              <a:rPr lang="en-US" sz="1600" dirty="0"/>
              <a:t>Experiments play a key role in how Uber makes decisions</a:t>
            </a:r>
          </a:p>
          <a:p>
            <a:pPr lvl="1"/>
            <a:r>
              <a:rPr lang="en-US" sz="1600" dirty="0"/>
              <a:t>Every product making team has Data Scientists in it</a:t>
            </a:r>
          </a:p>
          <a:p>
            <a:pPr lvl="1"/>
            <a:r>
              <a:rPr lang="en-US" sz="1600" dirty="0"/>
              <a:t>No Product last for more than 18 months without any update or innovation in Uber where Data Scientists play an important role</a:t>
            </a:r>
          </a:p>
          <a:p>
            <a:pPr lvl="1"/>
            <a:r>
              <a:rPr lang="en-US" sz="1600" dirty="0"/>
              <a:t>Some important products developed are below: </a:t>
            </a:r>
          </a:p>
          <a:p>
            <a:endParaRPr lang="en-US" sz="2000" dirty="0"/>
          </a:p>
          <a:p>
            <a:endParaRPr lang="en-US" sz="2000" dirty="0"/>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3</a:t>
            </a:fld>
            <a:endParaRPr lang="en-US" dirty="0">
              <a:solidFill>
                <a:schemeClr val="tx1"/>
              </a:solidFill>
            </a:endParaRPr>
          </a:p>
        </p:txBody>
      </p:sp>
      <p:sp>
        <p:nvSpPr>
          <p:cNvPr id="8" name="Footer Placeholder 5">
            <a:extLst>
              <a:ext uri="{FF2B5EF4-FFF2-40B4-BE49-F238E27FC236}">
                <a16:creationId xmlns:a16="http://schemas.microsoft.com/office/drawing/2014/main" id="{68BDE53C-AD5E-4D92-A47C-BA6709766092}"/>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pic>
        <p:nvPicPr>
          <p:cNvPr id="10" name="Picture 9">
            <a:extLst>
              <a:ext uri="{FF2B5EF4-FFF2-40B4-BE49-F238E27FC236}">
                <a16:creationId xmlns:a16="http://schemas.microsoft.com/office/drawing/2014/main" id="{093A7D3D-5FE0-48FE-ABD4-F87F057D9510}"/>
              </a:ext>
            </a:extLst>
          </p:cNvPr>
          <p:cNvPicPr>
            <a:picLocks noChangeAspect="1"/>
          </p:cNvPicPr>
          <p:nvPr/>
        </p:nvPicPr>
        <p:blipFill>
          <a:blip r:embed="rId4"/>
          <a:stretch>
            <a:fillRect/>
          </a:stretch>
        </p:blipFill>
        <p:spPr>
          <a:xfrm>
            <a:off x="6678816" y="5368953"/>
            <a:ext cx="1863618" cy="395723"/>
          </a:xfrm>
          <a:prstGeom prst="rect">
            <a:avLst/>
          </a:prstGeom>
        </p:spPr>
      </p:pic>
      <p:pic>
        <p:nvPicPr>
          <p:cNvPr id="12" name="Picture 11">
            <a:extLst>
              <a:ext uri="{FF2B5EF4-FFF2-40B4-BE49-F238E27FC236}">
                <a16:creationId xmlns:a16="http://schemas.microsoft.com/office/drawing/2014/main" id="{D9C2CB9E-AC28-4738-A985-D0B4C4C9B9AC}"/>
              </a:ext>
            </a:extLst>
          </p:cNvPr>
          <p:cNvPicPr>
            <a:picLocks noChangeAspect="1"/>
          </p:cNvPicPr>
          <p:nvPr/>
        </p:nvPicPr>
        <p:blipFill>
          <a:blip r:embed="rId5"/>
          <a:stretch>
            <a:fillRect/>
          </a:stretch>
        </p:blipFill>
        <p:spPr>
          <a:xfrm>
            <a:off x="6678816" y="4914660"/>
            <a:ext cx="1863618" cy="375107"/>
          </a:xfrm>
          <a:prstGeom prst="rect">
            <a:avLst/>
          </a:prstGeom>
        </p:spPr>
      </p:pic>
      <p:pic>
        <p:nvPicPr>
          <p:cNvPr id="14" name="Picture 13">
            <a:extLst>
              <a:ext uri="{FF2B5EF4-FFF2-40B4-BE49-F238E27FC236}">
                <a16:creationId xmlns:a16="http://schemas.microsoft.com/office/drawing/2014/main" id="{05750155-DAF5-46F5-A7A9-E5A631B2F37E}"/>
              </a:ext>
            </a:extLst>
          </p:cNvPr>
          <p:cNvPicPr>
            <a:picLocks noChangeAspect="1"/>
          </p:cNvPicPr>
          <p:nvPr/>
        </p:nvPicPr>
        <p:blipFill>
          <a:blip r:embed="rId6"/>
          <a:stretch>
            <a:fillRect/>
          </a:stretch>
        </p:blipFill>
        <p:spPr>
          <a:xfrm>
            <a:off x="8753475" y="4818671"/>
            <a:ext cx="1953990" cy="1024328"/>
          </a:xfrm>
          <a:prstGeom prst="rect">
            <a:avLst/>
          </a:prstGeom>
        </p:spPr>
      </p:pic>
      <p:pic>
        <p:nvPicPr>
          <p:cNvPr id="16" name="Picture 15">
            <a:extLst>
              <a:ext uri="{FF2B5EF4-FFF2-40B4-BE49-F238E27FC236}">
                <a16:creationId xmlns:a16="http://schemas.microsoft.com/office/drawing/2014/main" id="{47D19762-854C-4CBD-BF5A-27D1C5130169}"/>
              </a:ext>
            </a:extLst>
          </p:cNvPr>
          <p:cNvPicPr>
            <a:picLocks noChangeAspect="1"/>
          </p:cNvPicPr>
          <p:nvPr/>
        </p:nvPicPr>
        <p:blipFill>
          <a:blip r:embed="rId7"/>
          <a:stretch>
            <a:fillRect/>
          </a:stretch>
        </p:blipFill>
        <p:spPr>
          <a:xfrm>
            <a:off x="5186310" y="4914660"/>
            <a:ext cx="1281465" cy="834495"/>
          </a:xfrm>
          <a:prstGeom prst="rect">
            <a:avLst/>
          </a:prstGeom>
        </p:spPr>
      </p:pic>
      <p:pic>
        <p:nvPicPr>
          <p:cNvPr id="18" name="Picture 17">
            <a:extLst>
              <a:ext uri="{FF2B5EF4-FFF2-40B4-BE49-F238E27FC236}">
                <a16:creationId xmlns:a16="http://schemas.microsoft.com/office/drawing/2014/main" id="{6E5EB850-D484-4F19-AE8E-F1159E1AA3B8}"/>
              </a:ext>
            </a:extLst>
          </p:cNvPr>
          <p:cNvPicPr>
            <a:picLocks noChangeAspect="1"/>
          </p:cNvPicPr>
          <p:nvPr/>
        </p:nvPicPr>
        <p:blipFill>
          <a:blip r:embed="rId8"/>
          <a:stretch>
            <a:fillRect/>
          </a:stretch>
        </p:blipFill>
        <p:spPr>
          <a:xfrm>
            <a:off x="3710379" y="4916823"/>
            <a:ext cx="1281465" cy="828024"/>
          </a:xfrm>
          <a:prstGeom prst="rect">
            <a:avLst/>
          </a:prstGeom>
        </p:spPr>
      </p:pic>
      <p:pic>
        <p:nvPicPr>
          <p:cNvPr id="20" name="Picture 19">
            <a:extLst>
              <a:ext uri="{FF2B5EF4-FFF2-40B4-BE49-F238E27FC236}">
                <a16:creationId xmlns:a16="http://schemas.microsoft.com/office/drawing/2014/main" id="{9D9BCCAA-0385-4E39-8EFB-7A4529EBD6CD}"/>
              </a:ext>
            </a:extLst>
          </p:cNvPr>
          <p:cNvPicPr>
            <a:picLocks noChangeAspect="1"/>
          </p:cNvPicPr>
          <p:nvPr/>
        </p:nvPicPr>
        <p:blipFill>
          <a:blip r:embed="rId9"/>
          <a:stretch>
            <a:fillRect/>
          </a:stretch>
        </p:blipFill>
        <p:spPr>
          <a:xfrm>
            <a:off x="2234447" y="4921132"/>
            <a:ext cx="1281466" cy="828024"/>
          </a:xfrm>
          <a:prstGeom prst="rect">
            <a:avLst/>
          </a:prstGeom>
        </p:spPr>
      </p:pic>
      <p:pic>
        <p:nvPicPr>
          <p:cNvPr id="22" name="Picture 21">
            <a:extLst>
              <a:ext uri="{FF2B5EF4-FFF2-40B4-BE49-F238E27FC236}">
                <a16:creationId xmlns:a16="http://schemas.microsoft.com/office/drawing/2014/main" id="{7DBC8891-18D9-4853-877A-4FDAF7F6AC38}"/>
              </a:ext>
            </a:extLst>
          </p:cNvPr>
          <p:cNvPicPr>
            <a:picLocks noChangeAspect="1"/>
          </p:cNvPicPr>
          <p:nvPr/>
        </p:nvPicPr>
        <p:blipFill>
          <a:blip r:embed="rId10"/>
          <a:stretch>
            <a:fillRect/>
          </a:stretch>
        </p:blipFill>
        <p:spPr>
          <a:xfrm>
            <a:off x="758514" y="4921132"/>
            <a:ext cx="1281466" cy="828024"/>
          </a:xfrm>
          <a:prstGeom prst="rect">
            <a:avLst/>
          </a:prstGeom>
        </p:spPr>
      </p:pic>
    </p:spTree>
    <p:extLst>
      <p:ext uri="{BB962C8B-B14F-4D97-AF65-F5344CB8AC3E}">
        <p14:creationId xmlns:p14="http://schemas.microsoft.com/office/powerpoint/2010/main" val="36788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087" y="212944"/>
            <a:ext cx="10515599" cy="641741"/>
          </a:xfrm>
        </p:spPr>
        <p:txBody>
          <a:bodyPr>
            <a:normAutofit/>
          </a:bodyPr>
          <a:lstStyle/>
          <a:p>
            <a:r>
              <a:rPr lang="en-US" sz="3200" dirty="0"/>
              <a:t>Experiment to Make Decisions </a:t>
            </a:r>
          </a:p>
        </p:txBody>
      </p:sp>
      <p:sp>
        <p:nvSpPr>
          <p:cNvPr id="3" name="Content Placeholder 2"/>
          <p:cNvSpPr>
            <a:spLocks noGrp="1"/>
          </p:cNvSpPr>
          <p:nvPr>
            <p:ph idx="1"/>
          </p:nvPr>
        </p:nvSpPr>
        <p:spPr>
          <a:xfrm>
            <a:off x="381672" y="981866"/>
            <a:ext cx="10760015" cy="4894267"/>
          </a:xfrm>
        </p:spPr>
        <p:txBody>
          <a:bodyPr vert="horz" lIns="91440" tIns="45720" rIns="91440" bIns="45720" rtlCol="0" anchor="t">
            <a:normAutofit/>
          </a:bodyPr>
          <a:lstStyle/>
          <a:p>
            <a:r>
              <a:rPr lang="en-US" sz="1800" b="1" dirty="0"/>
              <a:t>User level A/B: </a:t>
            </a:r>
            <a:r>
              <a:rPr lang="en-US" sz="1800" dirty="0"/>
              <a:t>used to compare and understand the effects of changes made to the platform on user behavior</a:t>
            </a:r>
          </a:p>
          <a:p>
            <a:pPr lvl="1"/>
            <a:r>
              <a:rPr lang="en-US" sz="1600" u="sng" dirty="0"/>
              <a:t>Pros:</a:t>
            </a:r>
            <a:r>
              <a:rPr lang="en-US" sz="1600" dirty="0"/>
              <a:t> Easy to set up. Can test effects of changes in UI/UX. Minimal contamination effect.</a:t>
            </a:r>
          </a:p>
          <a:p>
            <a:pPr lvl="1"/>
            <a:r>
              <a:rPr lang="en-US" sz="1600" u="sng" dirty="0"/>
              <a:t>Cons:</a:t>
            </a:r>
            <a:r>
              <a:rPr lang="en-US" sz="1600" dirty="0"/>
              <a:t> Focused on user level, not product.</a:t>
            </a:r>
            <a:endParaRPr lang="en-US" sz="1600" u="sng" dirty="0"/>
          </a:p>
          <a:p>
            <a:pPr lvl="1"/>
            <a:endParaRPr lang="en-US" sz="1600" dirty="0"/>
          </a:p>
          <a:p>
            <a:r>
              <a:rPr lang="en-US" sz="1800" b="1" dirty="0"/>
              <a:t>Switchbacks: </a:t>
            </a:r>
            <a:r>
              <a:rPr lang="en-US" sz="1800" dirty="0"/>
              <a:t>used to evaluate effects of product changes on an outcome variable.</a:t>
            </a:r>
          </a:p>
          <a:p>
            <a:pPr lvl="1"/>
            <a:r>
              <a:rPr lang="en-US" sz="1600" u="sng" dirty="0"/>
              <a:t>Pros:</a:t>
            </a:r>
            <a:r>
              <a:rPr lang="en-US" sz="1600" dirty="0"/>
              <a:t> Easy to set up. Can quickly evaluate effects of product changes.</a:t>
            </a:r>
          </a:p>
          <a:p>
            <a:pPr lvl="1"/>
            <a:r>
              <a:rPr lang="en-US" sz="1600" u="sng" dirty="0"/>
              <a:t>Cons:</a:t>
            </a:r>
            <a:r>
              <a:rPr lang="en-US" sz="1600" dirty="0"/>
              <a:t> Cannot analyze day-level effects. Prone to contamination. Only targets one outcome variable.</a:t>
            </a:r>
            <a:endParaRPr lang="en-US" sz="1600" u="sng" dirty="0"/>
          </a:p>
          <a:p>
            <a:endParaRPr lang="en-US" sz="2000" b="1" dirty="0"/>
          </a:p>
          <a:p>
            <a:r>
              <a:rPr lang="en-US" sz="1800" b="1" dirty="0"/>
              <a:t>Synthetic control experiments: </a:t>
            </a:r>
            <a:r>
              <a:rPr lang="en-US" sz="1800" dirty="0"/>
              <a:t>simulate controlled experiment to study effects of product change on a </a:t>
            </a:r>
            <a:r>
              <a:rPr lang="en-US" sz="1800" i="1" dirty="0"/>
              <a:t>set</a:t>
            </a:r>
            <a:r>
              <a:rPr lang="en-US" sz="1800" dirty="0"/>
              <a:t> of outcome variables</a:t>
            </a:r>
          </a:p>
          <a:p>
            <a:pPr lvl="1"/>
            <a:r>
              <a:rPr lang="en-US" sz="1600" u="sng" dirty="0"/>
              <a:t>Pros:</a:t>
            </a:r>
            <a:r>
              <a:rPr lang="en-US" sz="1600" dirty="0"/>
              <a:t> Can get precise and valid results for effect of product changes on more than one outcome variable.</a:t>
            </a:r>
            <a:endParaRPr lang="en-US" sz="1600" u="sng" dirty="0"/>
          </a:p>
          <a:p>
            <a:pPr lvl="1"/>
            <a:r>
              <a:rPr lang="en-US" sz="1600" u="sng" dirty="0"/>
              <a:t>Cons:</a:t>
            </a:r>
            <a:r>
              <a:rPr lang="en-US" sz="1600" dirty="0"/>
              <a:t> Require significant changes to be detectable. More expensive to set up, take up more time and space.</a:t>
            </a:r>
            <a:endParaRPr lang="en-US" sz="1600" u="sng" dirty="0"/>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4</a:t>
            </a:fld>
            <a:endParaRPr lang="en-US" dirty="0">
              <a:solidFill>
                <a:schemeClr val="tx1"/>
              </a:solidFill>
            </a:endParaRPr>
          </a:p>
        </p:txBody>
      </p:sp>
      <p:sp>
        <p:nvSpPr>
          <p:cNvPr id="8" name="Footer Placeholder 5">
            <a:extLst>
              <a:ext uri="{FF2B5EF4-FFF2-40B4-BE49-F238E27FC236}">
                <a16:creationId xmlns:a16="http://schemas.microsoft.com/office/drawing/2014/main" id="{4DA61FA1-AC15-4B39-817F-9429B4ACAEBE}"/>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spTree>
    <p:extLst>
      <p:ext uri="{BB962C8B-B14F-4D97-AF65-F5344CB8AC3E}">
        <p14:creationId xmlns:p14="http://schemas.microsoft.com/office/powerpoint/2010/main" val="397567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087" y="212944"/>
            <a:ext cx="10515599" cy="641741"/>
          </a:xfrm>
        </p:spPr>
        <p:txBody>
          <a:bodyPr>
            <a:normAutofit/>
          </a:bodyPr>
          <a:lstStyle/>
          <a:p>
            <a:r>
              <a:rPr lang="en-US" sz="3200" dirty="0"/>
              <a:t>UBER Express Project</a:t>
            </a:r>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5</a:t>
            </a:fld>
            <a:endParaRPr lang="en-US" dirty="0">
              <a:solidFill>
                <a:schemeClr val="tx1"/>
              </a:solidFill>
            </a:endParaRPr>
          </a:p>
        </p:txBody>
      </p:sp>
      <p:sp>
        <p:nvSpPr>
          <p:cNvPr id="8" name="Footer Placeholder 5">
            <a:extLst>
              <a:ext uri="{FF2B5EF4-FFF2-40B4-BE49-F238E27FC236}">
                <a16:creationId xmlns:a16="http://schemas.microsoft.com/office/drawing/2014/main" id="{AFF74499-C3E8-4CB5-897A-BA836D4C9241}"/>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sp>
        <p:nvSpPr>
          <p:cNvPr id="29" name="Content Placeholder 25">
            <a:extLst>
              <a:ext uri="{FF2B5EF4-FFF2-40B4-BE49-F238E27FC236}">
                <a16:creationId xmlns:a16="http://schemas.microsoft.com/office/drawing/2014/main" id="{B5A97C79-AB5D-4136-BF98-82B30F374F59}"/>
              </a:ext>
            </a:extLst>
          </p:cNvPr>
          <p:cNvSpPr txBox="1">
            <a:spLocks/>
          </p:cNvSpPr>
          <p:nvPr/>
        </p:nvSpPr>
        <p:spPr>
          <a:xfrm>
            <a:off x="722789" y="2551770"/>
            <a:ext cx="10718955" cy="1600004"/>
          </a:xfrm>
          <a:prstGeom prst="rect">
            <a:avLst/>
          </a:prstGeom>
        </p:spPr>
        <p:txBody>
          <a:bodyPr vert="horz" lIns="91440" tIns="45720" rIns="91440" bIns="45720" rtlCol="0" anchor="t">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800" dirty="0"/>
              <a:t>Solutions/Uniqueness with Express:</a:t>
            </a:r>
          </a:p>
          <a:p>
            <a:pPr lvl="1"/>
            <a:r>
              <a:rPr lang="en-US" sz="3400"/>
              <a:t> </a:t>
            </a:r>
            <a:r>
              <a:rPr lang="en-US" sz="3400" dirty="0"/>
              <a:t> Make riders wait and walk to the nearest pre-defined corners for </a:t>
            </a:r>
            <a:r>
              <a:rPr lang="en-US" sz="3400"/>
              <a:t>pick-ups</a:t>
            </a:r>
            <a:r>
              <a:rPr lang="en-US" sz="3400" dirty="0"/>
              <a:t> which will lead to less detours</a:t>
            </a:r>
          </a:p>
          <a:p>
            <a:pPr lvl="1"/>
            <a:r>
              <a:rPr lang="en-US" sz="3400" dirty="0"/>
              <a:t>  Increase match efficiency (better rated drivers for riders and vise-versa), decrease costs per ride</a:t>
            </a:r>
          </a:p>
          <a:p>
            <a:pPr lvl="1"/>
            <a:r>
              <a:rPr lang="en-US" sz="3400" dirty="0"/>
              <a:t>  More seat utilizations and more time for algorithms to optimize the route</a:t>
            </a:r>
          </a:p>
          <a:p>
            <a:pPr lvl="1"/>
            <a:r>
              <a:rPr lang="en-US" sz="3400" dirty="0"/>
              <a:t>  Express algorithm was built with wait time of two and five minutes</a:t>
            </a:r>
          </a:p>
          <a:p>
            <a:pPr marL="457200" lvl="1" indent="0">
              <a:buNone/>
            </a:pPr>
            <a:endParaRPr lang="en-US" sz="1600" dirty="0"/>
          </a:p>
        </p:txBody>
      </p:sp>
      <p:sp>
        <p:nvSpPr>
          <p:cNvPr id="30" name="TextBox 29">
            <a:extLst>
              <a:ext uri="{FF2B5EF4-FFF2-40B4-BE49-F238E27FC236}">
                <a16:creationId xmlns:a16="http://schemas.microsoft.com/office/drawing/2014/main" id="{44DE65F8-3DFB-45DF-9631-3952F5E8126C}"/>
              </a:ext>
            </a:extLst>
          </p:cNvPr>
          <p:cNvSpPr txBox="1"/>
          <p:nvPr/>
        </p:nvSpPr>
        <p:spPr>
          <a:xfrm>
            <a:off x="750255" y="1043665"/>
            <a:ext cx="10515600" cy="1508105"/>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bg1"/>
                </a:solidFill>
              </a:rPr>
              <a:t>Why UBER Express since UBER Pool (2014) exists which is ride sharing service?</a:t>
            </a:r>
          </a:p>
          <a:p>
            <a:pPr marL="800100" lvl="1" indent="-342900">
              <a:buFont typeface="Arial" panose="020B0604020202020204" pitchFamily="34" charset="0"/>
              <a:buChar char="•"/>
            </a:pPr>
            <a:r>
              <a:rPr lang="en-US" sz="1600" dirty="0">
                <a:solidFill>
                  <a:schemeClr val="bg1"/>
                </a:solidFill>
              </a:rPr>
              <a:t>Ride-sharing may be the future of ride-hailing companies and should be innovated regularly</a:t>
            </a:r>
          </a:p>
          <a:p>
            <a:pPr marL="800100" lvl="1" indent="-342900">
              <a:buFont typeface="Arial" panose="020B0604020202020204" pitchFamily="34" charset="0"/>
              <a:buChar char="•"/>
            </a:pPr>
            <a:r>
              <a:rPr lang="en-US" sz="1600" dirty="0">
                <a:solidFill>
                  <a:schemeClr val="bg1"/>
                </a:solidFill>
              </a:rPr>
              <a:t>To make ride sharing efficient, eco-friendly and profitable as it was making loss</a:t>
            </a:r>
          </a:p>
          <a:p>
            <a:pPr marL="800100" lvl="1" indent="-342900">
              <a:buFont typeface="Arial" panose="020B0604020202020204" pitchFamily="34" charset="0"/>
              <a:buChar char="•"/>
            </a:pPr>
            <a:r>
              <a:rPr lang="en-US" sz="1600" dirty="0">
                <a:solidFill>
                  <a:schemeClr val="bg1"/>
                </a:solidFill>
              </a:rPr>
              <a:t>Reduce loops/detours and improve match efficiency which leads to good ratings of rider and drivers</a:t>
            </a:r>
          </a:p>
          <a:p>
            <a:endParaRPr lang="en-US" sz="1600" dirty="0">
              <a:solidFill>
                <a:schemeClr val="bg1"/>
              </a:solidFill>
            </a:endParaRPr>
          </a:p>
          <a:p>
            <a:endParaRPr lang="en-US" sz="800" dirty="0">
              <a:solidFill>
                <a:schemeClr val="bg1"/>
              </a:solidFill>
            </a:endParaRPr>
          </a:p>
        </p:txBody>
      </p:sp>
      <p:sp>
        <p:nvSpPr>
          <p:cNvPr id="34" name="TextBox 33">
            <a:extLst>
              <a:ext uri="{FF2B5EF4-FFF2-40B4-BE49-F238E27FC236}">
                <a16:creationId xmlns:a16="http://schemas.microsoft.com/office/drawing/2014/main" id="{1E966491-E320-4250-B0BC-8CB42F2067DD}"/>
              </a:ext>
            </a:extLst>
          </p:cNvPr>
          <p:cNvSpPr txBox="1"/>
          <p:nvPr/>
        </p:nvSpPr>
        <p:spPr>
          <a:xfrm>
            <a:off x="750255" y="4077799"/>
            <a:ext cx="10515600" cy="1384995"/>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bg1"/>
                </a:solidFill>
              </a:rPr>
              <a:t>Few Concerns:</a:t>
            </a:r>
          </a:p>
          <a:p>
            <a:pPr marL="800100" lvl="1" indent="-342900">
              <a:buFont typeface="Arial" panose="020B0604020202020204" pitchFamily="34" charset="0"/>
              <a:buChar char="•"/>
            </a:pPr>
            <a:r>
              <a:rPr lang="en-US" sz="1600" dirty="0">
                <a:solidFill>
                  <a:schemeClr val="bg1"/>
                </a:solidFill>
              </a:rPr>
              <a:t>Might be unsafe for riders to walk to pick up points (some routes might not be safe)</a:t>
            </a:r>
          </a:p>
          <a:p>
            <a:pPr marL="800100" lvl="1" indent="-342900">
              <a:buFont typeface="Arial" panose="020B0604020202020204" pitchFamily="34" charset="0"/>
              <a:buChar char="•"/>
            </a:pPr>
            <a:r>
              <a:rPr lang="en-US" sz="1600" dirty="0">
                <a:solidFill>
                  <a:schemeClr val="bg1"/>
                </a:solidFill>
              </a:rPr>
              <a:t>Weather and emergency cases will not be applicable under UBER Express</a:t>
            </a:r>
          </a:p>
          <a:p>
            <a:pPr marL="800100" lvl="1" indent="-342900">
              <a:buFont typeface="Arial" panose="020B0604020202020204" pitchFamily="34" charset="0"/>
              <a:buChar char="•"/>
            </a:pPr>
            <a:r>
              <a:rPr lang="en-US" sz="1600" dirty="0">
                <a:solidFill>
                  <a:schemeClr val="bg1"/>
                </a:solidFill>
              </a:rPr>
              <a:t>Not suitable for people with disabilities and Express limits privacy</a:t>
            </a:r>
          </a:p>
          <a:p>
            <a:pPr marL="800100" lvl="1" indent="-342900">
              <a:buFont typeface="Arial" panose="020B0604020202020204" pitchFamily="34" charset="0"/>
              <a:buChar char="•"/>
            </a:pPr>
            <a:r>
              <a:rPr lang="en-US" sz="1600" dirty="0">
                <a:solidFill>
                  <a:schemeClr val="bg1"/>
                </a:solidFill>
              </a:rPr>
              <a:t>Real connection between drivers and Uber is missing which might lead to trust issues</a:t>
            </a:r>
            <a:endParaRPr lang="en-US" dirty="0">
              <a:solidFill>
                <a:schemeClr val="bg1"/>
              </a:solidFill>
            </a:endParaRPr>
          </a:p>
        </p:txBody>
      </p:sp>
    </p:spTree>
    <p:extLst>
      <p:ext uri="{BB962C8B-B14F-4D97-AF65-F5344CB8AC3E}">
        <p14:creationId xmlns:p14="http://schemas.microsoft.com/office/powerpoint/2010/main" val="320239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944"/>
            <a:ext cx="10515599" cy="641741"/>
          </a:xfrm>
        </p:spPr>
        <p:txBody>
          <a:bodyPr>
            <a:normAutofit/>
          </a:bodyPr>
          <a:lstStyle/>
          <a:p>
            <a:r>
              <a:rPr lang="en-US" sz="3200" dirty="0"/>
              <a:t>Identification of a Problem</a:t>
            </a:r>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6</a:t>
            </a:fld>
            <a:endParaRPr lang="en-US" dirty="0">
              <a:solidFill>
                <a:schemeClr val="tx1"/>
              </a:solidFill>
            </a:endParaRPr>
          </a:p>
        </p:txBody>
      </p:sp>
      <p:sp>
        <p:nvSpPr>
          <p:cNvPr id="8" name="Footer Placeholder 5">
            <a:extLst>
              <a:ext uri="{FF2B5EF4-FFF2-40B4-BE49-F238E27FC236}">
                <a16:creationId xmlns:a16="http://schemas.microsoft.com/office/drawing/2014/main" id="{4DA61FA1-AC15-4B39-817F-9429B4ACAEBE}"/>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pic>
        <p:nvPicPr>
          <p:cNvPr id="10" name="Picture 9">
            <a:extLst>
              <a:ext uri="{FF2B5EF4-FFF2-40B4-BE49-F238E27FC236}">
                <a16:creationId xmlns:a16="http://schemas.microsoft.com/office/drawing/2014/main" id="{ECCD0B06-979E-4706-A700-C71A9EA340B0}"/>
              </a:ext>
            </a:extLst>
          </p:cNvPr>
          <p:cNvPicPr>
            <a:picLocks noChangeAspect="1"/>
          </p:cNvPicPr>
          <p:nvPr/>
        </p:nvPicPr>
        <p:blipFill>
          <a:blip r:embed="rId4"/>
          <a:stretch>
            <a:fillRect/>
          </a:stretch>
        </p:blipFill>
        <p:spPr>
          <a:xfrm>
            <a:off x="3562349" y="2221576"/>
            <a:ext cx="5067300" cy="3314700"/>
          </a:xfrm>
          <a:prstGeom prst="rect">
            <a:avLst/>
          </a:prstGeom>
          <a:ln w="28575">
            <a:solidFill>
              <a:srgbClr val="FFCC99"/>
            </a:solidFill>
          </a:ln>
        </p:spPr>
      </p:pic>
      <p:sp>
        <p:nvSpPr>
          <p:cNvPr id="11" name="Speech Bubble: Oval 10">
            <a:extLst>
              <a:ext uri="{FF2B5EF4-FFF2-40B4-BE49-F238E27FC236}">
                <a16:creationId xmlns:a16="http://schemas.microsoft.com/office/drawing/2014/main" id="{60B3B27F-EDC2-411F-8DDE-E2C5F47828AE}"/>
              </a:ext>
            </a:extLst>
          </p:cNvPr>
          <p:cNvSpPr/>
          <p:nvPr/>
        </p:nvSpPr>
        <p:spPr>
          <a:xfrm>
            <a:off x="5915025" y="1133025"/>
            <a:ext cx="2447925" cy="838956"/>
          </a:xfrm>
          <a:prstGeom prst="wedgeEllipseCallou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800" b="1" dirty="0"/>
              <a:t>How long should I wait?</a:t>
            </a:r>
          </a:p>
        </p:txBody>
      </p:sp>
      <p:sp>
        <p:nvSpPr>
          <p:cNvPr id="12" name="Speech Bubble: Oval 11">
            <a:extLst>
              <a:ext uri="{FF2B5EF4-FFF2-40B4-BE49-F238E27FC236}">
                <a16:creationId xmlns:a16="http://schemas.microsoft.com/office/drawing/2014/main" id="{10932429-1ABF-401B-864D-15D1E92244EE}"/>
              </a:ext>
            </a:extLst>
          </p:cNvPr>
          <p:cNvSpPr/>
          <p:nvPr/>
        </p:nvSpPr>
        <p:spPr>
          <a:xfrm>
            <a:off x="8515351" y="1376944"/>
            <a:ext cx="2133600" cy="838956"/>
          </a:xfrm>
          <a:prstGeom prst="wedgeEllipseCallou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800" b="1" dirty="0"/>
              <a:t>2 mins / 5 mins .. ???</a:t>
            </a:r>
          </a:p>
        </p:txBody>
      </p:sp>
    </p:spTree>
    <p:extLst>
      <p:ext uri="{BB962C8B-B14F-4D97-AF65-F5344CB8AC3E}">
        <p14:creationId xmlns:p14="http://schemas.microsoft.com/office/powerpoint/2010/main" val="234810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944"/>
            <a:ext cx="10515599" cy="641741"/>
          </a:xfrm>
        </p:spPr>
        <p:txBody>
          <a:bodyPr>
            <a:normAutofit/>
          </a:bodyPr>
          <a:lstStyle/>
          <a:p>
            <a:r>
              <a:rPr lang="en-US" sz="3200" dirty="0"/>
              <a:t>Insights on Experiment </a:t>
            </a:r>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7</a:t>
            </a:fld>
            <a:endParaRPr lang="en-US" dirty="0">
              <a:solidFill>
                <a:schemeClr val="tx1"/>
              </a:solidFill>
            </a:endParaRPr>
          </a:p>
        </p:txBody>
      </p:sp>
      <p:sp>
        <p:nvSpPr>
          <p:cNvPr id="8" name="Footer Placeholder 5">
            <a:extLst>
              <a:ext uri="{FF2B5EF4-FFF2-40B4-BE49-F238E27FC236}">
                <a16:creationId xmlns:a16="http://schemas.microsoft.com/office/drawing/2014/main" id="{AFF74499-C3E8-4CB5-897A-BA836D4C9241}"/>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pic>
        <p:nvPicPr>
          <p:cNvPr id="16" name="Content Placeholder 11">
            <a:extLst>
              <a:ext uri="{FF2B5EF4-FFF2-40B4-BE49-F238E27FC236}">
                <a16:creationId xmlns:a16="http://schemas.microsoft.com/office/drawing/2014/main" id="{2204E861-B868-4CBB-B93D-C29392A044D3}"/>
              </a:ext>
            </a:extLst>
          </p:cNvPr>
          <p:cNvPicPr>
            <a:picLocks noChangeAspect="1"/>
          </p:cNvPicPr>
          <p:nvPr/>
        </p:nvPicPr>
        <p:blipFill>
          <a:blip r:embed="rId4"/>
          <a:stretch>
            <a:fillRect/>
          </a:stretch>
        </p:blipFill>
        <p:spPr>
          <a:xfrm>
            <a:off x="453778" y="902778"/>
            <a:ext cx="5260739" cy="4215300"/>
          </a:xfrm>
          <a:prstGeom prst="rect">
            <a:avLst/>
          </a:prstGeom>
          <a:ln w="28575">
            <a:solidFill>
              <a:schemeClr val="accent2">
                <a:lumMod val="60000"/>
                <a:lumOff val="40000"/>
              </a:schemeClr>
            </a:solidFill>
          </a:ln>
        </p:spPr>
      </p:pic>
      <p:pic>
        <p:nvPicPr>
          <p:cNvPr id="17" name="Picture 16">
            <a:extLst>
              <a:ext uri="{FF2B5EF4-FFF2-40B4-BE49-F238E27FC236}">
                <a16:creationId xmlns:a16="http://schemas.microsoft.com/office/drawing/2014/main" id="{39999CE3-A6CD-48BB-968E-D61DCC169E46}"/>
              </a:ext>
            </a:extLst>
          </p:cNvPr>
          <p:cNvPicPr>
            <a:picLocks noChangeAspect="1"/>
          </p:cNvPicPr>
          <p:nvPr/>
        </p:nvPicPr>
        <p:blipFill>
          <a:blip r:embed="rId5"/>
          <a:stretch>
            <a:fillRect/>
          </a:stretch>
        </p:blipFill>
        <p:spPr>
          <a:xfrm>
            <a:off x="6477485" y="1686101"/>
            <a:ext cx="5260740" cy="4215300"/>
          </a:xfrm>
          <a:prstGeom prst="rect">
            <a:avLst/>
          </a:prstGeom>
          <a:ln w="28575">
            <a:solidFill>
              <a:schemeClr val="accent2">
                <a:lumMod val="60000"/>
                <a:lumOff val="40000"/>
              </a:schemeClr>
            </a:solidFill>
          </a:ln>
        </p:spPr>
      </p:pic>
      <p:sp>
        <p:nvSpPr>
          <p:cNvPr id="3" name="TextBox 2">
            <a:extLst>
              <a:ext uri="{FF2B5EF4-FFF2-40B4-BE49-F238E27FC236}">
                <a16:creationId xmlns:a16="http://schemas.microsoft.com/office/drawing/2014/main" id="{794B7B1D-62A2-4127-B269-84495B8CA220}"/>
              </a:ext>
            </a:extLst>
          </p:cNvPr>
          <p:cNvSpPr txBox="1"/>
          <p:nvPr/>
        </p:nvSpPr>
        <p:spPr>
          <a:xfrm>
            <a:off x="453775" y="5286375"/>
            <a:ext cx="5204075" cy="584775"/>
          </a:xfrm>
          <a:prstGeom prst="rect">
            <a:avLst/>
          </a:prstGeom>
          <a:noFill/>
        </p:spPr>
        <p:txBody>
          <a:bodyPr wrap="square" rtlCol="0">
            <a:spAutoFit/>
          </a:bodyPr>
          <a:lstStyle/>
          <a:p>
            <a:pPr algn="ctr"/>
            <a:r>
              <a:rPr lang="en-US" sz="1600" dirty="0">
                <a:solidFill>
                  <a:schemeClr val="bg1"/>
                </a:solidFill>
              </a:rPr>
              <a:t>Cancelations, Match frequency, Pool/Express rides with two- and five-minutes wait time </a:t>
            </a:r>
          </a:p>
        </p:txBody>
      </p:sp>
      <p:sp>
        <p:nvSpPr>
          <p:cNvPr id="19" name="TextBox 18">
            <a:extLst>
              <a:ext uri="{FF2B5EF4-FFF2-40B4-BE49-F238E27FC236}">
                <a16:creationId xmlns:a16="http://schemas.microsoft.com/office/drawing/2014/main" id="{B7FC0C57-2CD1-49A9-944B-FE8110B09733}"/>
              </a:ext>
            </a:extLst>
          </p:cNvPr>
          <p:cNvSpPr txBox="1"/>
          <p:nvPr/>
        </p:nvSpPr>
        <p:spPr>
          <a:xfrm>
            <a:off x="6649639" y="1101116"/>
            <a:ext cx="4704160" cy="338554"/>
          </a:xfrm>
          <a:prstGeom prst="rect">
            <a:avLst/>
          </a:prstGeom>
          <a:noFill/>
        </p:spPr>
        <p:txBody>
          <a:bodyPr wrap="square" rtlCol="0">
            <a:spAutoFit/>
          </a:bodyPr>
          <a:lstStyle/>
          <a:p>
            <a:pPr algn="ctr"/>
            <a:r>
              <a:rPr lang="en-US" sz="1600" dirty="0">
                <a:solidFill>
                  <a:schemeClr val="bg1"/>
                </a:solidFill>
              </a:rPr>
              <a:t>Driver’s revenue with wait times</a:t>
            </a:r>
          </a:p>
        </p:txBody>
      </p:sp>
    </p:spTree>
    <p:extLst>
      <p:ext uri="{BB962C8B-B14F-4D97-AF65-F5344CB8AC3E}">
        <p14:creationId xmlns:p14="http://schemas.microsoft.com/office/powerpoint/2010/main" val="13613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08680"/>
            <a:ext cx="10515599" cy="641741"/>
          </a:xfrm>
        </p:spPr>
        <p:txBody>
          <a:bodyPr>
            <a:normAutofit/>
          </a:bodyPr>
          <a:lstStyle/>
          <a:p>
            <a:r>
              <a:rPr lang="en-US" sz="3200" dirty="0"/>
              <a:t>Insights on Experiment (Continued)</a:t>
            </a:r>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424232" y="136525"/>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8</a:t>
            </a:fld>
            <a:endParaRPr lang="en-US" dirty="0">
              <a:solidFill>
                <a:schemeClr val="tx1"/>
              </a:solidFill>
            </a:endParaRPr>
          </a:p>
        </p:txBody>
      </p:sp>
      <p:sp>
        <p:nvSpPr>
          <p:cNvPr id="8" name="Footer Placeholder 5">
            <a:extLst>
              <a:ext uri="{FF2B5EF4-FFF2-40B4-BE49-F238E27FC236}">
                <a16:creationId xmlns:a16="http://schemas.microsoft.com/office/drawing/2014/main" id="{AFF74499-C3E8-4CB5-897A-BA836D4C9241}"/>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pic>
        <p:nvPicPr>
          <p:cNvPr id="12" name="Picture 11">
            <a:extLst>
              <a:ext uri="{FF2B5EF4-FFF2-40B4-BE49-F238E27FC236}">
                <a16:creationId xmlns:a16="http://schemas.microsoft.com/office/drawing/2014/main" id="{482967D3-C8BF-4230-B0AE-7CB9EAA772E1}"/>
              </a:ext>
            </a:extLst>
          </p:cNvPr>
          <p:cNvPicPr>
            <a:picLocks noChangeAspect="1"/>
          </p:cNvPicPr>
          <p:nvPr/>
        </p:nvPicPr>
        <p:blipFill>
          <a:blip r:embed="rId4"/>
          <a:stretch>
            <a:fillRect/>
          </a:stretch>
        </p:blipFill>
        <p:spPr>
          <a:xfrm>
            <a:off x="506185" y="1003306"/>
            <a:ext cx="5161190" cy="4186545"/>
          </a:xfrm>
          <a:prstGeom prst="rect">
            <a:avLst/>
          </a:prstGeom>
          <a:ln w="28575">
            <a:solidFill>
              <a:srgbClr val="FFC000"/>
            </a:solidFill>
          </a:ln>
        </p:spPr>
      </p:pic>
      <p:pic>
        <p:nvPicPr>
          <p:cNvPr id="13" name="Picture 12">
            <a:extLst>
              <a:ext uri="{FF2B5EF4-FFF2-40B4-BE49-F238E27FC236}">
                <a16:creationId xmlns:a16="http://schemas.microsoft.com/office/drawing/2014/main" id="{FCF16DFC-3AFA-4C4D-B52D-5ED13592EC3E}"/>
              </a:ext>
            </a:extLst>
          </p:cNvPr>
          <p:cNvPicPr>
            <a:picLocks noChangeAspect="1"/>
          </p:cNvPicPr>
          <p:nvPr/>
        </p:nvPicPr>
        <p:blipFill>
          <a:blip r:embed="rId5"/>
          <a:stretch>
            <a:fillRect/>
          </a:stretch>
        </p:blipFill>
        <p:spPr>
          <a:xfrm>
            <a:off x="6334128" y="1003306"/>
            <a:ext cx="5161190" cy="4204185"/>
          </a:xfrm>
          <a:prstGeom prst="rect">
            <a:avLst/>
          </a:prstGeom>
          <a:ln w="28575">
            <a:solidFill>
              <a:srgbClr val="FFC000"/>
            </a:solidFill>
          </a:ln>
        </p:spPr>
      </p:pic>
      <p:sp>
        <p:nvSpPr>
          <p:cNvPr id="16" name="TextBox 15">
            <a:extLst>
              <a:ext uri="{FF2B5EF4-FFF2-40B4-BE49-F238E27FC236}">
                <a16:creationId xmlns:a16="http://schemas.microsoft.com/office/drawing/2014/main" id="{2D459383-C951-4CC1-BBE5-56F654FB767D}"/>
              </a:ext>
            </a:extLst>
          </p:cNvPr>
          <p:cNvSpPr txBox="1"/>
          <p:nvPr/>
        </p:nvSpPr>
        <p:spPr>
          <a:xfrm>
            <a:off x="453775" y="5286375"/>
            <a:ext cx="5204075" cy="338554"/>
          </a:xfrm>
          <a:prstGeom prst="rect">
            <a:avLst/>
          </a:prstGeom>
          <a:noFill/>
        </p:spPr>
        <p:txBody>
          <a:bodyPr wrap="square" rtlCol="0">
            <a:spAutoFit/>
          </a:bodyPr>
          <a:lstStyle/>
          <a:p>
            <a:pPr algn="ctr"/>
            <a:r>
              <a:rPr lang="en-US" sz="1600" dirty="0">
                <a:solidFill>
                  <a:schemeClr val="bg1"/>
                </a:solidFill>
              </a:rPr>
              <a:t>Pool rides across day hours</a:t>
            </a:r>
          </a:p>
        </p:txBody>
      </p:sp>
      <p:sp>
        <p:nvSpPr>
          <p:cNvPr id="17" name="TextBox 16">
            <a:extLst>
              <a:ext uri="{FF2B5EF4-FFF2-40B4-BE49-F238E27FC236}">
                <a16:creationId xmlns:a16="http://schemas.microsoft.com/office/drawing/2014/main" id="{8202DBC7-9B18-45C3-B5C6-72AB8A37913B}"/>
              </a:ext>
            </a:extLst>
          </p:cNvPr>
          <p:cNvSpPr txBox="1"/>
          <p:nvPr/>
        </p:nvSpPr>
        <p:spPr>
          <a:xfrm>
            <a:off x="6291243" y="5286375"/>
            <a:ext cx="5204075" cy="338554"/>
          </a:xfrm>
          <a:prstGeom prst="rect">
            <a:avLst/>
          </a:prstGeom>
          <a:noFill/>
        </p:spPr>
        <p:txBody>
          <a:bodyPr wrap="square" rtlCol="0">
            <a:spAutoFit/>
          </a:bodyPr>
          <a:lstStyle/>
          <a:p>
            <a:pPr algn="ctr"/>
            <a:r>
              <a:rPr lang="en-US" sz="1600" dirty="0">
                <a:solidFill>
                  <a:schemeClr val="bg1"/>
                </a:solidFill>
              </a:rPr>
              <a:t>Express pool rides across day hours</a:t>
            </a:r>
          </a:p>
        </p:txBody>
      </p:sp>
    </p:spTree>
    <p:extLst>
      <p:ext uri="{BB962C8B-B14F-4D97-AF65-F5344CB8AC3E}">
        <p14:creationId xmlns:p14="http://schemas.microsoft.com/office/powerpoint/2010/main" val="210349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12944"/>
            <a:ext cx="10115550" cy="641741"/>
          </a:xfrm>
        </p:spPr>
        <p:txBody>
          <a:bodyPr>
            <a:normAutofit/>
          </a:bodyPr>
          <a:lstStyle/>
          <a:p>
            <a:r>
              <a:rPr lang="en-US" sz="3200" dirty="0"/>
              <a:t>Insights on Experiment (Continued)</a:t>
            </a:r>
          </a:p>
        </p:txBody>
      </p:sp>
      <p:pic>
        <p:nvPicPr>
          <p:cNvPr id="4" name="Picture 3">
            <a:extLst>
              <a:ext uri="{FF2B5EF4-FFF2-40B4-BE49-F238E27FC236}">
                <a16:creationId xmlns:a16="http://schemas.microsoft.com/office/drawing/2014/main" id="{F34E0EAF-8CA9-40BB-844E-F9396D1984B9}"/>
              </a:ext>
            </a:extLst>
          </p:cNvPr>
          <p:cNvPicPr>
            <a:picLocks noChangeAspect="1"/>
          </p:cNvPicPr>
          <p:nvPr/>
        </p:nvPicPr>
        <p:blipFill>
          <a:blip r:embed="rId3"/>
          <a:stretch>
            <a:fillRect/>
          </a:stretch>
        </p:blipFill>
        <p:spPr>
          <a:xfrm>
            <a:off x="9338507" y="164851"/>
            <a:ext cx="2625119" cy="354542"/>
          </a:xfrm>
          <a:prstGeom prst="rect">
            <a:avLst/>
          </a:prstGeom>
        </p:spPr>
      </p:pic>
      <p:sp>
        <p:nvSpPr>
          <p:cNvPr id="5" name="TextBox 4">
            <a:extLst>
              <a:ext uri="{FF2B5EF4-FFF2-40B4-BE49-F238E27FC236}">
                <a16:creationId xmlns:a16="http://schemas.microsoft.com/office/drawing/2014/main" id="{4265C968-FE05-45E4-8C1F-825F49D12D37}"/>
              </a:ext>
            </a:extLst>
          </p:cNvPr>
          <p:cNvSpPr txBox="1"/>
          <p:nvPr/>
        </p:nvSpPr>
        <p:spPr>
          <a:xfrm>
            <a:off x="-315883" y="91440"/>
            <a:ext cx="315884" cy="5444836"/>
          </a:xfrm>
          <a:prstGeom prst="rect">
            <a:avLst/>
          </a:prstGeom>
          <a:solidFill>
            <a:schemeClr val="bg1"/>
          </a:solid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3AA5DFD5-70B6-4323-A074-F0F11B656E63}"/>
              </a:ext>
            </a:extLst>
          </p:cNvPr>
          <p:cNvSpPr>
            <a:spLocks noGrp="1"/>
          </p:cNvSpPr>
          <p:nvPr>
            <p:ph type="sldNum" sz="quarter" idx="12"/>
          </p:nvPr>
        </p:nvSpPr>
        <p:spPr/>
        <p:txBody>
          <a:bodyPr/>
          <a:lstStyle/>
          <a:p>
            <a:fld id="{C6F12CB2-7F2C-47B9-AE70-22A94B49F233}" type="slidenum">
              <a:rPr lang="en-US" smtClean="0">
                <a:solidFill>
                  <a:schemeClr val="tx1"/>
                </a:solidFill>
              </a:rPr>
              <a:t>9</a:t>
            </a:fld>
            <a:endParaRPr lang="en-US" dirty="0">
              <a:solidFill>
                <a:schemeClr val="tx1"/>
              </a:solidFill>
            </a:endParaRPr>
          </a:p>
        </p:txBody>
      </p:sp>
      <p:sp>
        <p:nvSpPr>
          <p:cNvPr id="8" name="Footer Placeholder 5">
            <a:extLst>
              <a:ext uri="{FF2B5EF4-FFF2-40B4-BE49-F238E27FC236}">
                <a16:creationId xmlns:a16="http://schemas.microsoft.com/office/drawing/2014/main" id="{AFF74499-C3E8-4CB5-897A-BA836D4C9241}"/>
              </a:ext>
            </a:extLst>
          </p:cNvPr>
          <p:cNvSpPr>
            <a:spLocks noGrp="1"/>
          </p:cNvSpPr>
          <p:nvPr>
            <p:ph type="ftr" sz="quarter" idx="11"/>
          </p:nvPr>
        </p:nvSpPr>
        <p:spPr>
          <a:xfrm>
            <a:off x="262466" y="6271684"/>
            <a:ext cx="4114800" cy="365125"/>
          </a:xfrm>
        </p:spPr>
        <p:txBody>
          <a:bodyPr/>
          <a:lstStyle/>
          <a:p>
            <a:r>
              <a:rPr lang="en-US" dirty="0">
                <a:solidFill>
                  <a:schemeClr val="tx1"/>
                </a:solidFill>
              </a:rPr>
              <a:t>(c) 2022 McGill University: MRKT 671 Marketing Analytics </a:t>
            </a:r>
          </a:p>
        </p:txBody>
      </p:sp>
      <p:pic>
        <p:nvPicPr>
          <p:cNvPr id="12" name="Picture 11">
            <a:extLst>
              <a:ext uri="{FF2B5EF4-FFF2-40B4-BE49-F238E27FC236}">
                <a16:creationId xmlns:a16="http://schemas.microsoft.com/office/drawing/2014/main" id="{E25D4674-FA77-46B0-8650-D56E3F7247E9}"/>
              </a:ext>
            </a:extLst>
          </p:cNvPr>
          <p:cNvPicPr>
            <a:picLocks noChangeAspect="1"/>
          </p:cNvPicPr>
          <p:nvPr/>
        </p:nvPicPr>
        <p:blipFill>
          <a:blip r:embed="rId4"/>
          <a:stretch>
            <a:fillRect/>
          </a:stretch>
        </p:blipFill>
        <p:spPr>
          <a:xfrm>
            <a:off x="6417403" y="995158"/>
            <a:ext cx="4936395" cy="3938791"/>
          </a:xfrm>
          <a:prstGeom prst="rect">
            <a:avLst/>
          </a:prstGeom>
          <a:ln w="28575">
            <a:solidFill>
              <a:srgbClr val="FFCC99"/>
            </a:solidFill>
          </a:ln>
        </p:spPr>
      </p:pic>
      <p:pic>
        <p:nvPicPr>
          <p:cNvPr id="13" name="Picture 12">
            <a:extLst>
              <a:ext uri="{FF2B5EF4-FFF2-40B4-BE49-F238E27FC236}">
                <a16:creationId xmlns:a16="http://schemas.microsoft.com/office/drawing/2014/main" id="{C0A4D1E9-9E65-4C26-A848-3F88A8F8E45C}"/>
              </a:ext>
            </a:extLst>
          </p:cNvPr>
          <p:cNvPicPr>
            <a:picLocks noChangeAspect="1"/>
          </p:cNvPicPr>
          <p:nvPr/>
        </p:nvPicPr>
        <p:blipFill>
          <a:blip r:embed="rId5"/>
          <a:stretch>
            <a:fillRect/>
          </a:stretch>
        </p:blipFill>
        <p:spPr>
          <a:xfrm>
            <a:off x="690181" y="995158"/>
            <a:ext cx="5084415" cy="3872115"/>
          </a:xfrm>
          <a:prstGeom prst="rect">
            <a:avLst/>
          </a:prstGeom>
          <a:ln w="28575">
            <a:solidFill>
              <a:srgbClr val="FFCC99"/>
            </a:solidFill>
          </a:ln>
        </p:spPr>
      </p:pic>
      <p:sp>
        <p:nvSpPr>
          <p:cNvPr id="15" name="TextBox 14">
            <a:extLst>
              <a:ext uri="{FF2B5EF4-FFF2-40B4-BE49-F238E27FC236}">
                <a16:creationId xmlns:a16="http://schemas.microsoft.com/office/drawing/2014/main" id="{2B1131F8-4AE1-481E-B31C-77FD0652A062}"/>
              </a:ext>
            </a:extLst>
          </p:cNvPr>
          <p:cNvSpPr txBox="1"/>
          <p:nvPr/>
        </p:nvSpPr>
        <p:spPr>
          <a:xfrm>
            <a:off x="6283562" y="5243888"/>
            <a:ext cx="5204075" cy="338554"/>
          </a:xfrm>
          <a:prstGeom prst="rect">
            <a:avLst/>
          </a:prstGeom>
          <a:noFill/>
        </p:spPr>
        <p:txBody>
          <a:bodyPr wrap="square" rtlCol="0">
            <a:spAutoFit/>
          </a:bodyPr>
          <a:lstStyle/>
          <a:p>
            <a:pPr algn="ctr"/>
            <a:r>
              <a:rPr lang="en-US" sz="1600" dirty="0">
                <a:solidFill>
                  <a:schemeClr val="bg1"/>
                </a:solidFill>
              </a:rPr>
              <a:t>Cancellations pattern during day hours</a:t>
            </a:r>
          </a:p>
        </p:txBody>
      </p:sp>
      <p:sp>
        <p:nvSpPr>
          <p:cNvPr id="16" name="TextBox 15">
            <a:extLst>
              <a:ext uri="{FF2B5EF4-FFF2-40B4-BE49-F238E27FC236}">
                <a16:creationId xmlns:a16="http://schemas.microsoft.com/office/drawing/2014/main" id="{E945A2D0-7DBF-4DCA-AFDD-F1C6FE7DCB2D}"/>
              </a:ext>
            </a:extLst>
          </p:cNvPr>
          <p:cNvSpPr txBox="1"/>
          <p:nvPr/>
        </p:nvSpPr>
        <p:spPr>
          <a:xfrm>
            <a:off x="704364" y="5243887"/>
            <a:ext cx="5204075" cy="338554"/>
          </a:xfrm>
          <a:prstGeom prst="rect">
            <a:avLst/>
          </a:prstGeom>
          <a:noFill/>
        </p:spPr>
        <p:txBody>
          <a:bodyPr wrap="square" rtlCol="0">
            <a:spAutoFit/>
          </a:bodyPr>
          <a:lstStyle/>
          <a:p>
            <a:pPr algn="ctr"/>
            <a:r>
              <a:rPr lang="en-US" sz="1600" dirty="0">
                <a:solidFill>
                  <a:schemeClr val="bg1"/>
                </a:solidFill>
              </a:rPr>
              <a:t>Drivers' payout pattern during day</a:t>
            </a:r>
          </a:p>
        </p:txBody>
      </p:sp>
    </p:spTree>
    <p:extLst>
      <p:ext uri="{BB962C8B-B14F-4D97-AF65-F5344CB8AC3E}">
        <p14:creationId xmlns:p14="http://schemas.microsoft.com/office/powerpoint/2010/main" val="3039447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ber-PowerPoint-Template" id="{5A15E33A-E377-DA43-B4A7-489C83E3A294}" vid="{95B26B26-5220-564B-9688-55CD67D372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Uber-PowerPoint-Template</Template>
  <TotalTime>80</TotalTime>
  <Words>3689</Words>
  <Application>Microsoft Office PowerPoint</Application>
  <PresentationFormat>Widescreen</PresentationFormat>
  <Paragraphs>329</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Trebuchet MS</vt:lpstr>
      <vt:lpstr>Office Theme</vt:lpstr>
      <vt:lpstr>Data Science at UBER</vt:lpstr>
      <vt:lpstr>Glance at UBER</vt:lpstr>
      <vt:lpstr>Innovation using Data Science at UBER</vt:lpstr>
      <vt:lpstr>Experiment to Make Decisions </vt:lpstr>
      <vt:lpstr>UBER Express Project</vt:lpstr>
      <vt:lpstr>Identification of a Problem</vt:lpstr>
      <vt:lpstr>Insights on Experiment </vt:lpstr>
      <vt:lpstr>Insights on Experiment (Continued)</vt:lpstr>
      <vt:lpstr>Insights on Experiment (Continued)</vt:lpstr>
      <vt:lpstr>Insights on Experiment (Continued)</vt:lpstr>
      <vt:lpstr>Insights on Experiment (Continued)</vt:lpstr>
      <vt:lpstr>Insights on Experiment (Continued)</vt:lpstr>
      <vt:lpstr>Efficiency vs Experience</vt:lpstr>
      <vt:lpstr>Efficiency vs Experience</vt:lpstr>
      <vt:lpstr>Efficiency vs Experience</vt:lpstr>
      <vt:lpstr>Efficiency vs Experience</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Vaibhav Vishal</dc:creator>
  <cp:lastModifiedBy>Vaibhav Vishal</cp:lastModifiedBy>
  <cp:revision>1</cp:revision>
  <dcterms:created xsi:type="dcterms:W3CDTF">2022-02-09T03:45:24Z</dcterms:created>
  <dcterms:modified xsi:type="dcterms:W3CDTF">2022-02-10T17:52:15Z</dcterms:modified>
</cp:coreProperties>
</file>