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gYo5SS/hHDnbNkOWMJ4CuCZuEj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3f6c2fe44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3f6c2fe44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f6c2fe44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3f6c2fe4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1331640" y="1125538"/>
            <a:ext cx="7344048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1187624" y="980728"/>
            <a:ext cx="7499176" cy="43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1187624" y="1535113"/>
            <a:ext cx="3600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1187624" y="2276872"/>
            <a:ext cx="3600400" cy="377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4932040" y="1535113"/>
            <a:ext cx="37547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4932040" y="2276872"/>
            <a:ext cx="3754760" cy="3774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1259632" y="1752600"/>
            <a:ext cx="356001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1259632" y="4406900"/>
            <a:ext cx="723508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1220886" y="2708920"/>
            <a:ext cx="730708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1259632" y="1052736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/>
          <p:nvPr>
            <p:ph idx="2" type="chart"/>
          </p:nvPr>
        </p:nvSpPr>
        <p:spPr>
          <a:xfrm>
            <a:off x="1260029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12596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1234232" y="1052736"/>
            <a:ext cx="7415659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1221848" y="1752600"/>
            <a:ext cx="359780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 rot="5400000">
            <a:off x="5287790" y="2479501"/>
            <a:ext cx="4886672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 rot="5400000">
            <a:off x="1503560" y="736798"/>
            <a:ext cx="4886672" cy="53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 rot="5400000">
            <a:off x="2909887" y="101600"/>
            <a:ext cx="4114800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/>
          <p:nvPr>
            <p:ph idx="2" type="pic"/>
          </p:nvPr>
        </p:nvSpPr>
        <p:spPr>
          <a:xfrm>
            <a:off x="1792288" y="980727"/>
            <a:ext cx="5486400" cy="3746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1792288" y="5367338"/>
            <a:ext cx="5486400" cy="65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1259632" y="1124744"/>
            <a:ext cx="221622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3635896" y="1124744"/>
            <a:ext cx="5050903" cy="4896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1259632" y="2361251"/>
            <a:ext cx="2205881" cy="364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6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6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50" y="115887"/>
            <a:ext cx="2555875" cy="831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Million Song Dataset Recommendation System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Valerio Vinciarelli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1193280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1258887" y="1700212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Silhouette refers to a method of interpretation and validation of consistency within clusters of data. The technique provides a succinct graphical representation of how well each object has been classified.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silhouette value is a measure of how similar an object is to its own cluster (cohesion) compared to other clusters (separation). The silhouette ranges from −1 to +1, where a high value indicates that the object is well matched to its own cluster and poorly matched to neighboring clusters. If most objects have a high value, then the clustering configuration is appropriate. If many points have a low or negative value, then the clustering configuration may have too many or too few clusters.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258887" y="1700212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silhouette can be calculated with any distance metric, such as the Euclidean distance or the Manhattan distance.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project I applied the Euclidean distance.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simple test application I created allows me to provide a list of songs as a suggestion to the user.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Having encountered problems with the user test dataset provided by MillionSongDataset, I preferred to create several users to which randomly assign a list of songs and assign to each song a number indicating the number of plays made by the user for that specific song.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Application pipeline</a:t>
            </a:r>
            <a:endParaRPr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application will take as input the songs most listened to by the user and will provide a list of songs suggested in this way:</a:t>
            </a:r>
            <a:endParaRPr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–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type of Cluster (GeoLocated, Tempo, Appetite, Son</a:t>
            </a:r>
            <a:r>
              <a:rPr lang="en-US" sz="2400"/>
              <a:t>g Hotttness, Artist Hotttness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check in which clusters the user's most listened songs are present</a:t>
            </a:r>
            <a:endParaRPr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–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Once the indexes have been selected, the data of the songs in the cluster are crossed between the different types</a:t>
            </a:r>
            <a:endParaRPr/>
          </a:p>
          <a:p>
            <a:pPr indent="-3238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–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set thus obtained is shown to the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f6c2fe44_0_28"/>
          <p:cNvSpPr txBox="1"/>
          <p:nvPr>
            <p:ph type="title"/>
          </p:nvPr>
        </p:nvSpPr>
        <p:spPr>
          <a:xfrm>
            <a:off x="1258887" y="11255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144" name="Google Shape;144;ge3f6c2fe44_0_28"/>
          <p:cNvSpPr txBox="1"/>
          <p:nvPr>
            <p:ph idx="1" type="body"/>
          </p:nvPr>
        </p:nvSpPr>
        <p:spPr>
          <a:xfrm>
            <a:off x="1258887" y="1752600"/>
            <a:ext cx="7416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the next slide an image that show the merge that is calculated into the application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/>
          <p:nvPr/>
        </p:nvSpPr>
        <p:spPr>
          <a:xfrm>
            <a:off x="4195325" y="2588337"/>
            <a:ext cx="2916300" cy="28623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2809625" y="2987187"/>
            <a:ext cx="2916300" cy="28623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151" name="Google Shape;151;p14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42175" y="1125525"/>
            <a:ext cx="2917800" cy="2862300"/>
          </a:xfrm>
          <a:prstGeom prst="ellipse">
            <a:avLst/>
          </a:prstGeom>
          <a:solidFill>
            <a:srgbClr val="92D05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473237" y="1200562"/>
            <a:ext cx="2917800" cy="2862300"/>
          </a:xfrm>
          <a:prstGeom prst="ellipse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1947125" y="2049962"/>
            <a:ext cx="2916300" cy="2862300"/>
          </a:xfrm>
          <a:prstGeom prst="ellipse">
            <a:avLst/>
          </a:prstGeom>
          <a:solidFill>
            <a:srgbClr val="0070C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4046613" y="3107012"/>
            <a:ext cx="13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Reccomended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6022713" y="1736462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/>
              <a:t>Appetite</a:t>
            </a:r>
            <a:endParaRPr/>
          </a:p>
        </p:txBody>
      </p:sp>
      <p:sp>
        <p:nvSpPr>
          <p:cNvPr id="157" name="Google Shape;157;p14"/>
          <p:cNvSpPr txBox="1"/>
          <p:nvPr/>
        </p:nvSpPr>
        <p:spPr>
          <a:xfrm>
            <a:off x="5836988" y="4271412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/>
              <a:t>Song Hotttness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3672238" y="4988937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/>
              <a:t>Artist Hotttness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1909288" y="3250262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/>
              <a:t>GeoLocation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3453838" y="1458437"/>
            <a:ext cx="136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/>
              <a:t>Tempo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3f6c2fe44_0_33"/>
          <p:cNvSpPr txBox="1"/>
          <p:nvPr>
            <p:ph type="title"/>
          </p:nvPr>
        </p:nvSpPr>
        <p:spPr>
          <a:xfrm>
            <a:off x="1258887" y="1125537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Application pipeline</a:t>
            </a:r>
            <a:endParaRPr/>
          </a:p>
        </p:txBody>
      </p:sp>
      <p:sp>
        <p:nvSpPr>
          <p:cNvPr id="166" name="Google Shape;166;ge3f6c2fe44_0_33"/>
          <p:cNvSpPr txBox="1"/>
          <p:nvPr>
            <p:ph idx="1" type="body"/>
          </p:nvPr>
        </p:nvSpPr>
        <p:spPr>
          <a:xfrm>
            <a:off x="1258887" y="1752600"/>
            <a:ext cx="7416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lang="en-US"/>
              <a:t>The inputs of the application are the following: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userid: the user on which the application run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geo: boolean, True to use the GeoLocation Cluster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artisthot</a:t>
            </a:r>
            <a:r>
              <a:rPr lang="en-US"/>
              <a:t>: boolean, True to use the Artist Hotttness Cluster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songhot: boolean, True to use the Song Hotttness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output the application returns a list of suggested songs that fit the users preferences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        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problem I face in this project is the analysis of users' musical tastes in order to generate suggestions on new songs to listen to, as streaming platforms like Spotify do.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do this I need to perform an analysis on the metadata of the songs, extrapolate some features of interest and organize the dataset in clusters on which to then develop an application.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dataset used is the well-known Million Song Dataset (http://millionsongdataset.com/) also used for Kaggle challenges.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Being a 280GB dataset, they provided a subset of around 1.8GB and the project uses this subset.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format of the files within the dataset is H5. An H5 file is a data file saved in the Hierarchical Format Format (HDF). Contains multidimensional arrays of scientific data.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method used to carry out this analysis is the use of Clustering.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my project I decided to implement three different Clusters: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GeoLocated Cluster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to be able to divide the dataset into geo-localized neighboring areas (a user who loves American songs, singers or groups will prefer to have suggestions related to the area).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 Cluster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the rate of speed of a musical piece or passage indicated by one of a series of directions (such as largo, presto, or allegro) and often by an exact metronome marking.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Appetite Cluster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based on Danceability, Energy and Loudness indicates the "mood" of a song, cheerful and carefree songs will be suggested to a user who usually listens to this type of song.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1258887" y="17526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lang="en-US" sz="2000"/>
              <a:t>In addiction two more Clusters has been added: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b="1" lang="en-US" sz="1800"/>
              <a:t>Artist Hotttnesss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Cluster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to be able to divide the dataset </a:t>
            </a:r>
            <a:r>
              <a:rPr lang="en-US" sz="1800"/>
              <a:t>on how well-know the artist 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b="1" lang="en-US" sz="1800"/>
              <a:t>Song</a:t>
            </a:r>
            <a:r>
              <a:rPr b="1" lang="en-US" sz="1800"/>
              <a:t> Hotttnesss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Cluster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/>
              <a:t> to be able to divide the dataset on how well-know the song 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1258887" y="1700212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Furthermore, each cluster is calculated with three different algorithms in order to be able to make a comparison between the results obtained.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algorithms used are: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Kmeans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Bisecting KMeans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Gaussian Mixture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Kmeans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1258887" y="1700212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goal that the algorithm sets itself is to minimize the total intra-group variance; each group is identified by a centroid or midpoint.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Bisecting Kmeans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1258887" y="1700212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bisecting k-means clustering algorithm combines k-means clustering with divisive hierarchy clustering. With bisecting k-means, you get not only the clusters but also the hierarchical structure of the clusters of data points.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1258887" y="1125537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rPr>
              <a:t>Gaussian Mixture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1258887" y="1700212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 Gaussian mixture model is a probabilistic model that assumes all the data points are generated from a mixture of a finite number of Gaussian distributions with unknown parameters. One can think of mixture models as generalizing k-means clustering to incorporate information about the covariance structure of the data as well as the centers of the latent Gaussians.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2006-11-20T16:13:10Z</dcterms:created>
  <dc:creator>- -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