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FFAD2F-FB73-49D4-9A70-85DD00B802D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15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3009-E86D-4EAD-B57C-C146F81250E7}" type="datetimeFigureOut">
              <a:rPr lang="es-AR" smtClean="0"/>
              <a:t>3/4/15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07A8-3569-4FE3-A959-BE846696C2B9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63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BB1C-CCF2-4176-B982-0B59C5DF6987}" type="datetimeFigureOut">
              <a:rPr lang="es-ES"/>
              <a:t>3/4/15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CA1AC-92ED-4EC6-B56A-81622A5AC07B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4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CA1AC-92ED-4EC6-B56A-81622A5AC07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57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997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856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076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169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general, no importa lo "cerrado" es un módulo, siempre hay algún tipo de cambio contra el que no está cerrado. No existe un modelo que es natural a todos los contextos!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 el cierre no puede ser completo, debe ser estratégico.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experiencia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diseñadores definen al aplicación de lo OCP contra los cambios mas probables.</a:t>
            </a:r>
          </a:p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 entonces los costos de aprendizaje para aplicarlas abstracciones y además las consideración que las abstracción adicionan alguna complejidad.</a:t>
            </a:r>
          </a:p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“Si me engañas una vez, la culpa es tuya. Si me engañas dos veces, la culpa es mía</a:t>
            </a:r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  <a:p>
            <a:endParaRPr lang="es-A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estimulamos el engaño????. Simulando del cambio lo antes posible: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TDD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Ciclos cortos de desarrollo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Desarrollar aspectos de infraestructura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características mas importantes primero</a:t>
            </a:r>
          </a:p>
          <a:p>
            <a:r>
              <a:rPr lang="es-A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Despliegue inmediato.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649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756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06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757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C747-D669-8146-9AE6-3A8A2AE5651B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0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2EB7-D41C-3F46-99CD-4D046299B849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B9BC-2618-1B48-B075-E1E983A42EA6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E996-DEB9-6B4D-9B87-4F15FDAC3E01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1FC4-6A45-2E40-8E2D-2CBB01D9D285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8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ABA8-D8D0-DA43-96A0-0D5511DD63B6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3536-7AC4-0D46-9CE7-35D93C92D32B}" type="datetime1">
              <a:rPr lang="es-AR" smtClean="0"/>
              <a:t>3/4/15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7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B1F6-EB6F-D545-A7C9-4B3D53789CC1}" type="datetime1">
              <a:rPr lang="es-AR" smtClean="0"/>
              <a:t>3/4/15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6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B712-595C-C04B-880F-13EAD9BE5B6B}" type="datetime1">
              <a:rPr lang="es-AR" smtClean="0"/>
              <a:t>3/4/15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FB90-B907-BB43-AD50-219DD949EAD4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82C8-D306-4245-9F44-3E168DA770B2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402665-EB06-3946-B086-15CE7C89EE37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Bases del Diseño de Software - SOLID OCP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79429"/>
            <a:ext cx="8208911" cy="444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Bases de Diseño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Principios SOLID – OCP</a:t>
            </a:r>
          </a:p>
          <a:p>
            <a:r>
              <a:rPr lang="es-ES" dirty="0" smtClean="0"/>
              <a:t>Principio de Abierto-Cerrado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147057" y="61929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2015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6187685"/>
            <a:ext cx="29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Docente:  Ing. Victor Valotto</a:t>
            </a:r>
            <a:endParaRPr lang="es-A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 descr="http://www.doolwind.com/images/blog/solid/OpenClosedPrinciple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r="30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68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76871"/>
            <a:ext cx="8208911" cy="3849291"/>
          </a:xfrm>
        </p:spPr>
        <p:txBody>
          <a:bodyPr/>
          <a:lstStyle/>
          <a:p>
            <a:r>
              <a:rPr lang="es-AR" dirty="0" smtClean="0"/>
              <a:t>Todo sistema de programación cambia durante su vida </a:t>
            </a:r>
            <a:r>
              <a:rPr lang="es-AR" dirty="0"/>
              <a:t>ú</a:t>
            </a:r>
            <a:r>
              <a:rPr lang="es-AR" dirty="0" smtClean="0"/>
              <a:t>til.</a:t>
            </a:r>
          </a:p>
          <a:p>
            <a:endParaRPr lang="es-AR" dirty="0"/>
          </a:p>
          <a:p>
            <a:r>
              <a:rPr lang="es-AR" dirty="0" smtClean="0"/>
              <a:t>Lamentablemente los a veces los cambios son espeluznantes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21088"/>
            <a:ext cx="3456384" cy="19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3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978896" cy="4389120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pPr marL="0" indent="0" algn="ctr">
              <a:buNone/>
            </a:pPr>
            <a:r>
              <a:rPr lang="es-AR" dirty="0" smtClean="0"/>
              <a:t>Como mantenerse estable ante los cambios constantes.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Las entidades de software </a:t>
            </a:r>
            <a:endParaRPr lang="es-A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clases, módulos</a:t>
            </a: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,funciones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es-A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deberían 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estar abiertas para</a:t>
            </a:r>
          </a:p>
          <a:p>
            <a:pPr marL="0" indent="0" algn="ctr">
              <a:buNone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extensión pero cerradas para modificación.</a:t>
            </a:r>
          </a:p>
        </p:txBody>
      </p:sp>
      <p:pic>
        <p:nvPicPr>
          <p:cNvPr id="5122" name="Picture 2" descr="Image Det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343" y="2420888"/>
            <a:ext cx="232753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6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050904" cy="438912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Los módulos que están de acuerdo al principio:</a:t>
            </a:r>
          </a:p>
          <a:p>
            <a:endParaRPr lang="es-AR" dirty="0"/>
          </a:p>
          <a:p>
            <a:pPr lvl="1"/>
            <a:r>
              <a:rPr lang="es-AR" i="1" dirty="0" smtClean="0"/>
              <a:t>Son abiertos para la extensión: </a:t>
            </a:r>
            <a:r>
              <a:rPr lang="es-AR" dirty="0" smtClean="0"/>
              <a:t>se </a:t>
            </a:r>
            <a:r>
              <a:rPr lang="es-AR" dirty="0"/>
              <a:t>debería </a:t>
            </a:r>
            <a:r>
              <a:rPr lang="es-AR" dirty="0" smtClean="0"/>
              <a:t>permitir agregar </a:t>
            </a:r>
            <a:r>
              <a:rPr lang="es-AR" dirty="0"/>
              <a:t>nuevas </a:t>
            </a:r>
            <a:r>
              <a:rPr lang="es-AR" i="1" dirty="0" smtClean="0"/>
              <a:t>características </a:t>
            </a:r>
            <a:r>
              <a:rPr lang="es-AR" dirty="0" smtClean="0"/>
              <a:t>a </a:t>
            </a:r>
            <a:r>
              <a:rPr lang="es-AR" dirty="0"/>
              <a:t>un módulo</a:t>
            </a:r>
            <a:r>
              <a:rPr lang="es-AR" i="1" dirty="0" smtClean="0"/>
              <a:t>.</a:t>
            </a:r>
          </a:p>
          <a:p>
            <a:pPr marL="365760" lvl="1" indent="0">
              <a:buNone/>
            </a:pPr>
            <a:endParaRPr lang="es-AR" i="1" dirty="0"/>
          </a:p>
          <a:p>
            <a:pPr lvl="1"/>
            <a:r>
              <a:rPr lang="es-AR" i="1" dirty="0" smtClean="0"/>
              <a:t>Son cerrados para la modificación </a:t>
            </a:r>
            <a:r>
              <a:rPr lang="es-AR" dirty="0" smtClean="0"/>
              <a:t>: </a:t>
            </a:r>
            <a:r>
              <a:rPr lang="es-AR" dirty="0"/>
              <a:t>no debería </a:t>
            </a:r>
            <a:r>
              <a:rPr lang="es-AR" dirty="0" smtClean="0"/>
              <a:t>permitirse la </a:t>
            </a:r>
            <a:r>
              <a:rPr lang="es-AR" dirty="0"/>
              <a:t>modificación de código fuente excepto</a:t>
            </a:r>
            <a:r>
              <a:rPr lang="es-AR" dirty="0" smtClean="0"/>
              <a:t>, obviamente</a:t>
            </a:r>
            <a:r>
              <a:rPr lang="es-AR" dirty="0"/>
              <a:t>, para extensión</a:t>
            </a:r>
            <a:r>
              <a:rPr lang="es-AR" dirty="0" smtClean="0"/>
              <a:t>. (Solo para corregir)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85" y="2204864"/>
            <a:ext cx="2101180" cy="218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http://photos3.fotosearch.com/bthumb/CSP/CSP601/k60182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74" y="5013176"/>
            <a:ext cx="1769202" cy="1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04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Abierto - Cerrado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manera de aplicar del principio es a través de la abstracción y el polimorfismo.</a:t>
            </a:r>
          </a:p>
          <a:p>
            <a:endParaRPr lang="es-AR" dirty="0"/>
          </a:p>
          <a:p>
            <a:r>
              <a:rPr lang="es-AR" dirty="0" smtClean="0"/>
              <a:t>Abstracción: entender que es lo invariable </a:t>
            </a:r>
          </a:p>
          <a:p>
            <a:pPr lvl="1"/>
            <a:r>
              <a:rPr lang="es-AR" dirty="0" smtClean="0"/>
              <a:t>Clases Abstractas, interfaces, métodos virtuales.</a:t>
            </a:r>
          </a:p>
          <a:p>
            <a:endParaRPr lang="es-AR" dirty="0"/>
          </a:p>
          <a:p>
            <a:r>
              <a:rPr lang="es-AR" dirty="0" smtClean="0"/>
              <a:t>Polimorfismo: entender que puede cambiar.</a:t>
            </a:r>
          </a:p>
          <a:p>
            <a:pPr lvl="1"/>
            <a:r>
              <a:rPr lang="es-AR" dirty="0" smtClean="0"/>
              <a:t>La clases derivadas de las abstracciones implementan las variaciones y extensiones. 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11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Concepto</a:t>
            </a:r>
            <a:endParaRPr lang="es-A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3802043" cy="156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20888"/>
            <a:ext cx="3802043" cy="281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49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OCP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76656" y="2492897"/>
            <a:ext cx="3822192" cy="639762"/>
          </a:xfrm>
        </p:spPr>
        <p:txBody>
          <a:bodyPr/>
          <a:lstStyle/>
          <a:p>
            <a:pPr algn="ctr"/>
            <a:r>
              <a:rPr lang="es-AR" dirty="0" smtClean="0"/>
              <a:t>Importancia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2492896"/>
            <a:ext cx="3822192" cy="639762"/>
          </a:xfrm>
        </p:spPr>
        <p:txBody>
          <a:bodyPr/>
          <a:lstStyle/>
          <a:p>
            <a:pPr algn="ctr"/>
            <a:r>
              <a:rPr lang="es-AR" dirty="0" smtClean="0"/>
              <a:t>Para tener en cuenta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77332" y="3243783"/>
            <a:ext cx="3820055" cy="2697163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Cada </a:t>
            </a:r>
            <a:r>
              <a:rPr lang="es-AR" dirty="0"/>
              <a:t>vez que se modifica un código, se </a:t>
            </a:r>
            <a:r>
              <a:rPr lang="es-AR" dirty="0" smtClean="0"/>
              <a:t>corre el </a:t>
            </a:r>
            <a:r>
              <a:rPr lang="es-AR" dirty="0"/>
              <a:t>riesgo de romperlo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A </a:t>
            </a:r>
            <a:r>
              <a:rPr lang="es-AR" dirty="0"/>
              <a:t>veces no es necesario cambiar librerías (</a:t>
            </a:r>
            <a:r>
              <a:rPr lang="es-AR" dirty="0" smtClean="0"/>
              <a:t>por ejemplo</a:t>
            </a:r>
            <a:r>
              <a:rPr lang="es-AR" dirty="0"/>
              <a:t>, en código que no es nuestro).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3243783"/>
            <a:ext cx="3822192" cy="2697163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Usar </a:t>
            </a:r>
            <a:r>
              <a:rPr lang="es-AR" dirty="0" err="1"/>
              <a:t>if</a:t>
            </a:r>
            <a:r>
              <a:rPr lang="es-AR" dirty="0"/>
              <a:t> 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switch</a:t>
            </a:r>
            <a:r>
              <a:rPr lang="es-AR" dirty="0"/>
              <a:t>‐case si el número de </a:t>
            </a:r>
            <a:r>
              <a:rPr lang="es-AR" dirty="0" smtClean="0"/>
              <a:t>casos probablemente </a:t>
            </a:r>
            <a:r>
              <a:rPr lang="es-AR" dirty="0"/>
              <a:t>no cambie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Usar </a:t>
            </a:r>
            <a:r>
              <a:rPr lang="es-AR" dirty="0"/>
              <a:t>patrones cuando el número de </a:t>
            </a:r>
            <a:r>
              <a:rPr lang="es-AR" dirty="0" smtClean="0"/>
              <a:t>casos probablemente </a:t>
            </a:r>
            <a:r>
              <a:rPr lang="es-AR" dirty="0"/>
              <a:t>cambie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¡</a:t>
            </a:r>
            <a:r>
              <a:rPr lang="es-AR" dirty="0"/>
              <a:t>Usar SIEMPRE el sentido común!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68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 - OCP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259632" y="2492896"/>
            <a:ext cx="6571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ABSTRACCION</a:t>
            </a:r>
            <a:endParaRPr lang="es-AR" sz="6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115616" y="4725144"/>
            <a:ext cx="6859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POLIMORFISMO</a:t>
            </a:r>
            <a:endParaRPr lang="es-AR" sz="66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OCP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61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323</TotalTime>
  <Words>354</Words>
  <Application>Microsoft Macintosh PowerPoint</Application>
  <PresentationFormat>Presentación en pantalla (4:3)</PresentationFormat>
  <Paragraphs>89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Forma de onda</vt:lpstr>
      <vt:lpstr>Bases de Diseño de Software</vt:lpstr>
      <vt:lpstr>Principio Abierto - Cerrado</vt:lpstr>
      <vt:lpstr>Principio Abierto - Cerrado</vt:lpstr>
      <vt:lpstr>Principio Abierto - Cerrado</vt:lpstr>
      <vt:lpstr>Principio Abierto - Cerrado</vt:lpstr>
      <vt:lpstr>Principio Abierto - Cerrado</vt:lpstr>
      <vt:lpstr>Concepto</vt:lpstr>
      <vt:lpstr>OCP</vt:lpstr>
      <vt:lpstr>Resumen - OCP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41</cp:revision>
  <dcterms:modified xsi:type="dcterms:W3CDTF">2015-04-03T19:13:12Z</dcterms:modified>
</cp:coreProperties>
</file>