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31" autoAdjust="0"/>
  </p:normalViewPr>
  <p:slideViewPr>
    <p:cSldViewPr>
      <p:cViewPr varScale="1">
        <p:scale>
          <a:sx n="107" d="100"/>
          <a:sy n="107" d="100"/>
        </p:scale>
        <p:origin x="-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3/4/15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3/4/15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7579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7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mechanisms behind the Open/Closed Principle are abstraction and polymorphism.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statically typed languages, such as C#, one of the key mechanisms that supports abstraction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polymorphism is inheritance. It is by using inheritance that we can create derived classes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abstract methods in base classes.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design rules that govern this particular use of inheritance? What are the characteristics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best inheritance hierarchies? What are the traps that will cause us to create hierarchies that do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conform to OCP? These are the questions addressed by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Liskov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Substitution Principle (LSP).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46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51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104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432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52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69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685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20CC-9514-2545-9FAA-D1E42594527D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BC31-F4E7-4C4B-9B52-5E0D7C8ED079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7BDA-A1EB-0046-A4CB-4C40D6F370A0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0C58-9E03-C04B-9312-0652DB080349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823-FBBA-7847-B39B-3F7D23EC1C9F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8812-0FF5-DC44-8575-BF404F7A219D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AC-4E71-C643-92D1-A87C3DE903C4}" type="datetime1">
              <a:rPr lang="es-AR" smtClean="0"/>
              <a:t>3/4/15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5C36-0512-AE44-BD46-93744472C7D2}" type="datetime1">
              <a:rPr lang="es-AR" smtClean="0"/>
              <a:t>3/4/15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BDD6-F357-0E46-8805-166B95DA437B}" type="datetime1">
              <a:rPr lang="es-AR" smtClean="0"/>
              <a:t>3/4/15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CABA-105D-6548-AF5C-E1EDE65B1718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690D7-9B74-E54E-B272-118C102F82EA}" type="datetime1">
              <a:rPr lang="es-AR" smtClean="0"/>
              <a:t>3/4/15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9C0D732-B188-8C4E-B01D-9921ACC52798}" type="datetime1">
              <a:rPr lang="es-AR" smtClean="0"/>
              <a:t>3/4/15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- LSP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LSP</a:t>
            </a:r>
          </a:p>
          <a:p>
            <a:r>
              <a:rPr lang="es-ES" dirty="0" smtClean="0"/>
              <a:t>Principio de Sustitución de </a:t>
            </a:r>
            <a:r>
              <a:rPr lang="es-ES" dirty="0" err="1" smtClean="0"/>
              <a:t>Liskov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- LSP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1259632" y="2492896"/>
            <a:ext cx="6571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ABSTRACCION</a:t>
            </a:r>
            <a:endParaRPr lang="es-AR" sz="6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115616" y="4725144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HERENCIA</a:t>
            </a:r>
            <a:endParaRPr lang="es-AR" sz="66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9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de Sustitución de </a:t>
            </a:r>
            <a:r>
              <a:rPr lang="es-AR" dirty="0" err="1" smtClean="0"/>
              <a:t>Liskov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098" name="Picture 2" descr="http://ianfnelson.com/wp-content/uploads/legacy/SOLIDDevelopmentPrinciplesinMotivational_B5FB/LiskovSubtitutionPrinciple_5F00_52BB5162_3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300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9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LSP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4294967295"/>
          </p:nvPr>
        </p:nvSpPr>
        <p:spPr>
          <a:xfrm>
            <a:off x="467544" y="1988840"/>
            <a:ext cx="4038600" cy="4434840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Es el principio sobre el que se muestra el uso adecuado del concepto de herencia.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¿Cómo se debe aplicar la herencia en un caso particular?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¿Cómo crear un jerarquía de herencia?</a:t>
            </a:r>
            <a:endParaRPr lang="es-AR" dirty="0"/>
          </a:p>
        </p:txBody>
      </p:sp>
      <p:pic>
        <p:nvPicPr>
          <p:cNvPr id="3074" name="Picture 2" descr="http://ts1.mm.bing.net/images/thumbnail.aspx?q=1436923017408&amp;id=86a8d0e2ca120777efa2d75e3d1c60b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32856"/>
            <a:ext cx="2936180" cy="371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6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LSP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subtipos deben ser sustituibles por sus tipos base.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b="1" dirty="0" smtClean="0"/>
              <a:t>Propiedad:</a:t>
            </a:r>
          </a:p>
          <a:p>
            <a:pPr marL="0" indent="0">
              <a:buNone/>
            </a:pPr>
            <a:r>
              <a:rPr lang="es-AR" dirty="0"/>
              <a:t>Si para cada o1 objeto de tipo S </a:t>
            </a:r>
            <a:r>
              <a:rPr lang="es-AR" dirty="0" smtClean="0"/>
              <a:t>hay</a:t>
            </a:r>
            <a:r>
              <a:rPr lang="es-AR" dirty="0"/>
              <a:t> </a:t>
            </a:r>
            <a:r>
              <a:rPr lang="es-AR" dirty="0" smtClean="0"/>
              <a:t>un</a:t>
            </a:r>
            <a:r>
              <a:rPr lang="es-AR" dirty="0"/>
              <a:t> objeto </a:t>
            </a:r>
            <a:r>
              <a:rPr lang="es-AR" dirty="0" smtClean="0"/>
              <a:t>o2</a:t>
            </a:r>
            <a:r>
              <a:rPr lang="es-AR" dirty="0"/>
              <a:t> de tipo T tal que para todos </a:t>
            </a:r>
            <a:r>
              <a:rPr lang="es-AR" dirty="0" smtClean="0"/>
              <a:t>los programas</a:t>
            </a:r>
            <a:r>
              <a:rPr lang="es-AR" dirty="0"/>
              <a:t> P definidos en términos de T, el comportamiento de P no cambia cuando o1 es sustituido por o2 entonces S es un subtipo de T.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4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LSP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5" y="2260123"/>
            <a:ext cx="39433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15" y="4134966"/>
            <a:ext cx="3971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03" y="2813050"/>
            <a:ext cx="20383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90" y="2809161"/>
            <a:ext cx="2162175" cy="1657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0" y="2260123"/>
            <a:ext cx="4243639" cy="31130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3" name="CuadroTexto 2"/>
          <p:cNvSpPr txBox="1"/>
          <p:nvPr/>
        </p:nvSpPr>
        <p:spPr>
          <a:xfrm>
            <a:off x="5508104" y="472514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clases “hijas” nunca deberían romper las definiciones de las clases “padre”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83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LSP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420888"/>
            <a:ext cx="8208911" cy="3765795"/>
          </a:xfrm>
        </p:spPr>
        <p:txBody>
          <a:bodyPr>
            <a:normAutofit/>
          </a:bodyPr>
          <a:lstStyle/>
          <a:p>
            <a:r>
              <a:rPr lang="es-AR" dirty="0"/>
              <a:t>En POO, “herencia” se suele describir </a:t>
            </a:r>
            <a:r>
              <a:rPr lang="es-AR" dirty="0" smtClean="0"/>
              <a:t>mediante relaciones </a:t>
            </a:r>
            <a:r>
              <a:rPr lang="es-AR" dirty="0"/>
              <a:t>de tipo “es un” (</a:t>
            </a:r>
            <a:r>
              <a:rPr lang="es-AR" i="1" dirty="0" err="1"/>
              <a:t>is</a:t>
            </a:r>
            <a:r>
              <a:rPr lang="es-AR" i="1" dirty="0"/>
              <a:t>‐a</a:t>
            </a:r>
            <a:r>
              <a:rPr lang="es-AR" dirty="0" smtClean="0"/>
              <a:t>).</a:t>
            </a:r>
          </a:p>
          <a:p>
            <a:endParaRPr lang="es-AR" dirty="0"/>
          </a:p>
          <a:p>
            <a:r>
              <a:rPr lang="es-AR" dirty="0" smtClean="0"/>
              <a:t>Tal </a:t>
            </a:r>
            <a:r>
              <a:rPr lang="es-AR" dirty="0"/>
              <a:t>relación “es un” es muy importante en diseño y</a:t>
            </a:r>
            <a:r>
              <a:rPr lang="es-AR" dirty="0" smtClean="0"/>
              <a:t>, muchas </a:t>
            </a:r>
            <a:r>
              <a:rPr lang="es-AR" dirty="0"/>
              <a:t>veces, caemos en un mal diseño sin </a:t>
            </a:r>
            <a:r>
              <a:rPr lang="es-AR" dirty="0" smtClean="0"/>
              <a:t>respetar esa herencia (es-un…pero…) .</a:t>
            </a:r>
          </a:p>
          <a:p>
            <a:endParaRPr lang="es-AR" dirty="0"/>
          </a:p>
          <a:p>
            <a:r>
              <a:rPr lang="es-AR" dirty="0" smtClean="0"/>
              <a:t>LSP </a:t>
            </a:r>
            <a:r>
              <a:rPr lang="es-AR" dirty="0"/>
              <a:t>es una manera de asegurar que la herencia </a:t>
            </a:r>
            <a:r>
              <a:rPr lang="es-AR" dirty="0" smtClean="0"/>
              <a:t>se use </a:t>
            </a:r>
            <a:r>
              <a:rPr lang="es-AR" dirty="0"/>
              <a:t>correctamente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89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violación de LSP</a:t>
            </a: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7" y="2060847"/>
            <a:ext cx="753427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45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 Ejemplo</a:t>
            </a:r>
            <a:endParaRPr lang="es-A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8" y="1988840"/>
            <a:ext cx="77628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74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LSP - 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La herencia no es solo datos.</a:t>
            </a:r>
          </a:p>
          <a:p>
            <a:endParaRPr lang="es-AR" dirty="0"/>
          </a:p>
          <a:p>
            <a:r>
              <a:rPr lang="es-AR" dirty="0" smtClean="0"/>
              <a:t>La relación “ES-UN” de la herencia, también significa comportamiento.</a:t>
            </a:r>
          </a:p>
          <a:p>
            <a:endParaRPr lang="es-AR" dirty="0"/>
          </a:p>
          <a:p>
            <a:r>
              <a:rPr lang="es-AR" dirty="0"/>
              <a:t>Si LSP no se mantiene, las jerarquías de clase sería un desastre, y si una instancia </a:t>
            </a:r>
            <a:r>
              <a:rPr lang="es-AR" dirty="0" smtClean="0"/>
              <a:t>de subclase</a:t>
            </a:r>
            <a:r>
              <a:rPr lang="es-AR" dirty="0"/>
              <a:t> se pasa como parámetro a los métodos, comportamiento extraño si no lo </a:t>
            </a:r>
            <a:r>
              <a:rPr lang="es-AR" dirty="0" smtClean="0"/>
              <a:t>hace.</a:t>
            </a:r>
          </a:p>
          <a:p>
            <a:endParaRPr lang="es-AR" dirty="0" smtClean="0"/>
          </a:p>
          <a:p>
            <a:r>
              <a:rPr lang="es-AR" dirty="0" smtClean="0"/>
              <a:t>Si</a:t>
            </a:r>
            <a:r>
              <a:rPr lang="es-AR" dirty="0"/>
              <a:t> LSP no se mantiene, las pruebas unitarias para las clases de base nunca tendría </a:t>
            </a:r>
            <a:r>
              <a:rPr lang="es-AR" dirty="0" smtClean="0"/>
              <a:t>éxito para las</a:t>
            </a:r>
            <a:r>
              <a:rPr lang="es-AR" dirty="0"/>
              <a:t> </a:t>
            </a:r>
            <a:r>
              <a:rPr lang="es-AR" dirty="0" smtClean="0"/>
              <a:t>subclases.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LSP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64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305</TotalTime>
  <Words>414</Words>
  <Application>Microsoft Macintosh PowerPoint</Application>
  <PresentationFormat>Presentación en pantalla (4:3)</PresentationFormat>
  <Paragraphs>74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Forma de onda</vt:lpstr>
      <vt:lpstr>Bases de Diseño de Software</vt:lpstr>
      <vt:lpstr>Principio de Sustitución de Liskov</vt:lpstr>
      <vt:lpstr>LSP</vt:lpstr>
      <vt:lpstr>LSP</vt:lpstr>
      <vt:lpstr>LSP</vt:lpstr>
      <vt:lpstr>LSP</vt:lpstr>
      <vt:lpstr>Ejemplo de violación de LSP</vt:lpstr>
      <vt:lpstr>Otro Ejemplo</vt:lpstr>
      <vt:lpstr>LSP - Herencia</vt:lpstr>
      <vt:lpstr>Resumen - LSP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42</cp:revision>
  <dcterms:modified xsi:type="dcterms:W3CDTF">2015-04-03T19:14:14Z</dcterms:modified>
</cp:coreProperties>
</file>