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9" r:id="rId4"/>
    <p:sldId id="258" r:id="rId5"/>
    <p:sldId id="27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6FFAD2F-FB73-49D4-9A70-85DD00B802DC}">
          <p14:sldIdLst>
            <p14:sldId id="256"/>
            <p14:sldId id="257"/>
            <p14:sldId id="269"/>
            <p14:sldId id="258"/>
            <p14:sldId id="27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15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13009-E86D-4EAD-B57C-C146F81250E7}" type="datetimeFigureOut">
              <a:rPr lang="es-AR" smtClean="0"/>
              <a:t>15/03/15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707A8-3569-4FE3-A959-BE846696C2B9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63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BB1C-CCF2-4176-B982-0B59C5DF6987}" type="datetimeFigureOut">
              <a:rPr lang="es-ES"/>
              <a:t>15/03/15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CA1AC-92ED-4EC6-B56A-81622A5AC07B}" type="slidenum">
              <a:rPr lang="es-ES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74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CA1AC-92ED-4EC6-B56A-81622A5AC07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57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A91C-B168-CD43-8548-9CA119398382}" type="datetime1">
              <a:rPr lang="es-AR" smtClean="0"/>
              <a:t>15/03/15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0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1D2-4550-F84D-AF95-F3F1F4F5FCD4}" type="datetime1">
              <a:rPr lang="es-AR" smtClean="0"/>
              <a:t>15/03/15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1E07-97C0-524A-9623-8741475EFC9B}" type="datetime1">
              <a:rPr lang="es-AR" smtClean="0"/>
              <a:t>15/03/15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D48E-D44B-204A-97D0-5A48ABDBC01B}" type="datetime1">
              <a:rPr lang="es-AR" smtClean="0"/>
              <a:t>15/03/15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BB8E-63AC-8C4C-9A58-D0AFF5A0F92F}" type="datetime1">
              <a:rPr lang="es-AR" smtClean="0"/>
              <a:t>15/03/15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8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FFDD-ED13-734E-B029-8EEA2953485E}" type="datetime1">
              <a:rPr lang="es-AR" smtClean="0"/>
              <a:t>15/03/15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4031303" cy="442567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0" y="1700808"/>
            <a:ext cx="4104456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37F8-233A-D741-B828-12326F3BAD97}" type="datetime1">
              <a:rPr lang="es-AR" smtClean="0"/>
              <a:t>15/03/15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7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5C29-96D3-F646-8174-B737F81C6B65}" type="datetime1">
              <a:rPr lang="es-AR" smtClean="0"/>
              <a:t>15/03/15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6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088-493D-CB4D-9DD6-F1764BF6AD07}" type="datetime1">
              <a:rPr lang="es-AR" smtClean="0"/>
              <a:t>15/03/15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F70-9886-F648-A26D-227EEF275079}" type="datetime1">
              <a:rPr lang="es-AR" smtClean="0"/>
              <a:t>15/03/15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3D5E-BE78-B14E-8592-7EA9C42F7C60}" type="datetime1">
              <a:rPr lang="es-AR" smtClean="0"/>
              <a:t>15/03/15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62CC092-9E89-F84E-B0CC-B6A984562E18}" type="datetime1">
              <a:rPr lang="es-AR" smtClean="0"/>
              <a:t>15/03/15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Bases del Diseño de Software - Presentación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79429"/>
            <a:ext cx="8208911" cy="444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Bases del Diseño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Presentación del Curso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147057" y="619298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2015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6187685"/>
            <a:ext cx="29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Docente:  Ing. Victor Valotto</a:t>
            </a:r>
            <a:endParaRPr lang="es-A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2348880"/>
            <a:ext cx="7992887" cy="3888432"/>
          </a:xfrm>
        </p:spPr>
        <p:txBody>
          <a:bodyPr/>
          <a:lstStyle/>
          <a:p>
            <a:r>
              <a:rPr lang="es-AR" dirty="0">
                <a:latin typeface="Times New Roman" charset="0"/>
                <a:cs typeface="Times New Roman" charset="0"/>
              </a:rPr>
              <a:t>Presentación </a:t>
            </a:r>
            <a:r>
              <a:rPr lang="es-AR" dirty="0" smtClean="0">
                <a:latin typeface="Times New Roman" charset="0"/>
                <a:cs typeface="Times New Roman" charset="0"/>
              </a:rPr>
              <a:t>Docente.</a:t>
            </a:r>
          </a:p>
          <a:p>
            <a:endParaRPr lang="es-ES_tradnl" dirty="0">
              <a:latin typeface="Times New Roman" charset="0"/>
              <a:cs typeface="Times New Roman" charset="0"/>
            </a:endParaRPr>
          </a:p>
          <a:p>
            <a:endParaRPr lang="es-ES_tradnl" dirty="0" smtClean="0">
              <a:latin typeface="Times New Roman" charset="0"/>
              <a:cs typeface="Times New Roman" charset="0"/>
            </a:endParaRPr>
          </a:p>
          <a:p>
            <a:endParaRPr lang="es-AR" dirty="0">
              <a:latin typeface="Times New Roman" charset="0"/>
              <a:cs typeface="Times New Roman" charset="0"/>
            </a:endParaRPr>
          </a:p>
          <a:p>
            <a:r>
              <a:rPr lang="es-AR" dirty="0" smtClean="0">
                <a:latin typeface="Times New Roman" charset="0"/>
                <a:cs typeface="Times New Roman" charset="0"/>
              </a:rPr>
              <a:t>Presentación Alumno.</a:t>
            </a:r>
            <a:endParaRPr lang="es-AR" dirty="0">
              <a:latin typeface="Times New Roman" charset="0"/>
              <a:cs typeface="Times New Roman" charset="0"/>
            </a:endParaRP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068960"/>
            <a:ext cx="1724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8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Comprender el alcance de que el diseño de software.</a:t>
            </a:r>
          </a:p>
          <a:p>
            <a:pPr marL="301943" lvl="1" indent="0">
              <a:buNone/>
            </a:pPr>
            <a:endParaRPr lang="es-AR" dirty="0" smtClean="0"/>
          </a:p>
          <a:p>
            <a:r>
              <a:rPr lang="es-AR" dirty="0" smtClean="0"/>
              <a:t>Comprender la relación entre los criterios de cohesión, acoplamiento y modularidad y la calidad de diseño.</a:t>
            </a:r>
          </a:p>
          <a:p>
            <a:endParaRPr lang="es-AR" dirty="0"/>
          </a:p>
          <a:p>
            <a:r>
              <a:rPr lang="es-AR" dirty="0" smtClean="0"/>
              <a:t>Comprender el impacto del diseño y el ciclo de vida del software.</a:t>
            </a:r>
          </a:p>
          <a:p>
            <a:endParaRPr lang="es-AR" dirty="0"/>
          </a:p>
          <a:p>
            <a:r>
              <a:rPr lang="es-AR" dirty="0" smtClean="0"/>
              <a:t>Entender y aplicar los principios SOLID para OOP.</a:t>
            </a:r>
          </a:p>
          <a:p>
            <a:endParaRPr lang="es-AR" dirty="0" smtClean="0"/>
          </a:p>
          <a:p>
            <a:r>
              <a:rPr lang="es-AR" dirty="0" smtClean="0"/>
              <a:t>Introducir conceptos y patrones de diseño y arquitectura.</a:t>
            </a:r>
          </a:p>
          <a:p>
            <a:endParaRPr lang="es-AR" dirty="0"/>
          </a:p>
          <a:p>
            <a:r>
              <a:rPr lang="es-AR" dirty="0" smtClean="0"/>
              <a:t>Uso del lenguaje Python para implementar los conceptos del curso.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 del Curso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725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Presentaciones conceptuales.</a:t>
            </a:r>
          </a:p>
          <a:p>
            <a:endParaRPr lang="es-MX" dirty="0"/>
          </a:p>
          <a:p>
            <a:r>
              <a:rPr lang="es-MX" dirty="0" smtClean="0"/>
              <a:t>Demostraciones.</a:t>
            </a:r>
          </a:p>
          <a:p>
            <a:endParaRPr lang="es-MX" dirty="0" smtClean="0"/>
          </a:p>
          <a:p>
            <a:r>
              <a:rPr lang="es-MX" dirty="0" smtClean="0"/>
              <a:t>Propuestas para ser resueltas.</a:t>
            </a:r>
          </a:p>
          <a:p>
            <a:endParaRPr lang="es-MX" dirty="0" smtClean="0"/>
          </a:p>
          <a:p>
            <a:r>
              <a:rPr lang="es-MX" dirty="0" smtClean="0"/>
              <a:t>Orientación a una visión de diseño y Arquitectura.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del Curso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719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803429"/>
            <a:ext cx="5544615" cy="4446734"/>
          </a:xfrm>
        </p:spPr>
        <p:txBody>
          <a:bodyPr>
            <a:normAutofit/>
          </a:bodyPr>
          <a:lstStyle/>
          <a:p>
            <a:r>
              <a:rPr lang="es-AR" dirty="0" smtClean="0"/>
              <a:t>1. Conceptos de Diseño de Software.</a:t>
            </a:r>
          </a:p>
          <a:p>
            <a:r>
              <a:rPr lang="es-AR" dirty="0" smtClean="0"/>
              <a:t>2. Criterios de Diseño.</a:t>
            </a:r>
          </a:p>
          <a:p>
            <a:r>
              <a:rPr lang="es-AR" dirty="0" smtClean="0"/>
              <a:t>3. Principios SOLID – SRP.</a:t>
            </a:r>
          </a:p>
          <a:p>
            <a:r>
              <a:rPr lang="es-AR" dirty="0" smtClean="0"/>
              <a:t>4. </a:t>
            </a:r>
            <a:r>
              <a:rPr lang="es-AR" dirty="0"/>
              <a:t>Principios SOLID – </a:t>
            </a:r>
            <a:r>
              <a:rPr lang="es-AR" dirty="0" smtClean="0"/>
              <a:t>OCP.</a:t>
            </a:r>
          </a:p>
          <a:p>
            <a:r>
              <a:rPr lang="es-AR" dirty="0" smtClean="0"/>
              <a:t>5. </a:t>
            </a:r>
            <a:r>
              <a:rPr lang="es-AR" dirty="0"/>
              <a:t>Principios SOLID – </a:t>
            </a:r>
            <a:r>
              <a:rPr lang="es-AR" dirty="0" smtClean="0"/>
              <a:t>LSP.</a:t>
            </a:r>
          </a:p>
          <a:p>
            <a:r>
              <a:rPr lang="es-AR" dirty="0" smtClean="0"/>
              <a:t>6. </a:t>
            </a:r>
            <a:r>
              <a:rPr lang="es-AR" dirty="0"/>
              <a:t>Principios SOLID – </a:t>
            </a:r>
            <a:r>
              <a:rPr lang="es-AR" dirty="0" smtClean="0"/>
              <a:t>ISP.</a:t>
            </a:r>
          </a:p>
          <a:p>
            <a:r>
              <a:rPr lang="es-AR" dirty="0" smtClean="0"/>
              <a:t>7. </a:t>
            </a:r>
            <a:r>
              <a:rPr lang="es-AR" dirty="0"/>
              <a:t>Principios SOLID – </a:t>
            </a:r>
            <a:r>
              <a:rPr lang="es-AR" dirty="0" smtClean="0"/>
              <a:t>DIP.</a:t>
            </a:r>
          </a:p>
          <a:p>
            <a:r>
              <a:rPr lang="es-AR" dirty="0" smtClean="0"/>
              <a:t>8. Introducción a Patrones.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Temas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924944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278</TotalTime>
  <Words>202</Words>
  <Application>Microsoft Macintosh PowerPoint</Application>
  <PresentationFormat>Presentación en pantalla (4:3)</PresentationFormat>
  <Paragraphs>46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Forma de onda</vt:lpstr>
      <vt:lpstr>Bases del Diseño de Software</vt:lpstr>
      <vt:lpstr>Introducción</vt:lpstr>
      <vt:lpstr>Objetivos del Curso</vt:lpstr>
      <vt:lpstr>Características del Curso</vt:lpstr>
      <vt:lpstr>Temas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34</cp:revision>
  <dcterms:modified xsi:type="dcterms:W3CDTF">2015-03-16T00:20:41Z</dcterms:modified>
</cp:coreProperties>
</file>