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59"/>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2" d="100"/>
          <a:sy n="132" d="100"/>
        </p:scale>
        <p:origin x="-1008" y="-112"/>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153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13009-E86D-4EAD-B57C-C146F81250E7}" type="datetimeFigureOut">
              <a:rPr lang="es-AR" smtClean="0"/>
              <a:t>23/3/15</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707A8-3569-4FE3-A959-BE846696C2B9}" type="slidenum">
              <a:rPr lang="es-AR" smtClean="0"/>
              <a:t>‹Nr.›</a:t>
            </a:fld>
            <a:endParaRPr lang="es-AR"/>
          </a:p>
        </p:txBody>
      </p:sp>
    </p:spTree>
    <p:extLst>
      <p:ext uri="{BB962C8B-B14F-4D97-AF65-F5344CB8AC3E}">
        <p14:creationId xmlns:p14="http://schemas.microsoft.com/office/powerpoint/2010/main" val="2598632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23/3/15</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‹Nr.›</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92A91C-B168-CD43-8548-9CA119398382}" type="datetime1">
              <a:rPr lang="es-AR" smtClean="0"/>
              <a:t>23/3/15</a:t>
            </a:fld>
            <a:endParaRPr lang="es-ES"/>
          </a:p>
        </p:txBody>
      </p:sp>
      <p:sp>
        <p:nvSpPr>
          <p:cNvPr id="5" name="Footer Placeholder 4"/>
          <p:cNvSpPr>
            <a:spLocks noGrp="1"/>
          </p:cNvSpPr>
          <p:nvPr>
            <p:ph type="ftr" sz="quarter" idx="11"/>
          </p:nvPr>
        </p:nvSpPr>
        <p:spPr/>
        <p:txBody>
          <a:bodyPr/>
          <a:lstStyle/>
          <a:p>
            <a:r>
              <a:rPr lang="es-AR" smtClean="0"/>
              <a:t>Bases del Diseño de Software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B9D71D2-4550-F84D-AF95-F3F1F4F5FCD4}" type="datetime1">
              <a:rPr lang="es-AR" smtClean="0"/>
              <a:t>23/3/15</a:t>
            </a:fld>
            <a:endParaRPr lang="es-ES"/>
          </a:p>
        </p:txBody>
      </p:sp>
      <p:sp>
        <p:nvSpPr>
          <p:cNvPr id="5" name="Footer Placeholder 4"/>
          <p:cNvSpPr>
            <a:spLocks noGrp="1"/>
          </p:cNvSpPr>
          <p:nvPr>
            <p:ph type="ftr" sz="quarter" idx="11"/>
          </p:nvPr>
        </p:nvSpPr>
        <p:spPr/>
        <p:txBody>
          <a:bodyPr/>
          <a:lstStyle/>
          <a:p>
            <a:r>
              <a:rPr lang="es-AR" smtClean="0"/>
              <a:t>Bases del Diseño de Software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47A1E07-97C0-524A-9623-8741475EFC9B}" type="datetime1">
              <a:rPr lang="es-AR" smtClean="0"/>
              <a:t>23/3/15</a:t>
            </a:fld>
            <a:endParaRPr lang="es-ES"/>
          </a:p>
        </p:txBody>
      </p:sp>
      <p:sp>
        <p:nvSpPr>
          <p:cNvPr id="5" name="Footer Placeholder 4"/>
          <p:cNvSpPr>
            <a:spLocks noGrp="1"/>
          </p:cNvSpPr>
          <p:nvPr>
            <p:ph type="ftr" sz="quarter" idx="11"/>
          </p:nvPr>
        </p:nvSpPr>
        <p:spPr/>
        <p:txBody>
          <a:bodyPr/>
          <a:lstStyle/>
          <a:p>
            <a:r>
              <a:rPr lang="es-AR" smtClean="0"/>
              <a:t>Bases del Diseño de Software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54AD48E-D44B-204A-97D0-5A48ABDBC01B}" type="datetime1">
              <a:rPr lang="es-AR" smtClean="0"/>
              <a:t>23/3/15</a:t>
            </a:fld>
            <a:endParaRPr lang="es-ES"/>
          </a:p>
        </p:txBody>
      </p:sp>
      <p:sp>
        <p:nvSpPr>
          <p:cNvPr id="5" name="Footer Placeholder 4"/>
          <p:cNvSpPr>
            <a:spLocks noGrp="1"/>
          </p:cNvSpPr>
          <p:nvPr>
            <p:ph type="ftr" sz="quarter" idx="11"/>
          </p:nvPr>
        </p:nvSpPr>
        <p:spPr/>
        <p:txBody>
          <a:bodyPr/>
          <a:lstStyle/>
          <a:p>
            <a:r>
              <a:rPr lang="es-AR" smtClean="0"/>
              <a:t>Bases del Diseño de Software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6BEBB8E-63AC-8C4C-9A58-D0AFF5A0F92F}" type="datetime1">
              <a:rPr lang="es-AR" smtClean="0"/>
              <a:t>23/3/15</a:t>
            </a:fld>
            <a:endParaRPr lang="es-ES"/>
          </a:p>
        </p:txBody>
      </p:sp>
      <p:sp>
        <p:nvSpPr>
          <p:cNvPr id="5" name="Footer Placeholder 4"/>
          <p:cNvSpPr>
            <a:spLocks noGrp="1"/>
          </p:cNvSpPr>
          <p:nvPr>
            <p:ph type="ftr" sz="quarter" idx="11"/>
          </p:nvPr>
        </p:nvSpPr>
        <p:spPr/>
        <p:txBody>
          <a:bodyPr/>
          <a:lstStyle/>
          <a:p>
            <a:r>
              <a:rPr lang="es-AR" smtClean="0"/>
              <a:t>Bases del Diseño de Software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E180FFDD-ED13-734E-B029-8EEA2953485E}" type="datetime1">
              <a:rPr lang="es-AR" smtClean="0"/>
              <a:t>23/3/15</a:t>
            </a:fld>
            <a:endParaRPr lang="es-ES"/>
          </a:p>
        </p:txBody>
      </p:sp>
      <p:sp>
        <p:nvSpPr>
          <p:cNvPr id="6" name="Footer Placeholder 5"/>
          <p:cNvSpPr>
            <a:spLocks noGrp="1"/>
          </p:cNvSpPr>
          <p:nvPr>
            <p:ph type="ftr" sz="quarter" idx="11"/>
          </p:nvPr>
        </p:nvSpPr>
        <p:spPr/>
        <p:txBody>
          <a:bodyPr/>
          <a:lstStyle/>
          <a:p>
            <a:r>
              <a:rPr lang="es-AR" smtClean="0"/>
              <a:t>Bases del Diseño de Software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9037F8-233A-D741-B828-12326F3BAD97}" type="datetime1">
              <a:rPr lang="es-AR" smtClean="0"/>
              <a:t>23/3/15</a:t>
            </a:fld>
            <a:endParaRPr lang="es-ES"/>
          </a:p>
        </p:txBody>
      </p:sp>
      <p:sp>
        <p:nvSpPr>
          <p:cNvPr id="8" name="Footer Placeholder 7"/>
          <p:cNvSpPr>
            <a:spLocks noGrp="1"/>
          </p:cNvSpPr>
          <p:nvPr>
            <p:ph type="ftr" sz="quarter" idx="11"/>
          </p:nvPr>
        </p:nvSpPr>
        <p:spPr/>
        <p:txBody>
          <a:bodyPr/>
          <a:lstStyle/>
          <a:p>
            <a:r>
              <a:rPr lang="es-AR" smtClean="0"/>
              <a:t>Bases del Diseño de Software - Presentación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F4C5C29-96D3-F646-8174-B737F81C6B65}" type="datetime1">
              <a:rPr lang="es-AR" smtClean="0"/>
              <a:t>23/3/15</a:t>
            </a:fld>
            <a:endParaRPr lang="es-ES"/>
          </a:p>
        </p:txBody>
      </p:sp>
      <p:sp>
        <p:nvSpPr>
          <p:cNvPr id="4" name="Footer Placeholder 3"/>
          <p:cNvSpPr>
            <a:spLocks noGrp="1"/>
          </p:cNvSpPr>
          <p:nvPr>
            <p:ph type="ftr" sz="quarter" idx="11"/>
          </p:nvPr>
        </p:nvSpPr>
        <p:spPr/>
        <p:txBody>
          <a:bodyPr/>
          <a:lstStyle/>
          <a:p>
            <a:r>
              <a:rPr lang="es-AR" smtClean="0"/>
              <a:t>Bases del Diseño de Software - Presentación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8B04088-493D-CB4D-9DD6-F1764BF6AD07}" type="datetime1">
              <a:rPr lang="es-AR" smtClean="0"/>
              <a:t>23/3/15</a:t>
            </a:fld>
            <a:endParaRPr lang="es-ES"/>
          </a:p>
        </p:txBody>
      </p:sp>
      <p:sp>
        <p:nvSpPr>
          <p:cNvPr id="3" name="Footer Placeholder 2"/>
          <p:cNvSpPr>
            <a:spLocks noGrp="1"/>
          </p:cNvSpPr>
          <p:nvPr>
            <p:ph type="ftr" sz="quarter" idx="11"/>
          </p:nvPr>
        </p:nvSpPr>
        <p:spPr/>
        <p:txBody>
          <a:bodyPr/>
          <a:lstStyle/>
          <a:p>
            <a:r>
              <a:rPr lang="es-AR" smtClean="0"/>
              <a:t>Bases del Diseño de Software - Presentación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E968F70-9886-F648-A26D-227EEF275079}" type="datetime1">
              <a:rPr lang="es-AR" smtClean="0"/>
              <a:t>23/3/15</a:t>
            </a:fld>
            <a:endParaRPr lang="es-ES"/>
          </a:p>
        </p:txBody>
      </p:sp>
      <p:sp>
        <p:nvSpPr>
          <p:cNvPr id="6" name="Footer Placeholder 5"/>
          <p:cNvSpPr>
            <a:spLocks noGrp="1"/>
          </p:cNvSpPr>
          <p:nvPr>
            <p:ph type="ftr" sz="quarter" idx="11"/>
          </p:nvPr>
        </p:nvSpPr>
        <p:spPr/>
        <p:txBody>
          <a:bodyPr/>
          <a:lstStyle/>
          <a:p>
            <a:r>
              <a:rPr lang="es-AR" smtClean="0"/>
              <a:t>Bases del Diseño de Software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AC3D5E-BE78-B14E-8592-7EA9C42F7C60}" type="datetime1">
              <a:rPr lang="es-AR" smtClean="0"/>
              <a:t>23/3/15</a:t>
            </a:fld>
            <a:endParaRPr lang="es-ES"/>
          </a:p>
        </p:txBody>
      </p:sp>
      <p:sp>
        <p:nvSpPr>
          <p:cNvPr id="6" name="Footer Placeholder 5"/>
          <p:cNvSpPr>
            <a:spLocks noGrp="1"/>
          </p:cNvSpPr>
          <p:nvPr>
            <p:ph type="ftr" sz="quarter" idx="11"/>
          </p:nvPr>
        </p:nvSpPr>
        <p:spPr/>
        <p:txBody>
          <a:bodyPr/>
          <a:lstStyle/>
          <a:p>
            <a:r>
              <a:rPr lang="es-AR" smtClean="0"/>
              <a:t>Bases del Diseño de Software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62CC092-9E89-F84E-B0CC-B6A984562E18}" type="datetime1">
              <a:rPr lang="es-AR" smtClean="0"/>
              <a:t>23/3/15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smtClean="0"/>
              <a:t>Bases del Diseño de Software - Presentación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‹Nr.›</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Bases de Diseño de Software</a:t>
            </a:r>
            <a:endParaRPr lang="es-ES" dirty="0"/>
          </a:p>
        </p:txBody>
      </p:sp>
      <p:sp>
        <p:nvSpPr>
          <p:cNvPr id="3" name="2 Subtítulo"/>
          <p:cNvSpPr>
            <a:spLocks noGrp="1"/>
          </p:cNvSpPr>
          <p:nvPr>
            <p:ph type="subTitle" idx="1"/>
          </p:nvPr>
        </p:nvSpPr>
        <p:spPr/>
        <p:txBody>
          <a:bodyPr/>
          <a:lstStyle/>
          <a:p>
            <a:r>
              <a:rPr lang="es-ES" dirty="0" smtClean="0"/>
              <a:t>Principios SOLID – SRP</a:t>
            </a:r>
          </a:p>
          <a:p>
            <a:r>
              <a:rPr lang="es-ES" dirty="0" smtClean="0"/>
              <a:t>Principio de Responsabilidad Única</a:t>
            </a:r>
            <a:endParaRPr lang="es-ES" dirty="0"/>
          </a:p>
        </p:txBody>
      </p:sp>
      <p:sp>
        <p:nvSpPr>
          <p:cNvPr id="4" name="3 CuadroTexto"/>
          <p:cNvSpPr txBox="1"/>
          <p:nvPr/>
        </p:nvSpPr>
        <p:spPr>
          <a:xfrm>
            <a:off x="8147057" y="6192982"/>
            <a:ext cx="612668" cy="369332"/>
          </a:xfrm>
          <a:prstGeom prst="rect">
            <a:avLst/>
          </a:prstGeom>
          <a:noFill/>
        </p:spPr>
        <p:txBody>
          <a:bodyPr wrap="none" rtlCol="0">
            <a:spAutoFit/>
          </a:bodyPr>
          <a:lstStyle/>
          <a:p>
            <a:r>
              <a:rPr lang="es-MX" dirty="0" smtClean="0"/>
              <a:t>2015</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2749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4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5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08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08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92500" lnSpcReduction="1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20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5164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xfrm>
            <a:off x="2483768" y="836712"/>
            <a:ext cx="4608512" cy="378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4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Inicio</a:t>
            </a:r>
            <a:endParaRPr lang="es-ES" dirty="0"/>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9063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Única</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4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65567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a:bodyPr>
          <a:lstStyle/>
          <a:p>
            <a:r>
              <a:rPr lang="es-ES" dirty="0" smtClean="0"/>
              <a:t>No es igual a un método o una función</a:t>
            </a:r>
          </a:p>
          <a:p>
            <a:endParaRPr lang="es-ES" dirty="0"/>
          </a:p>
          <a:p>
            <a:r>
              <a:rPr lang="es-ES" dirty="0" smtClean="0"/>
              <a:t>Es un concepto más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35960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4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0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4886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283</TotalTime>
  <Words>635</Words>
  <Application>Microsoft Macintosh PowerPoint</Application>
  <PresentationFormat>Presentación en pantalla (4:3)</PresentationFormat>
  <Paragraphs>132</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Forma de onda</vt:lpstr>
      <vt:lpstr>Bases de Diseño de Software</vt:lpstr>
      <vt:lpstr>Presentación de PowerPoint</vt:lpstr>
      <vt:lpstr>Inicio</vt:lpstr>
      <vt:lpstr>Principio de Responsabilidad Única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36</cp:revision>
  <dcterms:modified xsi:type="dcterms:W3CDTF">2015-03-24T02:48:32Z</dcterms:modified>
</cp:coreProperties>
</file>