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FFAD2F-FB73-49D4-9A70-85DD00B802D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15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3009-E86D-4EAD-B57C-C146F81250E7}" type="datetimeFigureOut">
              <a:rPr lang="es-AR" smtClean="0"/>
              <a:t>24/3/15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07A8-3569-4FE3-A959-BE846696C2B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3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BB1C-CCF2-4176-B982-0B59C5DF6987}" type="datetimeFigureOut">
              <a:rPr lang="es-ES"/>
              <a:t>24/3/15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A1AC-92ED-4EC6-B56A-81622A5AC07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4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CA1AC-92ED-4EC6-B56A-81622A5AC0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997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856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076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169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general, no importa lo "cerrado" es un módulo, siempre hay algún tipo de cambio contra el que no está cerrado. No existe un modelo que es natural a todos los contextos!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 el cierre no puede ser completo, debe ser estratégico.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experiencia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diseñadores definen al aplicación de lo OCP contra los cambios mas probables.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 entonces los costos de aprendizaje para aplicarlas abstracciones y además las consideración que las abstracción adicionan alguna complejidad.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“Si me engañas una vez, la culpa es tuya. Si me engañas dos veces, la culpa es mía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estimulamos el engaño????. Simulando del cambio lo antes posible: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Ciclos cortos de desarrollo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Desarrollar aspectos de infraestructura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características mas importantes primero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Despliegue inmediato.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649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756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06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757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A91C-B168-CD43-8548-9CA119398382}" type="datetime1">
              <a:rPr lang="es-AR" smtClean="0"/>
              <a:t>24/3/15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71D2-4550-F84D-AF95-F3F1F4F5FCD4}" type="datetime1">
              <a:rPr lang="es-AR" smtClean="0"/>
              <a:t>24/3/15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1E07-97C0-524A-9623-8741475EFC9B}" type="datetime1">
              <a:rPr lang="es-AR" smtClean="0"/>
              <a:t>24/3/15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D48E-D44B-204A-97D0-5A48ABDBC01B}" type="datetime1">
              <a:rPr lang="es-AR" smtClean="0"/>
              <a:t>24/3/15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BB8E-63AC-8C4C-9A58-D0AFF5A0F92F}" type="datetime1">
              <a:rPr lang="es-AR" smtClean="0"/>
              <a:t>24/3/15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8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DD-ED13-734E-B029-8EEA2953485E}" type="datetime1">
              <a:rPr lang="es-AR" smtClean="0"/>
              <a:t>24/3/15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37F8-233A-D741-B828-12326F3BAD97}" type="datetime1">
              <a:rPr lang="es-AR" smtClean="0"/>
              <a:t>24/3/15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5C29-96D3-F646-8174-B737F81C6B65}" type="datetime1">
              <a:rPr lang="es-AR" smtClean="0"/>
              <a:t>24/3/15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6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088-493D-CB4D-9DD6-F1764BF6AD07}" type="datetime1">
              <a:rPr lang="es-AR" smtClean="0"/>
              <a:t>24/3/15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8F70-9886-F648-A26D-227EEF275079}" type="datetime1">
              <a:rPr lang="es-AR" smtClean="0"/>
              <a:t>24/3/15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3D5E-BE78-B14E-8592-7EA9C42F7C60}" type="datetime1">
              <a:rPr lang="es-AR" smtClean="0"/>
              <a:t>24/3/15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Presentación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62CC092-9E89-F84E-B0CC-B6A984562E18}" type="datetime1">
              <a:rPr lang="es-AR" smtClean="0"/>
              <a:t>24/3/15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 - Presentación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79429"/>
            <a:ext cx="8208911" cy="444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 Diseño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Principios SOLID – </a:t>
            </a:r>
            <a:r>
              <a:rPr lang="es-ES" dirty="0" smtClean="0"/>
              <a:t>OCP</a:t>
            </a:r>
            <a:endParaRPr lang="es-ES" dirty="0" smtClean="0"/>
          </a:p>
          <a:p>
            <a:r>
              <a:rPr lang="es-ES" dirty="0" smtClean="0"/>
              <a:t>Principio </a:t>
            </a:r>
            <a:r>
              <a:rPr lang="es-ES" dirty="0" smtClean="0"/>
              <a:t>de Abierto-Cerrado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147057" y="6192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2015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6187685"/>
            <a:ext cx="29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 Ing. Victor Valotto</a:t>
            </a:r>
            <a:endParaRPr lang="es-A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 descr="http://www.doolwind.com/images/blog/solid/OpenClosedPrinciple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r="30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68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76871"/>
            <a:ext cx="8208911" cy="3849291"/>
          </a:xfrm>
        </p:spPr>
        <p:txBody>
          <a:bodyPr/>
          <a:lstStyle/>
          <a:p>
            <a:r>
              <a:rPr lang="es-AR" dirty="0" smtClean="0"/>
              <a:t>Todo sistema de programación cambia durante su vida </a:t>
            </a:r>
            <a:r>
              <a:rPr lang="es-AR" dirty="0"/>
              <a:t>ú</a:t>
            </a:r>
            <a:r>
              <a:rPr lang="es-AR" dirty="0" smtClean="0"/>
              <a:t>til.</a:t>
            </a:r>
          </a:p>
          <a:p>
            <a:endParaRPr lang="es-AR" dirty="0"/>
          </a:p>
          <a:p>
            <a:r>
              <a:rPr lang="es-AR" dirty="0" smtClean="0"/>
              <a:t>Lamentablemente los a veces los cambios son espeluznantes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21088"/>
            <a:ext cx="3456384" cy="19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3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762872" cy="4389120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Como mantenerse estable ante los cambios constantes.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Las entidades de software (clases, módulos,</a:t>
            </a:r>
          </a:p>
          <a:p>
            <a:pPr marL="0" indent="0" algn="ctr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funciones) deberían estar abiertas para</a:t>
            </a:r>
          </a:p>
          <a:p>
            <a:pPr marL="0" indent="0" algn="ctr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extensión pero cerradas para modificación.</a:t>
            </a:r>
          </a:p>
        </p:txBody>
      </p:sp>
      <p:pic>
        <p:nvPicPr>
          <p:cNvPr id="5122" name="Picture 2" descr="Image Det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43" y="2420888"/>
            <a:ext cx="232753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050904" cy="438912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Los módulos que están de acuerdo al principio:</a:t>
            </a:r>
          </a:p>
          <a:p>
            <a:endParaRPr lang="es-AR" dirty="0"/>
          </a:p>
          <a:p>
            <a:pPr lvl="1"/>
            <a:r>
              <a:rPr lang="es-AR" i="1" dirty="0" smtClean="0"/>
              <a:t>Son abiertos para la extensión: </a:t>
            </a:r>
            <a:r>
              <a:rPr lang="es-AR" dirty="0" smtClean="0"/>
              <a:t>se </a:t>
            </a:r>
            <a:r>
              <a:rPr lang="es-AR" dirty="0"/>
              <a:t>debería </a:t>
            </a:r>
            <a:r>
              <a:rPr lang="es-AR" dirty="0" smtClean="0"/>
              <a:t>permitir agregar </a:t>
            </a:r>
            <a:r>
              <a:rPr lang="es-AR" dirty="0"/>
              <a:t>nuevas </a:t>
            </a:r>
            <a:r>
              <a:rPr lang="es-AR" i="1" dirty="0" smtClean="0"/>
              <a:t>características </a:t>
            </a:r>
            <a:r>
              <a:rPr lang="es-AR" dirty="0" smtClean="0"/>
              <a:t>a </a:t>
            </a:r>
            <a:r>
              <a:rPr lang="es-AR" dirty="0"/>
              <a:t>un módulo</a:t>
            </a:r>
            <a:r>
              <a:rPr lang="es-AR" i="1" dirty="0" smtClean="0"/>
              <a:t>.</a:t>
            </a:r>
          </a:p>
          <a:p>
            <a:pPr marL="365760" lvl="1" indent="0">
              <a:buNone/>
            </a:pPr>
            <a:endParaRPr lang="es-AR" i="1" dirty="0"/>
          </a:p>
          <a:p>
            <a:pPr lvl="1"/>
            <a:r>
              <a:rPr lang="es-AR" i="1" dirty="0" smtClean="0"/>
              <a:t>Son cerrados para la modificación </a:t>
            </a:r>
            <a:r>
              <a:rPr lang="es-AR" dirty="0" smtClean="0"/>
              <a:t>: </a:t>
            </a:r>
            <a:r>
              <a:rPr lang="es-AR" dirty="0"/>
              <a:t>no debería </a:t>
            </a:r>
            <a:r>
              <a:rPr lang="es-AR" dirty="0" smtClean="0"/>
              <a:t>permitirse la </a:t>
            </a:r>
            <a:r>
              <a:rPr lang="es-AR" dirty="0"/>
              <a:t>modificación de código fuente excepto</a:t>
            </a:r>
            <a:r>
              <a:rPr lang="es-AR" dirty="0" smtClean="0"/>
              <a:t>, obviamente</a:t>
            </a:r>
            <a:r>
              <a:rPr lang="es-AR" dirty="0"/>
              <a:t>, para extensión</a:t>
            </a:r>
            <a:r>
              <a:rPr lang="es-AR" dirty="0" smtClean="0"/>
              <a:t>. (Solo para corregir)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85" y="2204864"/>
            <a:ext cx="2101180" cy="218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http://photos3.fotosearch.com/bthumb/CSP/CSP601/k60182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74" y="5013176"/>
            <a:ext cx="1769202" cy="1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04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manera de aplicar del principio es a través de la abstracción y el polimorfismo.</a:t>
            </a:r>
          </a:p>
          <a:p>
            <a:endParaRPr lang="es-AR" dirty="0"/>
          </a:p>
          <a:p>
            <a:r>
              <a:rPr lang="es-AR" dirty="0" smtClean="0"/>
              <a:t>Abstracción: entender que es lo invariable </a:t>
            </a:r>
          </a:p>
          <a:p>
            <a:pPr lvl="1"/>
            <a:r>
              <a:rPr lang="es-AR" dirty="0" smtClean="0"/>
              <a:t>Clases Abstractas, interfaces, métodos virtuales.</a:t>
            </a:r>
          </a:p>
          <a:p>
            <a:endParaRPr lang="es-AR" dirty="0"/>
          </a:p>
          <a:p>
            <a:r>
              <a:rPr lang="es-AR" dirty="0" smtClean="0"/>
              <a:t>Polimorfismo: entender que puede cambiar.</a:t>
            </a:r>
          </a:p>
          <a:p>
            <a:pPr lvl="1"/>
            <a:r>
              <a:rPr lang="es-AR" dirty="0" smtClean="0"/>
              <a:t>La clases derivadas de las abstracciones implementan las variaciones y extensiones.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011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Concepto</a:t>
            </a:r>
            <a:endParaRPr lang="es-A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802043" cy="156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3802043" cy="281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49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OCP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AR" dirty="0" smtClean="0"/>
              <a:t>Importancia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s-AR" dirty="0" smtClean="0"/>
              <a:t>Para tener en cuenta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Cada </a:t>
            </a:r>
            <a:r>
              <a:rPr lang="es-AR" dirty="0"/>
              <a:t>vez que se modifica un código, se </a:t>
            </a:r>
            <a:r>
              <a:rPr lang="es-AR" dirty="0" smtClean="0"/>
              <a:t>corre el </a:t>
            </a:r>
            <a:r>
              <a:rPr lang="es-AR" dirty="0"/>
              <a:t>riesgo de romperlo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A </a:t>
            </a:r>
            <a:r>
              <a:rPr lang="es-AR" dirty="0"/>
              <a:t>veces no es necesario cambiar librerías (</a:t>
            </a:r>
            <a:r>
              <a:rPr lang="es-AR" dirty="0" smtClean="0"/>
              <a:t>por ejemplo</a:t>
            </a:r>
            <a:r>
              <a:rPr lang="es-AR" dirty="0"/>
              <a:t>, en código que no es nuestro).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Usar </a:t>
            </a:r>
            <a:r>
              <a:rPr lang="es-AR" dirty="0" err="1"/>
              <a:t>if</a:t>
            </a:r>
            <a:r>
              <a:rPr lang="es-AR" dirty="0"/>
              <a:t>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switch</a:t>
            </a:r>
            <a:r>
              <a:rPr lang="es-AR" dirty="0"/>
              <a:t>‐case si el número de </a:t>
            </a:r>
            <a:r>
              <a:rPr lang="es-AR" dirty="0" smtClean="0"/>
              <a:t>casos probablemente </a:t>
            </a:r>
            <a:r>
              <a:rPr lang="es-AR" dirty="0"/>
              <a:t>no cambie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Usar </a:t>
            </a:r>
            <a:r>
              <a:rPr lang="es-AR" dirty="0"/>
              <a:t>patrones cuando el número de </a:t>
            </a:r>
            <a:r>
              <a:rPr lang="es-AR" dirty="0" smtClean="0"/>
              <a:t>casos probablemente </a:t>
            </a:r>
            <a:r>
              <a:rPr lang="es-AR" dirty="0"/>
              <a:t>cambie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¡</a:t>
            </a:r>
            <a:r>
              <a:rPr lang="es-AR" dirty="0"/>
              <a:t>Usar SIEMPRE el sentido común!</a:t>
            </a:r>
          </a:p>
        </p:txBody>
      </p:sp>
    </p:spTree>
    <p:extLst>
      <p:ext uri="{BB962C8B-B14F-4D97-AF65-F5344CB8AC3E}">
        <p14:creationId xmlns:p14="http://schemas.microsoft.com/office/powerpoint/2010/main" val="172168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- OCP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2492896"/>
            <a:ext cx="6571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ABSTRACCION</a:t>
            </a:r>
            <a:endParaRPr lang="es-AR" sz="6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4725144"/>
            <a:ext cx="685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POLIMORFISMO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404661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287</TotalTime>
  <Words>282</Words>
  <Application>Microsoft Macintosh PowerPoint</Application>
  <PresentationFormat>Presentación en pantalla (4:3)</PresentationFormat>
  <Paragraphs>72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Forma de onda</vt:lpstr>
      <vt:lpstr>Bases de Diseño de Software</vt:lpstr>
      <vt:lpstr>Principio Abierto - Cerrado</vt:lpstr>
      <vt:lpstr>Principio Abierto - Cerrado</vt:lpstr>
      <vt:lpstr>Principio Abierto - Cerrado</vt:lpstr>
      <vt:lpstr>Principio Abierto - Cerrado</vt:lpstr>
      <vt:lpstr>Principio Abierto - Cerrado</vt:lpstr>
      <vt:lpstr>Concepto</vt:lpstr>
      <vt:lpstr>OCP</vt:lpstr>
      <vt:lpstr>Resumen - OCP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38</cp:revision>
  <dcterms:modified xsi:type="dcterms:W3CDTF">2015-03-24T14:31:47Z</dcterms:modified>
</cp:coreProperties>
</file>