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2"/>
  </p:notesMasterIdLst>
  <p:sldIdLst>
    <p:sldId id="256" r:id="rId2"/>
    <p:sldId id="257" r:id="rId3"/>
    <p:sldId id="258" r:id="rId4"/>
    <p:sldId id="259" r:id="rId5"/>
    <p:sldId id="260" r:id="rId6"/>
    <p:sldId id="366" r:id="rId7"/>
    <p:sldId id="262" r:id="rId8"/>
    <p:sldId id="263" r:id="rId9"/>
    <p:sldId id="266" r:id="rId10"/>
    <p:sldId id="267" r:id="rId11"/>
    <p:sldId id="268" r:id="rId12"/>
    <p:sldId id="271" r:id="rId13"/>
    <p:sldId id="272" r:id="rId14"/>
    <p:sldId id="273" r:id="rId15"/>
    <p:sldId id="275" r:id="rId16"/>
    <p:sldId id="277" r:id="rId17"/>
    <p:sldId id="280" r:id="rId18"/>
    <p:sldId id="281" r:id="rId19"/>
    <p:sldId id="282" r:id="rId20"/>
    <p:sldId id="367" r:id="rId21"/>
    <p:sldId id="330" r:id="rId22"/>
    <p:sldId id="331" r:id="rId23"/>
    <p:sldId id="332" r:id="rId24"/>
    <p:sldId id="333" r:id="rId25"/>
    <p:sldId id="336" r:id="rId26"/>
    <p:sldId id="338" r:id="rId27"/>
    <p:sldId id="339" r:id="rId28"/>
    <p:sldId id="340" r:id="rId29"/>
    <p:sldId id="341" r:id="rId30"/>
    <p:sldId id="342" r:id="rId31"/>
    <p:sldId id="343" r:id="rId32"/>
    <p:sldId id="344" r:id="rId33"/>
    <p:sldId id="369" r:id="rId34"/>
    <p:sldId id="350" r:id="rId35"/>
    <p:sldId id="351" r:id="rId36"/>
    <p:sldId id="365"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47" r:id="rId51"/>
    <p:sldId id="348" r:id="rId52"/>
    <p:sldId id="370" r:id="rId53"/>
    <p:sldId id="371" r:id="rId54"/>
    <p:sldId id="372" r:id="rId55"/>
    <p:sldId id="373" r:id="rId56"/>
    <p:sldId id="435" r:id="rId57"/>
    <p:sldId id="394" r:id="rId58"/>
    <p:sldId id="395" r:id="rId59"/>
    <p:sldId id="396" r:id="rId60"/>
    <p:sldId id="398" r:id="rId61"/>
    <p:sldId id="399" r:id="rId62"/>
    <p:sldId id="400" r:id="rId63"/>
    <p:sldId id="401" r:id="rId64"/>
    <p:sldId id="416" r:id="rId65"/>
    <p:sldId id="417" r:id="rId66"/>
    <p:sldId id="418" r:id="rId67"/>
    <p:sldId id="420" r:id="rId68"/>
    <p:sldId id="421" r:id="rId69"/>
    <p:sldId id="423" r:id="rId70"/>
    <p:sldId id="424" r:id="rId71"/>
    <p:sldId id="425" r:id="rId72"/>
    <p:sldId id="426" r:id="rId73"/>
    <p:sldId id="427" r:id="rId74"/>
    <p:sldId id="428" r:id="rId75"/>
    <p:sldId id="429" r:id="rId76"/>
    <p:sldId id="436" r:id="rId77"/>
    <p:sldId id="437" r:id="rId78"/>
    <p:sldId id="438" r:id="rId79"/>
    <p:sldId id="439" r:id="rId80"/>
    <p:sldId id="440"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6" dt="2019-05-04T21:30:04.469"/>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5"/>
    <p:restoredTop sz="95020"/>
  </p:normalViewPr>
  <p:slideViewPr>
    <p:cSldViewPr snapToGrid="0" snapToObjects="1">
      <p:cViewPr varScale="1">
        <p:scale>
          <a:sx n="116" d="100"/>
          <a:sy n="116" d="100"/>
        </p:scale>
        <p:origin x="208" y="2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6-02T19:56:11.656" v="408" actId="1036"/>
      <pc:docMkLst>
        <pc:docMk/>
      </pc:docMkLst>
      <pc:sldChg chg="modSp">
        <pc:chgData name="Victor Valotto" userId="f8cd04a3a901a375" providerId="LiveId" clId="{5A345204-3C57-C94C-B1A3-E23824FCEA03}" dt="2019-05-04T19:59:18.633" v="275" actId="20577"/>
        <pc:sldMkLst>
          <pc:docMk/>
          <pc:sldMk cId="4143034434" sldId="256"/>
        </pc:sldMkLst>
        <pc:spChg chg="mod">
          <ac:chgData name="Victor Valotto" userId="f8cd04a3a901a375" providerId="LiveId" clId="{5A345204-3C57-C94C-B1A3-E23824FCEA03}" dt="2019-05-04T19:59:18.633" v="275" actId="20577"/>
          <ac:spMkLst>
            <pc:docMk/>
            <pc:sldMk cId="4143034434" sldId="256"/>
            <ac:spMk id="2" creationId="{E87BCC9F-5D7D-FF4D-8BE0-02DB4CF4979F}"/>
          </ac:spMkLst>
        </pc:spChg>
      </pc:sldChg>
      <pc:sldChg chg="add">
        <pc:chgData name="Victor Valotto" userId="f8cd04a3a901a375" providerId="LiveId" clId="{5A345204-3C57-C94C-B1A3-E23824FCEA03}" dt="2019-04-15T14:31:44.390" v="0"/>
        <pc:sldMkLst>
          <pc:docMk/>
          <pc:sldMk cId="834222574" sldId="257"/>
        </pc:sldMkLst>
      </pc:sldChg>
      <pc:sldChg chg="add">
        <pc:chgData name="Victor Valotto" userId="f8cd04a3a901a375" providerId="LiveId" clId="{5A345204-3C57-C94C-B1A3-E23824FCEA03}" dt="2019-04-15T14:31:44.390" v="0"/>
        <pc:sldMkLst>
          <pc:docMk/>
          <pc:sldMk cId="774604729" sldId="258"/>
        </pc:sldMkLst>
      </pc:sldChg>
      <pc:sldChg chg="add">
        <pc:chgData name="Victor Valotto" userId="f8cd04a3a901a375" providerId="LiveId" clId="{5A345204-3C57-C94C-B1A3-E23824FCEA03}" dt="2019-04-15T14:31:44.390" v="0"/>
        <pc:sldMkLst>
          <pc:docMk/>
          <pc:sldMk cId="1068839830" sldId="259"/>
        </pc:sldMkLst>
      </pc:sldChg>
      <pc:sldChg chg="add">
        <pc:chgData name="Victor Valotto" userId="f8cd04a3a901a375" providerId="LiveId" clId="{5A345204-3C57-C94C-B1A3-E23824FCEA03}" dt="2019-04-15T14:31:44.390" v="0"/>
        <pc:sldMkLst>
          <pc:docMk/>
          <pc:sldMk cId="1533581373" sldId="260"/>
        </pc:sldMkLst>
      </pc:sldChg>
      <pc:sldChg chg="modSp add">
        <pc:chgData name="Victor Valotto" userId="f8cd04a3a901a375" providerId="LiveId" clId="{5A345204-3C57-C94C-B1A3-E23824FCEA03}" dt="2019-06-02T19:53:33.087" v="403" actId="14100"/>
        <pc:sldMkLst>
          <pc:docMk/>
          <pc:sldMk cId="1920819619" sldId="262"/>
        </pc:sldMkLst>
        <pc:spChg chg="mod">
          <ac:chgData name="Victor Valotto" userId="f8cd04a3a901a375" providerId="LiveId" clId="{5A345204-3C57-C94C-B1A3-E23824FCEA03}" dt="2019-06-02T19:53:33.087" v="403" actId="14100"/>
          <ac:spMkLst>
            <pc:docMk/>
            <pc:sldMk cId="1920819619" sldId="262"/>
            <ac:spMk id="2" creationId="{00000000-0000-0000-0000-000000000000}"/>
          </ac:spMkLst>
        </pc:spChg>
      </pc:sldChg>
      <pc:sldChg chg="add">
        <pc:chgData name="Victor Valotto" userId="f8cd04a3a901a375" providerId="LiveId" clId="{5A345204-3C57-C94C-B1A3-E23824FCEA03}" dt="2019-04-15T14:33:22.388" v="2"/>
        <pc:sldMkLst>
          <pc:docMk/>
          <pc:sldMk cId="632851337" sldId="263"/>
        </pc:sldMkLst>
      </pc:sldChg>
      <pc:sldChg chg="add">
        <pc:chgData name="Victor Valotto" userId="f8cd04a3a901a375" providerId="LiveId" clId="{5A345204-3C57-C94C-B1A3-E23824FCEA03}" dt="2019-04-15T14:34:21.496" v="3"/>
        <pc:sldMkLst>
          <pc:docMk/>
          <pc:sldMk cId="3045101382" sldId="266"/>
        </pc:sldMkLst>
      </pc:sldChg>
      <pc:sldChg chg="add">
        <pc:chgData name="Victor Valotto" userId="f8cd04a3a901a375" providerId="LiveId" clId="{5A345204-3C57-C94C-B1A3-E23824FCEA03}" dt="2019-04-15T14:34:31.529" v="4"/>
        <pc:sldMkLst>
          <pc:docMk/>
          <pc:sldMk cId="3885442107" sldId="267"/>
        </pc:sldMkLst>
      </pc:sldChg>
      <pc:sldChg chg="add">
        <pc:chgData name="Victor Valotto" userId="f8cd04a3a901a375" providerId="LiveId" clId="{5A345204-3C57-C94C-B1A3-E23824FCEA03}" dt="2019-04-15T14:34:31.529" v="4"/>
        <pc:sldMkLst>
          <pc:docMk/>
          <pc:sldMk cId="3829593480" sldId="268"/>
        </pc:sldMkLst>
      </pc:sldChg>
      <pc:sldChg chg="add">
        <pc:chgData name="Victor Valotto" userId="f8cd04a3a901a375" providerId="LiveId" clId="{5A345204-3C57-C94C-B1A3-E23824FCEA03}" dt="2019-04-15T14:34:45.479" v="5"/>
        <pc:sldMkLst>
          <pc:docMk/>
          <pc:sldMk cId="66162381" sldId="271"/>
        </pc:sldMkLst>
      </pc:sldChg>
      <pc:sldChg chg="add">
        <pc:chgData name="Victor Valotto" userId="f8cd04a3a901a375" providerId="LiveId" clId="{5A345204-3C57-C94C-B1A3-E23824FCEA03}" dt="2019-04-15T14:34:45.479" v="5"/>
        <pc:sldMkLst>
          <pc:docMk/>
          <pc:sldMk cId="1510693758" sldId="272"/>
        </pc:sldMkLst>
      </pc:sldChg>
      <pc:sldChg chg="add">
        <pc:chgData name="Victor Valotto" userId="f8cd04a3a901a375" providerId="LiveId" clId="{5A345204-3C57-C94C-B1A3-E23824FCEA03}" dt="2019-04-15T14:35:10.054" v="6"/>
        <pc:sldMkLst>
          <pc:docMk/>
          <pc:sldMk cId="669555620" sldId="273"/>
        </pc:sldMkLst>
      </pc:sldChg>
      <pc:sldChg chg="add">
        <pc:chgData name="Victor Valotto" userId="f8cd04a3a901a375" providerId="LiveId" clId="{5A345204-3C57-C94C-B1A3-E23824FCEA03}" dt="2019-04-15T14:35:53.286" v="8"/>
        <pc:sldMkLst>
          <pc:docMk/>
          <pc:sldMk cId="3259157679" sldId="275"/>
        </pc:sldMkLst>
      </pc:sldChg>
      <pc:sldChg chg="add">
        <pc:chgData name="Victor Valotto" userId="f8cd04a3a901a375" providerId="LiveId" clId="{5A345204-3C57-C94C-B1A3-E23824FCEA03}" dt="2019-04-15T14:36:00.780" v="9"/>
        <pc:sldMkLst>
          <pc:docMk/>
          <pc:sldMk cId="447529539" sldId="277"/>
        </pc:sldMkLst>
      </pc:sldChg>
      <pc:sldChg chg="add">
        <pc:chgData name="Victor Valotto" userId="f8cd04a3a901a375" providerId="LiveId" clId="{5A345204-3C57-C94C-B1A3-E23824FCEA03}" dt="2019-04-15T14:36:21.233" v="10"/>
        <pc:sldMkLst>
          <pc:docMk/>
          <pc:sldMk cId="3360401462" sldId="280"/>
        </pc:sldMkLst>
      </pc:sldChg>
      <pc:sldChg chg="add">
        <pc:chgData name="Victor Valotto" userId="f8cd04a3a901a375" providerId="LiveId" clId="{5A345204-3C57-C94C-B1A3-E23824FCEA03}" dt="2019-04-15T14:36:28.664" v="11"/>
        <pc:sldMkLst>
          <pc:docMk/>
          <pc:sldMk cId="2523948552" sldId="281"/>
        </pc:sldMkLst>
      </pc:sldChg>
      <pc:sldChg chg="add">
        <pc:chgData name="Victor Valotto" userId="f8cd04a3a901a375" providerId="LiveId" clId="{5A345204-3C57-C94C-B1A3-E23824FCEA03}" dt="2019-04-15T14:36:46.797" v="12"/>
        <pc:sldMkLst>
          <pc:docMk/>
          <pc:sldMk cId="1625683460" sldId="282"/>
        </pc:sldMkLst>
      </pc:sldChg>
      <pc:sldChg chg="modSp add">
        <pc:chgData name="Victor Valotto" userId="f8cd04a3a901a375" providerId="LiveId" clId="{5A345204-3C57-C94C-B1A3-E23824FCEA03}" dt="2019-04-15T17:33:56.690" v="40" actId="1076"/>
        <pc:sldMkLst>
          <pc:docMk/>
          <pc:sldMk cId="755983786" sldId="330"/>
        </pc:sldMkLst>
        <pc:spChg chg="mod">
          <ac:chgData name="Victor Valotto" userId="f8cd04a3a901a375" providerId="LiveId" clId="{5A345204-3C57-C94C-B1A3-E23824FCEA03}" dt="2019-04-15T17:33:56.690" v="40" actId="1076"/>
          <ac:spMkLst>
            <pc:docMk/>
            <pc:sldMk cId="755983786" sldId="330"/>
            <ac:spMk id="2" creationId="{00000000-0000-0000-0000-000000000000}"/>
          </ac:spMkLst>
        </pc:spChg>
        <pc:picChg chg="mod">
          <ac:chgData name="Victor Valotto" userId="f8cd04a3a901a375" providerId="LiveId" clId="{5A345204-3C57-C94C-B1A3-E23824FCEA03}" dt="2019-04-15T17:33:52.730" v="39" actId="1076"/>
          <ac:picMkLst>
            <pc:docMk/>
            <pc:sldMk cId="755983786" sldId="330"/>
            <ac:picMk id="2050" creationId="{00000000-0000-0000-0000-000000000000}"/>
          </ac:picMkLst>
        </pc:picChg>
      </pc:sldChg>
      <pc:sldChg chg="addSp modSp add">
        <pc:chgData name="Victor Valotto" userId="f8cd04a3a901a375" providerId="LiveId" clId="{5A345204-3C57-C94C-B1A3-E23824FCEA03}" dt="2019-04-15T17:34:38.281" v="43" actId="1076"/>
        <pc:sldMkLst>
          <pc:docMk/>
          <pc:sldMk cId="4235731438" sldId="331"/>
        </pc:sldMkLst>
        <pc:spChg chg="mod">
          <ac:chgData name="Victor Valotto" userId="f8cd04a3a901a375" providerId="LiveId" clId="{5A345204-3C57-C94C-B1A3-E23824FCEA03}" dt="2019-04-15T17:34:38.281" v="43" actId="1076"/>
          <ac:spMkLst>
            <pc:docMk/>
            <pc:sldMk cId="4235731438" sldId="331"/>
            <ac:spMk id="2" creationId="{00000000-0000-0000-0000-000000000000}"/>
          </ac:spMkLst>
        </pc:spChg>
        <pc:spChg chg="mod">
          <ac:chgData name="Victor Valotto" userId="f8cd04a3a901a375" providerId="LiveId" clId="{5A345204-3C57-C94C-B1A3-E23824FCEA03}" dt="2019-04-15T14:48:36.371" v="15" actId="27636"/>
          <ac:spMkLst>
            <pc:docMk/>
            <pc:sldMk cId="4235731438" sldId="331"/>
            <ac:spMk id="3" creationId="{00000000-0000-0000-0000-000000000000}"/>
          </ac:spMkLst>
        </pc:spChg>
        <pc:spChg chg="mod">
          <ac:chgData name="Victor Valotto" userId="f8cd04a3a901a375" providerId="LiveId" clId="{5A345204-3C57-C94C-B1A3-E23824FCEA03}" dt="2019-04-15T17:34:30.730" v="41" actId="164"/>
          <ac:spMkLst>
            <pc:docMk/>
            <pc:sldMk cId="4235731438" sldId="331"/>
            <ac:spMk id="4" creationId="{00000000-0000-0000-0000-000000000000}"/>
          </ac:spMkLst>
        </pc:spChg>
        <pc:spChg chg="mod">
          <ac:chgData name="Victor Valotto" userId="f8cd04a3a901a375" providerId="LiveId" clId="{5A345204-3C57-C94C-B1A3-E23824FCEA03}" dt="2019-04-15T17:34:30.730" v="41" actId="164"/>
          <ac:spMkLst>
            <pc:docMk/>
            <pc:sldMk cId="4235731438" sldId="331"/>
            <ac:spMk id="5" creationId="{00000000-0000-0000-0000-000000000000}"/>
          </ac:spMkLst>
        </pc:spChg>
        <pc:spChg chg="mod">
          <ac:chgData name="Victor Valotto" userId="f8cd04a3a901a375" providerId="LiveId" clId="{5A345204-3C57-C94C-B1A3-E23824FCEA03}" dt="2019-04-15T17:34:30.730" v="41" actId="164"/>
          <ac:spMkLst>
            <pc:docMk/>
            <pc:sldMk cId="4235731438" sldId="331"/>
            <ac:spMk id="6" creationId="{00000000-0000-0000-0000-000000000000}"/>
          </ac:spMkLst>
        </pc:spChg>
        <pc:grpChg chg="add mod">
          <ac:chgData name="Victor Valotto" userId="f8cd04a3a901a375" providerId="LiveId" clId="{5A345204-3C57-C94C-B1A3-E23824FCEA03}" dt="2019-04-15T17:34:32.758" v="42" actId="1076"/>
          <ac:grpSpMkLst>
            <pc:docMk/>
            <pc:sldMk cId="4235731438" sldId="331"/>
            <ac:grpSpMk id="10" creationId="{CD461011-11EA-EF4D-A409-194E104D91A1}"/>
          </ac:grpSpMkLst>
        </pc:grpChg>
      </pc:sldChg>
      <pc:sldChg chg="modSp add">
        <pc:chgData name="Victor Valotto" userId="f8cd04a3a901a375" providerId="LiveId" clId="{5A345204-3C57-C94C-B1A3-E23824FCEA03}" dt="2019-04-15T17:34:47.800" v="44" actId="1076"/>
        <pc:sldMkLst>
          <pc:docMk/>
          <pc:sldMk cId="379401088" sldId="332"/>
        </pc:sldMkLst>
        <pc:spChg chg="mod">
          <ac:chgData name="Victor Valotto" userId="f8cd04a3a901a375" providerId="LiveId" clId="{5A345204-3C57-C94C-B1A3-E23824FCEA03}" dt="2019-04-15T17:34:47.800" v="44" actId="1076"/>
          <ac:spMkLst>
            <pc:docMk/>
            <pc:sldMk cId="379401088" sldId="332"/>
            <ac:spMk id="2" creationId="{00000000-0000-0000-0000-000000000000}"/>
          </ac:spMkLst>
        </pc:spChg>
      </pc:sldChg>
      <pc:sldChg chg="modSp add">
        <pc:chgData name="Victor Valotto" userId="f8cd04a3a901a375" providerId="LiveId" clId="{5A345204-3C57-C94C-B1A3-E23824FCEA03}" dt="2019-04-15T17:35:06.126" v="48" actId="1036"/>
        <pc:sldMkLst>
          <pc:docMk/>
          <pc:sldMk cId="654936809" sldId="333"/>
        </pc:sldMkLst>
        <pc:picChg chg="mod">
          <ac:chgData name="Victor Valotto" userId="f8cd04a3a901a375" providerId="LiveId" clId="{5A345204-3C57-C94C-B1A3-E23824FCEA03}" dt="2019-04-15T17:35:06.126" v="48" actId="1036"/>
          <ac:picMkLst>
            <pc:docMk/>
            <pc:sldMk cId="654936809" sldId="333"/>
            <ac:picMk id="1026" creationId="{00000000-0000-0000-0000-000000000000}"/>
          </ac:picMkLst>
        </pc:picChg>
      </pc:sldChg>
      <pc:sldChg chg="modSp add">
        <pc:chgData name="Victor Valotto" userId="f8cd04a3a901a375" providerId="LiveId" clId="{5A345204-3C57-C94C-B1A3-E23824FCEA03}" dt="2019-04-15T17:35:13.934" v="49" actId="1076"/>
        <pc:sldMkLst>
          <pc:docMk/>
          <pc:sldMk cId="2821020471" sldId="336"/>
        </pc:sldMkLst>
        <pc:spChg chg="mod">
          <ac:chgData name="Victor Valotto" userId="f8cd04a3a901a375" providerId="LiveId" clId="{5A345204-3C57-C94C-B1A3-E23824FCEA03}" dt="2019-04-15T17:35:13.934" v="49" actId="1076"/>
          <ac:spMkLst>
            <pc:docMk/>
            <pc:sldMk cId="2821020471" sldId="336"/>
            <ac:spMk id="2" creationId="{00000000-0000-0000-0000-000000000000}"/>
          </ac:spMkLst>
        </pc:spChg>
      </pc:sldChg>
      <pc:sldChg chg="modSp add">
        <pc:chgData name="Victor Valotto" userId="f8cd04a3a901a375" providerId="LiveId" clId="{5A345204-3C57-C94C-B1A3-E23824FCEA03}" dt="2019-06-02T19:56:11.656" v="408" actId="1036"/>
        <pc:sldMkLst>
          <pc:docMk/>
          <pc:sldMk cId="2301777116" sldId="338"/>
        </pc:sldMkLst>
        <pc:spChg chg="mod">
          <ac:chgData name="Victor Valotto" userId="f8cd04a3a901a375" providerId="LiveId" clId="{5A345204-3C57-C94C-B1A3-E23824FCEA03}" dt="2019-05-04T21:13:25.159" v="278" actId="20577"/>
          <ac:spMkLst>
            <pc:docMk/>
            <pc:sldMk cId="2301777116" sldId="338"/>
            <ac:spMk id="2" creationId="{00000000-0000-0000-0000-000000000000}"/>
          </ac:spMkLst>
        </pc:spChg>
        <pc:spChg chg="mod">
          <ac:chgData name="Victor Valotto" userId="f8cd04a3a901a375" providerId="LiveId" clId="{5A345204-3C57-C94C-B1A3-E23824FCEA03}" dt="2019-06-02T19:56:11.656" v="408" actId="1036"/>
          <ac:spMkLst>
            <pc:docMk/>
            <pc:sldMk cId="2301777116" sldId="338"/>
            <ac:spMk id="3" creationId="{00000000-0000-0000-0000-000000000000}"/>
          </ac:spMkLst>
        </pc:spChg>
      </pc:sldChg>
      <pc:sldChg chg="modSp add">
        <pc:chgData name="Victor Valotto" userId="f8cd04a3a901a375" providerId="LiveId" clId="{5A345204-3C57-C94C-B1A3-E23824FCEA03}" dt="2019-04-15T18:13:56.940" v="53" actId="14100"/>
        <pc:sldMkLst>
          <pc:docMk/>
          <pc:sldMk cId="2090483434" sldId="339"/>
        </pc:sldMkLst>
        <pc:spChg chg="mod">
          <ac:chgData name="Victor Valotto" userId="f8cd04a3a901a375" providerId="LiveId" clId="{5A345204-3C57-C94C-B1A3-E23824FCEA03}" dt="2019-04-15T18:13:56.940" v="53" actId="14100"/>
          <ac:spMkLst>
            <pc:docMk/>
            <pc:sldMk cId="2090483434" sldId="339"/>
            <ac:spMk id="2" creationId="{00000000-0000-0000-0000-000000000000}"/>
          </ac:spMkLst>
        </pc:spChg>
        <pc:picChg chg="mod">
          <ac:chgData name="Victor Valotto" userId="f8cd04a3a901a375" providerId="LiveId" clId="{5A345204-3C57-C94C-B1A3-E23824FCEA03}" dt="2019-04-15T17:35:36.793" v="51" actId="1076"/>
          <ac:picMkLst>
            <pc:docMk/>
            <pc:sldMk cId="2090483434" sldId="339"/>
            <ac:picMk id="2050" creationId="{00000000-0000-0000-0000-000000000000}"/>
          </ac:picMkLst>
        </pc:picChg>
      </pc:sldChg>
      <pc:sldChg chg="modSp add">
        <pc:chgData name="Victor Valotto" userId="f8cd04a3a901a375" providerId="LiveId" clId="{5A345204-3C57-C94C-B1A3-E23824FCEA03}" dt="2019-05-04T21:13:39.860" v="280" actId="1076"/>
        <pc:sldMkLst>
          <pc:docMk/>
          <pc:sldMk cId="4040111179" sldId="340"/>
        </pc:sldMkLst>
        <pc:spChg chg="mod">
          <ac:chgData name="Victor Valotto" userId="f8cd04a3a901a375" providerId="LiveId" clId="{5A345204-3C57-C94C-B1A3-E23824FCEA03}" dt="2019-04-15T18:14:08.199" v="56" actId="1076"/>
          <ac:spMkLst>
            <pc:docMk/>
            <pc:sldMk cId="4040111179" sldId="340"/>
            <ac:spMk id="2" creationId="{00000000-0000-0000-0000-000000000000}"/>
          </ac:spMkLst>
        </pc:spChg>
        <pc:picChg chg="mod">
          <ac:chgData name="Victor Valotto" userId="f8cd04a3a901a375" providerId="LiveId" clId="{5A345204-3C57-C94C-B1A3-E23824FCEA03}" dt="2019-05-04T21:13:39.860" v="280" actId="1076"/>
          <ac:picMkLst>
            <pc:docMk/>
            <pc:sldMk cId="4040111179" sldId="340"/>
            <ac:picMk id="3074" creationId="{00000000-0000-0000-0000-000000000000}"/>
          </ac:picMkLst>
        </pc:picChg>
      </pc:sldChg>
      <pc:sldChg chg="modSp add">
        <pc:chgData name="Victor Valotto" userId="f8cd04a3a901a375" providerId="LiveId" clId="{5A345204-3C57-C94C-B1A3-E23824FCEA03}" dt="2019-05-04T21:13:48.513" v="282" actId="1076"/>
        <pc:sldMkLst>
          <pc:docMk/>
          <pc:sldMk cId="1127835697" sldId="341"/>
        </pc:sldMkLst>
        <pc:spChg chg="mod">
          <ac:chgData name="Victor Valotto" userId="f8cd04a3a901a375" providerId="LiveId" clId="{5A345204-3C57-C94C-B1A3-E23824FCEA03}" dt="2019-04-15T18:14:14.431" v="58" actId="1076"/>
          <ac:spMkLst>
            <pc:docMk/>
            <pc:sldMk cId="1127835697" sldId="341"/>
            <ac:spMk id="2" creationId="{00000000-0000-0000-0000-000000000000}"/>
          </ac:spMkLst>
        </pc:spChg>
        <pc:picChg chg="mod">
          <ac:chgData name="Victor Valotto" userId="f8cd04a3a901a375" providerId="LiveId" clId="{5A345204-3C57-C94C-B1A3-E23824FCEA03}" dt="2019-05-04T21:13:48.513" v="282" actId="1076"/>
          <ac:picMkLst>
            <pc:docMk/>
            <pc:sldMk cId="1127835697" sldId="341"/>
            <ac:picMk id="4098" creationId="{00000000-0000-0000-0000-000000000000}"/>
          </ac:picMkLst>
        </pc:picChg>
      </pc:sldChg>
      <pc:sldChg chg="modSp add">
        <pc:chgData name="Victor Valotto" userId="f8cd04a3a901a375" providerId="LiveId" clId="{5A345204-3C57-C94C-B1A3-E23824FCEA03}" dt="2019-04-15T18:20:03.276" v="61" actId="1076"/>
        <pc:sldMkLst>
          <pc:docMk/>
          <pc:sldMk cId="3729045448" sldId="342"/>
        </pc:sldMkLst>
        <pc:spChg chg="mod">
          <ac:chgData name="Victor Valotto" userId="f8cd04a3a901a375" providerId="LiveId" clId="{5A345204-3C57-C94C-B1A3-E23824FCEA03}" dt="2019-04-15T18:19:50.044" v="59" actId="1076"/>
          <ac:spMkLst>
            <pc:docMk/>
            <pc:sldMk cId="3729045448" sldId="342"/>
            <ac:spMk id="2" creationId="{00000000-0000-0000-0000-000000000000}"/>
          </ac:spMkLst>
        </pc:spChg>
        <pc:picChg chg="mod">
          <ac:chgData name="Victor Valotto" userId="f8cd04a3a901a375" providerId="LiveId" clId="{5A345204-3C57-C94C-B1A3-E23824FCEA03}" dt="2019-04-15T18:20:03.276" v="61" actId="1076"/>
          <ac:picMkLst>
            <pc:docMk/>
            <pc:sldMk cId="3729045448" sldId="342"/>
            <ac:picMk id="10242" creationId="{00000000-0000-0000-0000-000000000000}"/>
          </ac:picMkLst>
        </pc:picChg>
      </pc:sldChg>
      <pc:sldChg chg="modSp add">
        <pc:chgData name="Victor Valotto" userId="f8cd04a3a901a375" providerId="LiveId" clId="{5A345204-3C57-C94C-B1A3-E23824FCEA03}" dt="2019-05-04T21:34:47.248" v="378" actId="1076"/>
        <pc:sldMkLst>
          <pc:docMk/>
          <pc:sldMk cId="2701757209" sldId="343"/>
        </pc:sldMkLst>
        <pc:spChg chg="mod">
          <ac:chgData name="Victor Valotto" userId="f8cd04a3a901a375" providerId="LiveId" clId="{5A345204-3C57-C94C-B1A3-E23824FCEA03}" dt="2019-05-04T21:34:47.248" v="378" actId="1076"/>
          <ac:spMkLst>
            <pc:docMk/>
            <pc:sldMk cId="2701757209" sldId="343"/>
            <ac:spMk id="3" creationId="{00000000-0000-0000-0000-000000000000}"/>
          </ac:spMkLst>
        </pc:spChg>
        <pc:spChg chg="mod">
          <ac:chgData name="Victor Valotto" userId="f8cd04a3a901a375" providerId="LiveId" clId="{5A345204-3C57-C94C-B1A3-E23824FCEA03}" dt="2019-05-04T21:34:47.248" v="378" actId="1076"/>
          <ac:spMkLst>
            <pc:docMk/>
            <pc:sldMk cId="2701757209" sldId="343"/>
            <ac:spMk id="4" creationId="{00000000-0000-0000-0000-000000000000}"/>
          </ac:spMkLst>
        </pc:spChg>
        <pc:picChg chg="mod">
          <ac:chgData name="Victor Valotto" userId="f8cd04a3a901a375" providerId="LiveId" clId="{5A345204-3C57-C94C-B1A3-E23824FCEA03}" dt="2019-05-04T21:34:47.248" v="378" actId="1076"/>
          <ac:picMkLst>
            <pc:docMk/>
            <pc:sldMk cId="2701757209" sldId="343"/>
            <ac:picMk id="11266" creationId="{00000000-0000-0000-0000-000000000000}"/>
          </ac:picMkLst>
        </pc:picChg>
        <pc:picChg chg="mod">
          <ac:chgData name="Victor Valotto" userId="f8cd04a3a901a375" providerId="LiveId" clId="{5A345204-3C57-C94C-B1A3-E23824FCEA03}" dt="2019-05-04T21:34:47.248" v="378" actId="1076"/>
          <ac:picMkLst>
            <pc:docMk/>
            <pc:sldMk cId="2701757209" sldId="343"/>
            <ac:picMk id="11267" creationId="{00000000-0000-0000-0000-000000000000}"/>
          </ac:picMkLst>
        </pc:picChg>
      </pc:sldChg>
      <pc:sldChg chg="addSp delSp modSp add">
        <pc:chgData name="Victor Valotto" userId="f8cd04a3a901a375" providerId="LiveId" clId="{5A345204-3C57-C94C-B1A3-E23824FCEA03}" dt="2019-05-04T21:30:19.114" v="376" actId="1076"/>
        <pc:sldMkLst>
          <pc:docMk/>
          <pc:sldMk cId="1124263467" sldId="344"/>
        </pc:sldMkLst>
        <pc:spChg chg="mod">
          <ac:chgData name="Victor Valotto" userId="f8cd04a3a901a375" providerId="LiveId" clId="{5A345204-3C57-C94C-B1A3-E23824FCEA03}" dt="2019-04-15T14:48:36.562" v="21" actId="27636"/>
          <ac:spMkLst>
            <pc:docMk/>
            <pc:sldMk cId="1124263467" sldId="344"/>
            <ac:spMk id="2" creationId="{00000000-0000-0000-0000-000000000000}"/>
          </ac:spMkLst>
        </pc:spChg>
        <pc:spChg chg="del mod">
          <ac:chgData name="Victor Valotto" userId="f8cd04a3a901a375" providerId="LiveId" clId="{5A345204-3C57-C94C-B1A3-E23824FCEA03}" dt="2019-05-04T21:28:10.574" v="315" actId="478"/>
          <ac:spMkLst>
            <pc:docMk/>
            <pc:sldMk cId="1124263467" sldId="344"/>
            <ac:spMk id="3" creationId="{00000000-0000-0000-0000-000000000000}"/>
          </ac:spMkLst>
        </pc:spChg>
        <pc:spChg chg="del">
          <ac:chgData name="Victor Valotto" userId="f8cd04a3a901a375" providerId="LiveId" clId="{5A345204-3C57-C94C-B1A3-E23824FCEA03}" dt="2019-05-04T21:28:47.034" v="337" actId="478"/>
          <ac:spMkLst>
            <pc:docMk/>
            <pc:sldMk cId="1124263467" sldId="344"/>
            <ac:spMk id="4" creationId="{00000000-0000-0000-0000-000000000000}"/>
          </ac:spMkLst>
        </pc:spChg>
        <pc:spChg chg="add mod">
          <ac:chgData name="Victor Valotto" userId="f8cd04a3a901a375" providerId="LiveId" clId="{5A345204-3C57-C94C-B1A3-E23824FCEA03}" dt="2019-05-04T21:29:19.848" v="351" actId="1076"/>
          <ac:spMkLst>
            <pc:docMk/>
            <pc:sldMk cId="1124263467" sldId="344"/>
            <ac:spMk id="8" creationId="{A8CF6FCD-9BEC-2C4C-AD2A-3DA91CE60497}"/>
          </ac:spMkLst>
        </pc:spChg>
        <pc:spChg chg="add del mod">
          <ac:chgData name="Victor Valotto" userId="f8cd04a3a901a375" providerId="LiveId" clId="{5A345204-3C57-C94C-B1A3-E23824FCEA03}" dt="2019-05-04T21:28:13.945" v="316" actId="478"/>
          <ac:spMkLst>
            <pc:docMk/>
            <pc:sldMk cId="1124263467" sldId="344"/>
            <ac:spMk id="10" creationId="{FDAEA78B-B048-E64F-9C80-509D0409115D}"/>
          </ac:spMkLst>
        </pc:spChg>
        <pc:spChg chg="add del mod">
          <ac:chgData name="Victor Valotto" userId="f8cd04a3a901a375" providerId="LiveId" clId="{5A345204-3C57-C94C-B1A3-E23824FCEA03}" dt="2019-05-04T21:28:51.240" v="338" actId="478"/>
          <ac:spMkLst>
            <pc:docMk/>
            <pc:sldMk cId="1124263467" sldId="344"/>
            <ac:spMk id="12" creationId="{6E7D05F4-B5FB-5A42-9ACF-8F98FC42D7FA}"/>
          </ac:spMkLst>
        </pc:spChg>
        <pc:spChg chg="add mod">
          <ac:chgData name="Victor Valotto" userId="f8cd04a3a901a375" providerId="LiveId" clId="{5A345204-3C57-C94C-B1A3-E23824FCEA03}" dt="2019-05-04T21:29:47.141" v="361" actId="1076"/>
          <ac:spMkLst>
            <pc:docMk/>
            <pc:sldMk cId="1124263467" sldId="344"/>
            <ac:spMk id="15" creationId="{42F1A466-2B85-1640-AE00-2A05C390BF48}"/>
          </ac:spMkLst>
        </pc:spChg>
        <pc:spChg chg="add mod">
          <ac:chgData name="Victor Valotto" userId="f8cd04a3a901a375" providerId="LiveId" clId="{5A345204-3C57-C94C-B1A3-E23824FCEA03}" dt="2019-05-04T21:30:08.842" v="367" actId="1076"/>
          <ac:spMkLst>
            <pc:docMk/>
            <pc:sldMk cId="1124263467" sldId="344"/>
            <ac:spMk id="18" creationId="{992D692D-54EC-2242-A515-403CB34F3836}"/>
          </ac:spMkLst>
        </pc:spChg>
        <pc:spChg chg="add mod">
          <ac:chgData name="Victor Valotto" userId="f8cd04a3a901a375" providerId="LiveId" clId="{5A345204-3C57-C94C-B1A3-E23824FCEA03}" dt="2019-05-04T21:30:19.114" v="376" actId="1076"/>
          <ac:spMkLst>
            <pc:docMk/>
            <pc:sldMk cId="1124263467" sldId="344"/>
            <ac:spMk id="19" creationId="{20671B3B-8616-2841-88BA-9DD870EAA81B}"/>
          </ac:spMkLst>
        </pc:spChg>
        <pc:picChg chg="mod">
          <ac:chgData name="Victor Valotto" userId="f8cd04a3a901a375" providerId="LiveId" clId="{5A345204-3C57-C94C-B1A3-E23824FCEA03}" dt="2019-05-04T21:29:17.868" v="350" actId="1076"/>
          <ac:picMkLst>
            <pc:docMk/>
            <pc:sldMk cId="1124263467" sldId="344"/>
            <ac:picMk id="12290" creationId="{00000000-0000-0000-0000-000000000000}"/>
          </ac:picMkLst>
        </pc:picChg>
        <pc:picChg chg="mod">
          <ac:chgData name="Victor Valotto" userId="f8cd04a3a901a375" providerId="LiveId" clId="{5A345204-3C57-C94C-B1A3-E23824FCEA03}" dt="2019-05-04T21:29:43.541" v="360" actId="1076"/>
          <ac:picMkLst>
            <pc:docMk/>
            <pc:sldMk cId="1124263467" sldId="344"/>
            <ac:picMk id="12291" creationId="{00000000-0000-0000-0000-000000000000}"/>
          </ac:picMkLst>
        </pc:picChg>
        <pc:picChg chg="mod">
          <ac:chgData name="Victor Valotto" userId="f8cd04a3a901a375" providerId="LiveId" clId="{5A345204-3C57-C94C-B1A3-E23824FCEA03}" dt="2019-05-04T21:29:59.370" v="364" actId="1076"/>
          <ac:picMkLst>
            <pc:docMk/>
            <pc:sldMk cId="1124263467" sldId="344"/>
            <ac:picMk id="12292" creationId="{00000000-0000-0000-0000-000000000000}"/>
          </ac:picMkLst>
        </pc:picChg>
        <pc:picChg chg="mod">
          <ac:chgData name="Victor Valotto" userId="f8cd04a3a901a375" providerId="LiveId" clId="{5A345204-3C57-C94C-B1A3-E23824FCEA03}" dt="2019-05-04T21:30:10.114" v="368" actId="1076"/>
          <ac:picMkLst>
            <pc:docMk/>
            <pc:sldMk cId="1124263467" sldId="344"/>
            <ac:picMk id="12293" creationId="{00000000-0000-0000-0000-000000000000}"/>
          </ac:picMkLst>
        </pc:picChg>
      </pc:sldChg>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modSp add">
        <pc:chgData name="Victor Valotto" userId="f8cd04a3a901a375" providerId="LiveId" clId="{5A345204-3C57-C94C-B1A3-E23824FCEA03}" dt="2019-04-15T18:22:11.345" v="80" actId="1076"/>
        <pc:sldMkLst>
          <pc:docMk/>
          <pc:sldMk cId="32906041" sldId="350"/>
        </pc:sldMkLst>
        <pc:spChg chg="mod">
          <ac:chgData name="Victor Valotto" userId="f8cd04a3a901a375" providerId="LiveId" clId="{5A345204-3C57-C94C-B1A3-E23824FCEA03}" dt="2019-04-15T18:22:10.242" v="79" actId="1076"/>
          <ac:spMkLst>
            <pc:docMk/>
            <pc:sldMk cId="32906041" sldId="350"/>
            <ac:spMk id="8" creationId="{00000000-0000-0000-0000-000000000000}"/>
          </ac:spMkLst>
        </pc:spChg>
        <pc:picChg chg="mod">
          <ac:chgData name="Victor Valotto" userId="f8cd04a3a901a375" providerId="LiveId" clId="{5A345204-3C57-C94C-B1A3-E23824FCEA03}" dt="2019-04-15T18:22:11.345" v="80" actId="1076"/>
          <ac:picMkLst>
            <pc:docMk/>
            <pc:sldMk cId="32906041" sldId="350"/>
            <ac:picMk id="9" creationId="{00000000-0000-0000-0000-000000000000}"/>
          </ac:picMkLst>
        </pc:picChg>
      </pc:sldChg>
      <pc:sldChg chg="modSp add">
        <pc:chgData name="Victor Valotto" userId="f8cd04a3a901a375" providerId="LiveId" clId="{5A345204-3C57-C94C-B1A3-E23824FCEA03}" dt="2019-05-04T21:36:36.712" v="382" actId="1036"/>
        <pc:sldMkLst>
          <pc:docMk/>
          <pc:sldMk cId="2464107808" sldId="351"/>
        </pc:sldMkLst>
        <pc:spChg chg="mod">
          <ac:chgData name="Victor Valotto" userId="f8cd04a3a901a375" providerId="LiveId" clId="{5A345204-3C57-C94C-B1A3-E23824FCEA03}" dt="2019-04-15T14:48:36.688" v="24" actId="27636"/>
          <ac:spMkLst>
            <pc:docMk/>
            <pc:sldMk cId="2464107808" sldId="351"/>
            <ac:spMk id="3" creationId="{00000000-0000-0000-0000-000000000000}"/>
          </ac:spMkLst>
        </pc:spChg>
        <pc:spChg chg="mod">
          <ac:chgData name="Victor Valotto" userId="f8cd04a3a901a375" providerId="LiveId" clId="{5A345204-3C57-C94C-B1A3-E23824FCEA03}" dt="2019-04-15T18:22:49.876" v="84" actId="1076"/>
          <ac:spMkLst>
            <pc:docMk/>
            <pc:sldMk cId="2464107808" sldId="351"/>
            <ac:spMk id="4" creationId="{00000000-0000-0000-0000-000000000000}"/>
          </ac:spMkLst>
        </pc:spChg>
        <pc:spChg chg="mod">
          <ac:chgData name="Victor Valotto" userId="f8cd04a3a901a375" providerId="LiveId" clId="{5A345204-3C57-C94C-B1A3-E23824FCEA03}" dt="2019-05-04T21:36:27.904" v="379" actId="1076"/>
          <ac:spMkLst>
            <pc:docMk/>
            <pc:sldMk cId="2464107808" sldId="351"/>
            <ac:spMk id="5" creationId="{00000000-0000-0000-0000-000000000000}"/>
          </ac:spMkLst>
        </pc:spChg>
        <pc:spChg chg="mod">
          <ac:chgData name="Victor Valotto" userId="f8cd04a3a901a375" providerId="LiveId" clId="{5A345204-3C57-C94C-B1A3-E23824FCEA03}" dt="2019-05-04T21:36:27.904" v="379" actId="1076"/>
          <ac:spMkLst>
            <pc:docMk/>
            <pc:sldMk cId="2464107808" sldId="351"/>
            <ac:spMk id="6" creationId="{00000000-0000-0000-0000-000000000000}"/>
          </ac:spMkLst>
        </pc:spChg>
        <pc:spChg chg="mod">
          <ac:chgData name="Victor Valotto" userId="f8cd04a3a901a375" providerId="LiveId" clId="{5A345204-3C57-C94C-B1A3-E23824FCEA03}" dt="2019-05-04T21:36:27.904" v="379" actId="1076"/>
          <ac:spMkLst>
            <pc:docMk/>
            <pc:sldMk cId="2464107808" sldId="351"/>
            <ac:spMk id="7" creationId="{00000000-0000-0000-0000-000000000000}"/>
          </ac:spMkLst>
        </pc:spChg>
        <pc:spChg chg="mod">
          <ac:chgData name="Victor Valotto" userId="f8cd04a3a901a375" providerId="LiveId" clId="{5A345204-3C57-C94C-B1A3-E23824FCEA03}" dt="2019-05-04T21:36:27.904" v="379" actId="1076"/>
          <ac:spMkLst>
            <pc:docMk/>
            <pc:sldMk cId="2464107808" sldId="351"/>
            <ac:spMk id="8" creationId="{00000000-0000-0000-0000-000000000000}"/>
          </ac:spMkLst>
        </pc:spChg>
        <pc:spChg chg="mod">
          <ac:chgData name="Victor Valotto" userId="f8cd04a3a901a375" providerId="LiveId" clId="{5A345204-3C57-C94C-B1A3-E23824FCEA03}" dt="2019-05-04T21:36:32.358" v="381" actId="1036"/>
          <ac:spMkLst>
            <pc:docMk/>
            <pc:sldMk cId="2464107808" sldId="351"/>
            <ac:spMk id="9" creationId="{00000000-0000-0000-0000-000000000000}"/>
          </ac:spMkLst>
        </pc:spChg>
        <pc:spChg chg="mod">
          <ac:chgData name="Victor Valotto" userId="f8cd04a3a901a375" providerId="LiveId" clId="{5A345204-3C57-C94C-B1A3-E23824FCEA03}" dt="2019-05-04T21:36:27.904" v="379" actId="1076"/>
          <ac:spMkLst>
            <pc:docMk/>
            <pc:sldMk cId="2464107808" sldId="351"/>
            <ac:spMk id="10" creationId="{00000000-0000-0000-0000-000000000000}"/>
          </ac:spMkLst>
        </pc:spChg>
        <pc:spChg chg="mod">
          <ac:chgData name="Victor Valotto" userId="f8cd04a3a901a375" providerId="LiveId" clId="{5A345204-3C57-C94C-B1A3-E23824FCEA03}" dt="2019-05-04T21:36:27.904" v="379" actId="1076"/>
          <ac:spMkLst>
            <pc:docMk/>
            <pc:sldMk cId="2464107808" sldId="351"/>
            <ac:spMk id="11" creationId="{00000000-0000-0000-0000-000000000000}"/>
          </ac:spMkLst>
        </pc:spChg>
        <pc:spChg chg="mod">
          <ac:chgData name="Victor Valotto" userId="f8cd04a3a901a375" providerId="LiveId" clId="{5A345204-3C57-C94C-B1A3-E23824FCEA03}" dt="2019-05-04T21:36:27.904" v="379" actId="1076"/>
          <ac:spMkLst>
            <pc:docMk/>
            <pc:sldMk cId="2464107808" sldId="351"/>
            <ac:spMk id="12" creationId="{00000000-0000-0000-0000-000000000000}"/>
          </ac:spMkLst>
        </pc:spChg>
        <pc:spChg chg="mod">
          <ac:chgData name="Victor Valotto" userId="f8cd04a3a901a375" providerId="LiveId" clId="{5A345204-3C57-C94C-B1A3-E23824FCEA03}" dt="2019-05-04T21:36:36.712" v="382" actId="1036"/>
          <ac:spMkLst>
            <pc:docMk/>
            <pc:sldMk cId="2464107808" sldId="351"/>
            <ac:spMk id="13" creationId="{00000000-0000-0000-0000-000000000000}"/>
          </ac:spMkLst>
        </pc:spChg>
      </pc:sldChg>
      <pc:sldChg chg="modSp add">
        <pc:chgData name="Victor Valotto" userId="f8cd04a3a901a375" providerId="LiveId" clId="{5A345204-3C57-C94C-B1A3-E23824FCEA03}" dt="2019-04-15T18:23:03.691" v="87" actId="1076"/>
        <pc:sldMkLst>
          <pc:docMk/>
          <pc:sldMk cId="79570309" sldId="352"/>
        </pc:sldMkLst>
        <pc:spChg chg="mod">
          <ac:chgData name="Victor Valotto" userId="f8cd04a3a901a375" providerId="LiveId" clId="{5A345204-3C57-C94C-B1A3-E23824FCEA03}" dt="2019-04-15T14:48:36.712" v="26" actId="27636"/>
          <ac:spMkLst>
            <pc:docMk/>
            <pc:sldMk cId="79570309" sldId="352"/>
            <ac:spMk id="3" creationId="{00000000-0000-0000-0000-000000000000}"/>
          </ac:spMkLst>
        </pc:spChg>
        <pc:spChg chg="mod">
          <ac:chgData name="Victor Valotto" userId="f8cd04a3a901a375" providerId="LiveId" clId="{5A345204-3C57-C94C-B1A3-E23824FCEA03}" dt="2019-04-15T18:23:03.691" v="87" actId="1076"/>
          <ac:spMkLst>
            <pc:docMk/>
            <pc:sldMk cId="79570309" sldId="352"/>
            <ac:spMk id="4" creationId="{00000000-0000-0000-0000-000000000000}"/>
          </ac:spMkLst>
        </pc:spChg>
      </pc:sldChg>
      <pc:sldChg chg="modSp add">
        <pc:chgData name="Victor Valotto" userId="f8cd04a3a901a375" providerId="LiveId" clId="{5A345204-3C57-C94C-B1A3-E23824FCEA03}" dt="2019-04-15T18:23:12.219" v="89" actId="1076"/>
        <pc:sldMkLst>
          <pc:docMk/>
          <pc:sldMk cId="1072447831" sldId="353"/>
        </pc:sldMkLst>
        <pc:spChg chg="mod">
          <ac:chgData name="Victor Valotto" userId="f8cd04a3a901a375" providerId="LiveId" clId="{5A345204-3C57-C94C-B1A3-E23824FCEA03}" dt="2019-04-15T18:23:12.219" v="89" actId="1076"/>
          <ac:spMkLst>
            <pc:docMk/>
            <pc:sldMk cId="1072447831" sldId="353"/>
            <ac:spMk id="4" creationId="{00000000-0000-0000-0000-000000000000}"/>
          </ac:spMkLst>
        </pc:spChg>
        <pc:picChg chg="mod">
          <ac:chgData name="Victor Valotto" userId="f8cd04a3a901a375" providerId="LiveId" clId="{5A345204-3C57-C94C-B1A3-E23824FCEA03}" dt="2019-04-15T18:23:09.249" v="88" actId="1076"/>
          <ac:picMkLst>
            <pc:docMk/>
            <pc:sldMk cId="1072447831" sldId="353"/>
            <ac:picMk id="5" creationId="{00000000-0000-0000-0000-000000000000}"/>
          </ac:picMkLst>
        </pc:picChg>
      </pc:sldChg>
      <pc:sldChg chg="modSp add">
        <pc:chgData name="Victor Valotto" userId="f8cd04a3a901a375" providerId="LiveId" clId="{5A345204-3C57-C94C-B1A3-E23824FCEA03}" dt="2019-04-15T18:23:28.510" v="90" actId="1076"/>
        <pc:sldMkLst>
          <pc:docMk/>
          <pc:sldMk cId="3021749689" sldId="354"/>
        </pc:sldMkLst>
        <pc:spChg chg="mod">
          <ac:chgData name="Victor Valotto" userId="f8cd04a3a901a375" providerId="LiveId" clId="{5A345204-3C57-C94C-B1A3-E23824FCEA03}" dt="2019-04-15T14:48:36.728" v="27" actId="27636"/>
          <ac:spMkLst>
            <pc:docMk/>
            <pc:sldMk cId="3021749689" sldId="354"/>
            <ac:spMk id="3" creationId="{00000000-0000-0000-0000-000000000000}"/>
          </ac:spMkLst>
        </pc:spChg>
        <pc:graphicFrameChg chg="mod">
          <ac:chgData name="Victor Valotto" userId="f8cd04a3a901a375" providerId="LiveId" clId="{5A345204-3C57-C94C-B1A3-E23824FCEA03}" dt="2019-04-15T18:23:28.510" v="90" actId="1076"/>
          <ac:graphicFrameMkLst>
            <pc:docMk/>
            <pc:sldMk cId="3021749689" sldId="354"/>
            <ac:graphicFrameMk id="4" creationId="{00000000-0000-0000-0000-000000000000}"/>
          </ac:graphicFrameMkLst>
        </pc:graphicFrame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5-04T21:37:00.495" v="383"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5-04T21:37:00.495" v="383"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5T18:22:29.390" v="82" actId="1076"/>
        <pc:sldMkLst>
          <pc:docMk/>
          <pc:sldMk cId="2675980161" sldId="365"/>
        </pc:sldMkLst>
        <pc:spChg chg="mod">
          <ac:chgData name="Victor Valotto" userId="f8cd04a3a901a375" providerId="LiveId" clId="{5A345204-3C57-C94C-B1A3-E23824FCEA03}" dt="2019-04-15T14:48:36.696" v="25" actId="27636"/>
          <ac:spMkLst>
            <pc:docMk/>
            <pc:sldMk cId="2675980161" sldId="365"/>
            <ac:spMk id="2" creationId="{00000000-0000-0000-0000-000000000000}"/>
          </ac:spMkLst>
        </pc:spChg>
        <pc:spChg chg="mod">
          <ac:chgData name="Victor Valotto" userId="f8cd04a3a901a375" providerId="LiveId" clId="{5A345204-3C57-C94C-B1A3-E23824FCEA03}" dt="2019-04-15T18:22:29.390" v="82" actId="1076"/>
          <ac:spMkLst>
            <pc:docMk/>
            <pc:sldMk cId="2675980161" sldId="365"/>
            <ac:spMk id="12" creationId="{00000000-0000-0000-0000-000000000000}"/>
          </ac:spMkLst>
        </pc:spChg>
        <pc:graphicFrameChg chg="mod">
          <ac:chgData name="Victor Valotto" userId="f8cd04a3a901a375" providerId="LiveId" clId="{5A345204-3C57-C94C-B1A3-E23824FCEA03}" dt="2019-04-15T18:22:20.266" v="81" actId="1076"/>
          <ac:graphicFrameMkLst>
            <pc:docMk/>
            <pc:sldMk cId="2675980161" sldId="365"/>
            <ac:graphicFrameMk id="11" creationId="{00000000-0000-0000-0000-000000000000}"/>
          </ac:graphicFrameMkLst>
        </pc:graphicFrameChg>
      </pc:sldChg>
      <pc:sldChg chg="modSp add">
        <pc:chgData name="Victor Valotto" userId="f8cd04a3a901a375" providerId="LiveId" clId="{5A345204-3C57-C94C-B1A3-E23824FCEA03}" dt="2019-06-02T19:53:17.494" v="401" actId="20577"/>
        <pc:sldMkLst>
          <pc:docMk/>
          <pc:sldMk cId="2063456384" sldId="366"/>
        </pc:sldMkLst>
        <pc:spChg chg="mod">
          <ac:chgData name="Victor Valotto" userId="f8cd04a3a901a375" providerId="LiveId" clId="{5A345204-3C57-C94C-B1A3-E23824FCEA03}" dt="2019-06-02T19:53:17.494" v="401" actId="20577"/>
          <ac:spMkLst>
            <pc:docMk/>
            <pc:sldMk cId="2063456384" sldId="366"/>
            <ac:spMk id="2" creationId="{00000000-0000-0000-0000-000000000000}"/>
          </ac:spMkLst>
        </pc:spChg>
      </pc:sldChg>
      <pc:sldChg chg="add">
        <pc:chgData name="Victor Valotto" userId="f8cd04a3a901a375" providerId="LiveId" clId="{5A345204-3C57-C94C-B1A3-E23824FCEA03}" dt="2019-04-15T14:37:35.695" v="13"/>
        <pc:sldMkLst>
          <pc:docMk/>
          <pc:sldMk cId="2625982540" sldId="367"/>
        </pc:sldMkLst>
      </pc:sldChg>
      <pc:sldChg chg="modSp add">
        <pc:chgData name="Victor Valotto" userId="f8cd04a3a901a375" providerId="LiveId" clId="{5A345204-3C57-C94C-B1A3-E23824FCEA03}" dt="2019-04-15T18:21:45.245" v="76" actId="1076"/>
        <pc:sldMkLst>
          <pc:docMk/>
          <pc:sldMk cId="3951770553" sldId="369"/>
        </pc:sldMkLst>
        <pc:spChg chg="mod">
          <ac:chgData name="Victor Valotto" userId="f8cd04a3a901a375" providerId="LiveId" clId="{5A345204-3C57-C94C-B1A3-E23824FCEA03}" dt="2019-04-15T14:48:36.668" v="23" actId="27636"/>
          <ac:spMkLst>
            <pc:docMk/>
            <pc:sldMk cId="3951770553" sldId="369"/>
            <ac:spMk id="3" creationId="{00000000-0000-0000-0000-000000000000}"/>
          </ac:spMkLst>
        </pc:spChg>
        <pc:graphicFrameChg chg="mod modGraphic">
          <ac:chgData name="Victor Valotto" userId="f8cd04a3a901a375" providerId="LiveId" clId="{5A345204-3C57-C94C-B1A3-E23824FCEA03}" dt="2019-04-15T18:21:45.245" v="76" actId="1076"/>
          <ac:graphicFrameMkLst>
            <pc:docMk/>
            <pc:sldMk cId="3951770553" sldId="369"/>
            <ac:graphicFrameMk id="4" creationId="{00000000-0000-0000-0000-000000000000}"/>
          </ac:graphicFrameMkLst>
        </pc:graphicFrameChg>
        <pc:graphicFrameChg chg="mod modGraphic">
          <ac:chgData name="Victor Valotto" userId="f8cd04a3a901a375" providerId="LiveId" clId="{5A345204-3C57-C94C-B1A3-E23824FCEA03}" dt="2019-04-15T18:21:45.245" v="76" actId="1076"/>
          <ac:graphicFrameMkLst>
            <pc:docMk/>
            <pc:sldMk cId="3951770553" sldId="369"/>
            <ac:graphicFrameMk id="5" creationId="{00000000-0000-0000-0000-000000000000}"/>
          </ac:graphicFrameMkLst>
        </pc:graphicFrame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5-05T13:05:10.366" v="395" actId="1038"/>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5-05T12:46:10.133" v="393" actId="1076"/>
          <ac:spMkLst>
            <pc:docMk/>
            <pc:sldMk cId="526699414" sldId="395"/>
            <ac:spMk id="10" creationId="{00000000-0000-0000-0000-000000000000}"/>
          </ac:spMkLst>
        </pc:spChg>
        <pc:picChg chg="mod">
          <ac:chgData name="Victor Valotto" userId="f8cd04a3a901a375" providerId="LiveId" clId="{5A345204-3C57-C94C-B1A3-E23824FCEA03}" dt="2019-05-05T13:05:10.366" v="395" actId="1038"/>
          <ac:picMkLst>
            <pc:docMk/>
            <pc:sldMk cId="526699414" sldId="395"/>
            <ac:picMk id="31750" creationId="{00000000-0000-0000-0000-000000000000}"/>
          </ac:picMkLst>
        </pc:picChg>
      </pc:sldChg>
      <pc:sldChg chg="modSp add">
        <pc:chgData name="Victor Valotto" userId="f8cd04a3a901a375" providerId="LiveId" clId="{5A345204-3C57-C94C-B1A3-E23824FCEA03}" dt="2019-05-04T21:40:21.328" v="387" actId="1036"/>
        <pc:sldMkLst>
          <pc:docMk/>
          <pc:sldMk cId="2355796721" sldId="396"/>
        </pc:sldMkLst>
        <pc:spChg chg="mod">
          <ac:chgData name="Victor Valotto" userId="f8cd04a3a901a375" providerId="LiveId" clId="{5A345204-3C57-C94C-B1A3-E23824FCEA03}" dt="2019-05-04T21:40:21.328" v="387" actId="1036"/>
          <ac:spMkLst>
            <pc:docMk/>
            <pc:sldMk cId="2355796721" sldId="396"/>
            <ac:spMk id="2" creationId="{00000000-0000-0000-0000-000000000000}"/>
          </ac:spMkLst>
        </pc:spChg>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5-04T21:40:41.207" v="389"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5-04T21:40:41.207" v="389"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5-04T21:41:09.176" v="391" actId="14100"/>
        <pc:sldMkLst>
          <pc:docMk/>
          <pc:sldMk cId="259535991" sldId="400"/>
        </pc:sldMkLst>
        <pc:spChg chg="mod">
          <ac:chgData name="Victor Valotto" userId="f8cd04a3a901a375" providerId="LiveId" clId="{5A345204-3C57-C94C-B1A3-E23824FCEA03}" dt="2019-05-04T21:40:51.953" v="390" actId="1076"/>
          <ac:spMkLst>
            <pc:docMk/>
            <pc:sldMk cId="259535991" sldId="400"/>
            <ac:spMk id="2" creationId="{00000000-0000-0000-0000-000000000000}"/>
          </ac:spMkLst>
        </pc:spChg>
        <pc:spChg chg="mod">
          <ac:chgData name="Victor Valotto" userId="f8cd04a3a901a375" providerId="LiveId" clId="{5A345204-3C57-C94C-B1A3-E23824FCEA03}" dt="2019-05-04T21:41:09.176" v="391" actId="14100"/>
          <ac:spMkLst>
            <pc:docMk/>
            <pc:sldMk cId="259535991" sldId="400"/>
            <ac:spMk id="3" creationId="{00000000-0000-0000-0000-000000000000}"/>
          </ac:spMkLst>
        </pc:spChg>
      </pc:sldChg>
      <pc:sldChg chg="modSp add">
        <pc:chgData name="Victor Valotto" userId="f8cd04a3a901a375" providerId="LiveId" clId="{5A345204-3C57-C94C-B1A3-E23824FCEA03}" dt="2019-05-05T13:14:59.783" v="398" actId="1036"/>
        <pc:sldMkLst>
          <pc:docMk/>
          <pc:sldMk cId="3312065028" sldId="401"/>
        </pc:sldMkLst>
        <pc:spChg chg="mod">
          <ac:chgData name="Victor Valotto" userId="f8cd04a3a901a375" providerId="LiveId" clId="{5A345204-3C57-C94C-B1A3-E23824FCEA03}" dt="2019-05-05T13:14:59.783" v="398" actId="1036"/>
          <ac:spMkLst>
            <pc:docMk/>
            <pc:sldMk cId="3312065028" sldId="401"/>
            <ac:spMk id="2" creationId="{00000000-0000-0000-0000-000000000000}"/>
          </ac:spMkLst>
        </pc:spChg>
        <pc:spChg chg="mod">
          <ac:chgData name="Victor Valotto" userId="f8cd04a3a901a375" providerId="LiveId" clId="{5A345204-3C57-C94C-B1A3-E23824FCEA03}" dt="2019-05-04T21:41:15.924" v="392" actId="1076"/>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add">
        <pc:chgData name="Victor Valotto" userId="f8cd04a3a901a375" providerId="LiveId" clId="{5A345204-3C57-C94C-B1A3-E23824FCEA03}" dt="2019-04-15T17:32:50.945" v="34"/>
        <pc:sldMkLst>
          <pc:docMk/>
          <pc:sldMk cId="3258309115" sldId="428"/>
        </pc:sldMkLst>
      </pc:sldChg>
      <pc:sldChg chg="modSp add">
        <pc:chgData name="Victor Valotto" userId="f8cd04a3a901a375" providerId="LiveId" clId="{5A345204-3C57-C94C-B1A3-E23824FCEA03}" dt="2019-05-05T13:17:41.278" v="399" actId="1076"/>
        <pc:sldMkLst>
          <pc:docMk/>
          <pc:sldMk cId="546886567" sldId="429"/>
        </pc:sldMkLst>
        <pc:spChg chg="mod">
          <ac:chgData name="Victor Valotto" userId="f8cd04a3a901a375" providerId="LiveId" clId="{5A345204-3C57-C94C-B1A3-E23824FCEA03}" dt="2019-05-05T13:17:41.278" v="399"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add">
        <pc:chgData name="Victor Valotto" userId="f8cd04a3a901a375" providerId="LiveId" clId="{5A345204-3C57-C94C-B1A3-E23824FCEA03}" dt="2019-04-15T17:32:50.945" v="34"/>
        <pc:sldMkLst>
          <pc:docMk/>
          <pc:sldMk cId="2539900718" sldId="435"/>
        </pc:sldMkLst>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sldChg chg="add">
        <pc:chgData name="Victor Valotto" userId="f8cd04a3a901a375" providerId="LiveId" clId="{5A345204-3C57-C94C-B1A3-E23824FCEA03}" dt="2019-04-15T17:32:50.945" v="34"/>
        <pc:sldMkLst>
          <pc:docMk/>
          <pc:sldMk cId="2096804607" sldId="4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a:solidFill>
                <a:schemeClr val="tx1">
                  <a:lumMod val="95000"/>
                  <a:lumOff val="5000"/>
                </a:schemeClr>
              </a:solidFill>
            </a:rPr>
            <a:t>Performance</a:t>
          </a: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a:t>Latencia</a:t>
          </a:r>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err="1"/>
            <a:t>Throughput</a:t>
          </a:r>
          <a:r>
            <a:rPr lang="es-AR" dirty="0"/>
            <a:t>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Disponibilidad</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C1B6A598-C095-4ADA-82F6-AB60AD5065FB}">
      <dgm:prSet phldrT="[Texto]"/>
      <dgm:spPr/>
      <dgm:t>
        <a:bodyPr/>
        <a:lstStyle/>
        <a:p>
          <a:r>
            <a:rPr lang="es-AR" dirty="0"/>
            <a:t>Hardware</a:t>
          </a:r>
        </a:p>
      </dgm:t>
    </dgm:pt>
    <dgm:pt modelId="{3B75A441-3D9D-494E-B37D-86A6BF8C04E3}" type="parTrans" cxnId="{29EC7C43-007C-49A4-A686-9CDC66221D09}">
      <dgm:prSet/>
      <dgm:spPr/>
      <dgm:t>
        <a:bodyPr/>
        <a:lstStyle/>
        <a:p>
          <a:endParaRPr lang="es-AR"/>
        </a:p>
      </dgm:t>
    </dgm:pt>
    <dgm:pt modelId="{952BEB50-6C85-4593-87B3-FA7A8BF6CCEA}" type="sibTrans" cxnId="{29EC7C43-007C-49A4-A686-9CDC66221D09}">
      <dgm:prSet/>
      <dgm:spPr/>
      <dgm:t>
        <a:bodyPr/>
        <a:lstStyle/>
        <a:p>
          <a:endParaRPr lang="es-AR"/>
        </a:p>
      </dgm:t>
    </dgm:pt>
    <dgm:pt modelId="{EF5377D2-B69B-438D-B14D-C7A2EB852847}">
      <dgm:prSet phldrT="[Texto]"/>
      <dgm:spPr/>
      <dgm:t>
        <a:bodyPr/>
        <a:lstStyle/>
        <a:p>
          <a:r>
            <a:rPr lang="es-AR" dirty="0"/>
            <a:t>Software</a:t>
          </a:r>
        </a:p>
      </dgm:t>
    </dgm:pt>
    <dgm:pt modelId="{3A42E9CE-8B72-449F-8F1B-BD74F6193F5A}" type="parTrans" cxnId="{FB3DF741-5E4F-423E-85E1-10DA8874EDAA}">
      <dgm:prSet/>
      <dgm:spPr/>
      <dgm:t>
        <a:bodyPr/>
        <a:lstStyle/>
        <a:p>
          <a:endParaRPr lang="es-AR"/>
        </a:p>
      </dgm:t>
    </dgm:pt>
    <dgm:pt modelId="{6B88FF64-DE67-4A40-BB24-C1F2069AD825}" type="sibTrans" cxnId="{FB3DF741-5E4F-423E-85E1-10DA8874EDAA}">
      <dgm:prSet/>
      <dgm:spPr/>
      <dgm:t>
        <a:bodyPr/>
        <a:lstStyle/>
        <a:p>
          <a:endParaRPr lang="es-AR"/>
        </a:p>
      </dgm:t>
    </dgm:pt>
    <dgm:pt modelId="{A13A4601-74E0-47AC-938B-1DD885E72AD2}">
      <dgm:prSet phldrT="[Texto]"/>
      <dgm:spPr/>
      <dgm:t>
        <a:bodyPr/>
        <a:lstStyle/>
        <a:p>
          <a:r>
            <a:rPr lang="es-AR" dirty="0"/>
            <a:t>Capacidad</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Interoperabilidad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EBA11BDB-5AF5-4E6C-AC3B-39E0FD091F8D}">
      <dgm:prSet phldrT="[Texto]"/>
      <dgm:spPr/>
      <dgm:t>
        <a:bodyPr/>
        <a:lstStyle/>
        <a:p>
          <a:r>
            <a:rPr lang="es-AR" dirty="0"/>
            <a:t>Confidencialidad</a:t>
          </a:r>
        </a:p>
      </dgm:t>
    </dgm:pt>
    <dgm:pt modelId="{2E104C36-41A4-4BF3-BBF3-9E9BB1291FB4}" type="parTrans" cxnId="{8E2A16F1-AA9A-4BDE-9A68-181A40A08BDA}">
      <dgm:prSet/>
      <dgm:spPr/>
      <dgm:t>
        <a:bodyPr/>
        <a:lstStyle/>
        <a:p>
          <a:endParaRPr lang="es-AR"/>
        </a:p>
      </dgm:t>
    </dgm:pt>
    <dgm:pt modelId="{3FEC3DFF-33DA-4592-8322-83D60D754E84}" type="sibTrans" cxnId="{8E2A16F1-AA9A-4BDE-9A68-181A40A08BDA}">
      <dgm:prSet/>
      <dgm:spPr/>
      <dgm:t>
        <a:bodyPr/>
        <a:lstStyle/>
        <a:p>
          <a:endParaRPr lang="es-AR"/>
        </a:p>
      </dgm:t>
    </dgm:pt>
    <dgm:pt modelId="{229A92DC-937F-44B8-BC0B-D5989B610CA6}">
      <dgm:prSet phldrT="[Texto]"/>
      <dgm:spPr/>
      <dgm:t>
        <a:bodyPr/>
        <a:lstStyle/>
        <a:p>
          <a:r>
            <a:rPr lang="es-AR" b="1" dirty="0">
              <a:solidFill>
                <a:schemeClr val="tx1">
                  <a:lumMod val="95000"/>
                  <a:lumOff val="5000"/>
                </a:schemeClr>
              </a:solidFill>
            </a:rPr>
            <a:t>Seguridad</a:t>
          </a:r>
        </a:p>
      </dgm:t>
    </dgm:pt>
    <dgm:pt modelId="{335F95B7-7128-4929-96DE-498021F3222C}" type="parTrans" cxnId="{DB89DE64-681B-4AD9-878A-63AB98D6B101}">
      <dgm:prSet/>
      <dgm:spPr/>
      <dgm:t>
        <a:bodyPr/>
        <a:lstStyle/>
        <a:p>
          <a:endParaRPr lang="es-AR"/>
        </a:p>
      </dgm:t>
    </dgm:pt>
    <dgm:pt modelId="{D5499390-345F-4DE6-9FCA-FE1811788B13}" type="sibTrans" cxnId="{DB89DE64-681B-4AD9-878A-63AB98D6B101}">
      <dgm:prSet/>
      <dgm:spPr/>
      <dgm:t>
        <a:bodyPr/>
        <a:lstStyle/>
        <a:p>
          <a:endParaRPr lang="es-AR"/>
        </a:p>
      </dgm:t>
    </dgm:pt>
    <dgm:pt modelId="{BE503439-CC4B-486C-A939-C99419685B47}">
      <dgm:prSet phldrT="[Texto]"/>
      <dgm:spPr/>
      <dgm:t>
        <a:bodyPr/>
        <a:lstStyle/>
        <a:p>
          <a:r>
            <a:rPr lang="es-AR" dirty="0"/>
            <a:t>Safety</a:t>
          </a:r>
        </a:p>
      </dgm:t>
    </dgm:pt>
    <dgm:pt modelId="{1666B903-A013-409A-BAEB-25D1F3BF175E}" type="parTrans" cxnId="{F9E959F7-CA1F-4187-8842-C67B3B7D64D5}">
      <dgm:prSet/>
      <dgm:spPr/>
      <dgm:t>
        <a:bodyPr/>
        <a:lstStyle/>
        <a:p>
          <a:endParaRPr lang="es-AR"/>
        </a:p>
      </dgm:t>
    </dgm:pt>
    <dgm:pt modelId="{FAF348F3-D74A-4EED-8B08-2B911F8B5B70}" type="sibTrans" cxnId="{F9E959F7-CA1F-4187-8842-C67B3B7D64D5}">
      <dgm:prSet/>
      <dgm:spPr/>
      <dgm:t>
        <a:bodyPr/>
        <a:lstStyle/>
        <a:p>
          <a:endParaRPr lang="es-AR"/>
        </a:p>
      </dgm:t>
    </dgm:pt>
    <dgm:pt modelId="{F334744B-D7D0-46DA-A69E-F22AB693576A}">
      <dgm:prSet phldrT="[Texto]"/>
      <dgm:spPr/>
      <dgm:t>
        <a:bodyPr/>
        <a:lstStyle/>
        <a:p>
          <a:r>
            <a:rPr lang="es-AR" dirty="0"/>
            <a:t>Integridad</a:t>
          </a:r>
        </a:p>
      </dgm:t>
    </dgm:pt>
    <dgm:pt modelId="{7B1D8C45-2648-4306-BA54-EB17FDD69A37}" type="parTrans" cxnId="{81E50399-CF91-4BC2-BC37-7F3DADDE38D0}">
      <dgm:prSet/>
      <dgm:spPr/>
      <dgm:t>
        <a:bodyPr/>
        <a:lstStyle/>
        <a:p>
          <a:endParaRPr lang="es-AR"/>
        </a:p>
      </dgm:t>
    </dgm:pt>
    <dgm:pt modelId="{CAFD4F91-6468-4544-B568-C030B6F93D21}" type="sibTrans" cxnId="{81E50399-CF91-4BC2-BC37-7F3DADDE38D0}">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4"/>
      <dgm:spPr/>
    </dgm:pt>
    <dgm:pt modelId="{95A71917-412A-4D77-B876-1EAB8DF1DDAC}" type="pres">
      <dgm:prSet presAssocID="{08A7BEFF-AC2B-4989-9EBF-16E0A08B04D5}" presName="rootConnector" presStyleLbl="node1" presStyleIdx="0" presStyleCnt="4"/>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8"/>
      <dgm:spPr/>
    </dgm:pt>
    <dgm:pt modelId="{E6194205-FD63-48CB-9CCB-BF07A56A596A}" type="pres">
      <dgm:prSet presAssocID="{12135CCF-9B43-44E9-9D1A-84A4261578E6}" presName="childText" presStyleLbl="bgAcc1" presStyleIdx="0" presStyleCnt="8">
        <dgm:presLayoutVars>
          <dgm:bulletEnabled val="1"/>
        </dgm:presLayoutVars>
      </dgm:prSet>
      <dgm:spPr/>
    </dgm:pt>
    <dgm:pt modelId="{AFF68459-FA69-42BA-AD96-85D78E9E95A2}" type="pres">
      <dgm:prSet presAssocID="{21530752-1BD5-41B7-B99A-C0336A456588}" presName="Name13" presStyleLbl="parChTrans1D2" presStyleIdx="1" presStyleCnt="8"/>
      <dgm:spPr/>
    </dgm:pt>
    <dgm:pt modelId="{525041FA-D79A-4028-B2B5-26E798700ED0}" type="pres">
      <dgm:prSet presAssocID="{AEF4217A-E4B6-4CA8-9568-5B24CC17EC59}" presName="childText" presStyleLbl="bgAcc1" presStyleIdx="1" presStyleCnt="8">
        <dgm:presLayoutVars>
          <dgm:bulletEnabled val="1"/>
        </dgm:presLayoutVars>
      </dgm:prSet>
      <dgm:spPr/>
    </dgm:pt>
    <dgm:pt modelId="{387E1012-C8DA-437B-B1CA-57E4FDBA88DE}" type="pres">
      <dgm:prSet presAssocID="{C318AABD-7117-44A7-AB57-467391AC824D}" presName="Name13" presStyleLbl="parChTrans1D2" presStyleIdx="2" presStyleCnt="8"/>
      <dgm:spPr/>
    </dgm:pt>
    <dgm:pt modelId="{811D2330-4146-4FB4-B7F0-F481CA1AB19F}" type="pres">
      <dgm:prSet presAssocID="{A13A4601-74E0-47AC-938B-1DD885E72AD2}" presName="childText" presStyleLbl="bgAcc1" presStyleIdx="2" presStyleCnt="8">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4"/>
      <dgm:spPr/>
    </dgm:pt>
    <dgm:pt modelId="{1DE7D8B4-D521-4422-999F-7E00DB47DEA0}" type="pres">
      <dgm:prSet presAssocID="{800604FB-4454-435B-BC4A-1DD2AA1A3F90}" presName="rootConnector" presStyleLbl="node1" presStyleIdx="1" presStyleCnt="4"/>
      <dgm:spPr/>
    </dgm:pt>
    <dgm:pt modelId="{5F7B04DA-16ED-4E63-8FE3-31EE621E8121}" type="pres">
      <dgm:prSet presAssocID="{800604FB-4454-435B-BC4A-1DD2AA1A3F90}" presName="childShape" presStyleCnt="0"/>
      <dgm:spPr/>
    </dgm:pt>
    <dgm:pt modelId="{C67BD172-C662-4BEF-A48A-9D1CBBA58C66}" type="pres">
      <dgm:prSet presAssocID="{3B75A441-3D9D-494E-B37D-86A6BF8C04E3}" presName="Name13" presStyleLbl="parChTrans1D2" presStyleIdx="3" presStyleCnt="8"/>
      <dgm:spPr/>
    </dgm:pt>
    <dgm:pt modelId="{CEC1ECE9-88B7-46AC-9082-0016A82A337C}" type="pres">
      <dgm:prSet presAssocID="{C1B6A598-C095-4ADA-82F6-AB60AD5065FB}" presName="childText" presStyleLbl="bgAcc1" presStyleIdx="3" presStyleCnt="8">
        <dgm:presLayoutVars>
          <dgm:bulletEnabled val="1"/>
        </dgm:presLayoutVars>
      </dgm:prSet>
      <dgm:spPr/>
    </dgm:pt>
    <dgm:pt modelId="{0CCDAD52-7CCF-4912-B6B4-598FA4915DBC}" type="pres">
      <dgm:prSet presAssocID="{3A42E9CE-8B72-449F-8F1B-BD74F6193F5A}" presName="Name13" presStyleLbl="parChTrans1D2" presStyleIdx="4" presStyleCnt="8"/>
      <dgm:spPr/>
    </dgm:pt>
    <dgm:pt modelId="{A1178BBE-52B3-4D2C-B381-89CD7C6A92DC}" type="pres">
      <dgm:prSet presAssocID="{EF5377D2-B69B-438D-B14D-C7A2EB852847}" presName="childText" presStyleLbl="bgAcc1" presStyleIdx="4" presStyleCnt="8">
        <dgm:presLayoutVars>
          <dgm:bulletEnabled val="1"/>
        </dgm:presLayoutVars>
      </dgm:prSet>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4"/>
      <dgm:spPr/>
    </dgm:pt>
    <dgm:pt modelId="{43F5B924-16A2-4DF7-977A-A48F82F8CCE5}" type="pres">
      <dgm:prSet presAssocID="{5989F28C-821E-43C3-81DF-3C9C75C61DBD}" presName="rootConnector" presStyleLbl="node1" presStyleIdx="2" presStyleCnt="4"/>
      <dgm:spPr/>
    </dgm:pt>
    <dgm:pt modelId="{83823B7B-B0C1-4CC9-AE06-D0E34BB4C260}" type="pres">
      <dgm:prSet presAssocID="{5989F28C-821E-43C3-81DF-3C9C75C61DBD}" presName="childShape" presStyleCnt="0"/>
      <dgm:spPr/>
    </dgm:pt>
    <dgm:pt modelId="{30788D99-4015-4E76-BB5A-AA8E5FA42EFD}" type="pres">
      <dgm:prSet presAssocID="{229A92DC-937F-44B8-BC0B-D5989B610CA6}" presName="root" presStyleCnt="0"/>
      <dgm:spPr/>
    </dgm:pt>
    <dgm:pt modelId="{01CD9891-3A90-4472-87AD-FA073B62D13F}" type="pres">
      <dgm:prSet presAssocID="{229A92DC-937F-44B8-BC0B-D5989B610CA6}" presName="rootComposite" presStyleCnt="0"/>
      <dgm:spPr/>
    </dgm:pt>
    <dgm:pt modelId="{C2B89A9D-E7E8-473B-991C-492669A2A068}" type="pres">
      <dgm:prSet presAssocID="{229A92DC-937F-44B8-BC0B-D5989B610CA6}" presName="rootText" presStyleLbl="node1" presStyleIdx="3" presStyleCnt="4"/>
      <dgm:spPr/>
    </dgm:pt>
    <dgm:pt modelId="{CF23309D-B35A-40F1-9B8A-E65C8040A134}" type="pres">
      <dgm:prSet presAssocID="{229A92DC-937F-44B8-BC0B-D5989B610CA6}" presName="rootConnector" presStyleLbl="node1" presStyleIdx="3" presStyleCnt="4"/>
      <dgm:spPr/>
    </dgm:pt>
    <dgm:pt modelId="{0A5CAEDC-79A8-4843-A455-64BC0596033D}" type="pres">
      <dgm:prSet presAssocID="{229A92DC-937F-44B8-BC0B-D5989B610CA6}" presName="childShape" presStyleCnt="0"/>
      <dgm:spPr/>
    </dgm:pt>
    <dgm:pt modelId="{23674BE1-D43E-4287-BF3C-CA5B728B404B}" type="pres">
      <dgm:prSet presAssocID="{2E104C36-41A4-4BF3-BBF3-9E9BB1291FB4}" presName="Name13" presStyleLbl="parChTrans1D2" presStyleIdx="5" presStyleCnt="8"/>
      <dgm:spPr/>
    </dgm:pt>
    <dgm:pt modelId="{4DC0EC99-38BD-406C-88D9-B8F341C37464}" type="pres">
      <dgm:prSet presAssocID="{EBA11BDB-5AF5-4E6C-AC3B-39E0FD091F8D}" presName="childText" presStyleLbl="bgAcc1" presStyleIdx="5" presStyleCnt="8">
        <dgm:presLayoutVars>
          <dgm:bulletEnabled val="1"/>
        </dgm:presLayoutVars>
      </dgm:prSet>
      <dgm:spPr/>
    </dgm:pt>
    <dgm:pt modelId="{BB838A3D-E682-42DC-BC06-948295672721}" type="pres">
      <dgm:prSet presAssocID="{1666B903-A013-409A-BAEB-25D1F3BF175E}" presName="Name13" presStyleLbl="parChTrans1D2" presStyleIdx="6" presStyleCnt="8"/>
      <dgm:spPr/>
    </dgm:pt>
    <dgm:pt modelId="{D536B18B-92F2-4257-A7CB-DC7B4BEFF1CB}" type="pres">
      <dgm:prSet presAssocID="{BE503439-CC4B-486C-A939-C99419685B47}" presName="childText" presStyleLbl="bgAcc1" presStyleIdx="6" presStyleCnt="8">
        <dgm:presLayoutVars>
          <dgm:bulletEnabled val="1"/>
        </dgm:presLayoutVars>
      </dgm:prSet>
      <dgm:spPr/>
    </dgm:pt>
    <dgm:pt modelId="{F8096C44-35F6-4F2B-B881-57F9F4EEF75D}" type="pres">
      <dgm:prSet presAssocID="{7B1D8C45-2648-4306-BA54-EB17FDD69A37}" presName="Name13" presStyleLbl="parChTrans1D2" presStyleIdx="7" presStyleCnt="8"/>
      <dgm:spPr/>
    </dgm:pt>
    <dgm:pt modelId="{C11F52CB-3F86-48A1-940F-8F1E10C2A96B}" type="pres">
      <dgm:prSet presAssocID="{F334744B-D7D0-46DA-A69E-F22AB693576A}" presName="childText" presStyleLbl="bgAcc1" presStyleIdx="7" presStyleCnt="8">
        <dgm:presLayoutVars>
          <dgm:bulletEnabled val="1"/>
        </dgm:presLayoutVars>
      </dgm:prSet>
      <dgm:spPr/>
    </dgm:pt>
  </dgm:ptLst>
  <dgm:cxnLst>
    <dgm:cxn modelId="{5E110D08-3EA6-D04C-B8EB-A7FD8BB9A96B}" type="presOf" srcId="{5989F28C-821E-43C3-81DF-3C9C75C61DBD}" destId="{537BB765-110A-41D0-A62C-3EB0298ECE5B}" srcOrd="0" destOrd="0" presId="urn:microsoft.com/office/officeart/2005/8/layout/hierarchy3"/>
    <dgm:cxn modelId="{DDA47509-697C-7C42-930D-ACB9EBED89CD}" type="presOf" srcId="{3A42E9CE-8B72-449F-8F1B-BD74F6193F5A}" destId="{0CCDAD52-7CCF-4912-B6B4-598FA4915DBC}"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B308130F-6A2C-8946-B26A-4CCFCE32DB3C}" type="presOf" srcId="{229A92DC-937F-44B8-BC0B-D5989B610CA6}" destId="{CF23309D-B35A-40F1-9B8A-E65C8040A134}" srcOrd="1" destOrd="0" presId="urn:microsoft.com/office/officeart/2005/8/layout/hierarchy3"/>
    <dgm:cxn modelId="{123AEB1C-085C-DA4E-936A-55C2C3AA1CFF}" type="presOf" srcId="{800604FB-4454-435B-BC4A-1DD2AA1A3F90}" destId="{1DE7D8B4-D521-4422-999F-7E00DB47DEA0}" srcOrd="1" destOrd="0" presId="urn:microsoft.com/office/officeart/2005/8/layout/hierarchy3"/>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59B47624-787A-BA43-9A7C-E46107726CC9}" type="presOf" srcId="{A13A4601-74E0-47AC-938B-1DD885E72AD2}" destId="{811D2330-4146-4FB4-B7F0-F481CA1AB19F}" srcOrd="0" destOrd="0" presId="urn:microsoft.com/office/officeart/2005/8/layout/hierarchy3"/>
    <dgm:cxn modelId="{1C789536-DF78-0D44-A4F0-4357D1EE646D}" type="presOf" srcId="{95F2F82C-D50D-4C84-81D9-78D1707630DE}" destId="{61190245-2628-4BBD-A854-045BB08B57B2}" srcOrd="0" destOrd="0" presId="urn:microsoft.com/office/officeart/2005/8/layout/hierarchy3"/>
    <dgm:cxn modelId="{7B57123A-2CA3-A944-ADD0-07CE4B53B8BB}" type="presOf" srcId="{AEF4217A-E4B6-4CA8-9568-5B24CC17EC59}" destId="{525041FA-D79A-4028-B2B5-26E798700ED0}" srcOrd="0" destOrd="0" presId="urn:microsoft.com/office/officeart/2005/8/layout/hierarchy3"/>
    <dgm:cxn modelId="{0575033B-25F1-234A-8D0E-E19418007FEB}" type="presOf" srcId="{08A7BEFF-AC2B-4989-9EBF-16E0A08B04D5}" destId="{9858D6E3-9383-4522-8FCC-980A6A4BF46B}" srcOrd="0" destOrd="0" presId="urn:microsoft.com/office/officeart/2005/8/layout/hierarchy3"/>
    <dgm:cxn modelId="{EC66163C-6F1B-DB45-BB20-ED736FDB65CE}" type="presOf" srcId="{08A7BEFF-AC2B-4989-9EBF-16E0A08B04D5}" destId="{95A71917-412A-4D77-B876-1EAB8DF1DDAC}" srcOrd="1" destOrd="0" presId="urn:microsoft.com/office/officeart/2005/8/layout/hierarchy3"/>
    <dgm:cxn modelId="{FB3DF741-5E4F-423E-85E1-10DA8874EDAA}" srcId="{800604FB-4454-435B-BC4A-1DD2AA1A3F90}" destId="{EF5377D2-B69B-438D-B14D-C7A2EB852847}" srcOrd="1" destOrd="0" parTransId="{3A42E9CE-8B72-449F-8F1B-BD74F6193F5A}" sibTransId="{6B88FF64-DE67-4A40-BB24-C1F2069AD825}"/>
    <dgm:cxn modelId="{29EC7C43-007C-49A4-A686-9CDC66221D09}" srcId="{800604FB-4454-435B-BC4A-1DD2AA1A3F90}" destId="{C1B6A598-C095-4ADA-82F6-AB60AD5065FB}" srcOrd="0" destOrd="0" parTransId="{3B75A441-3D9D-494E-B37D-86A6BF8C04E3}" sibTransId="{952BEB50-6C85-4593-87B3-FA7A8BF6CCEA}"/>
    <dgm:cxn modelId="{B2E03847-A205-964B-A91B-E7B2244CF761}" type="presOf" srcId="{C318AABD-7117-44A7-AB57-467391AC824D}" destId="{387E1012-C8DA-437B-B1CA-57E4FDBA88DE}" srcOrd="0" destOrd="0" presId="urn:microsoft.com/office/officeart/2005/8/layout/hierarchy3"/>
    <dgm:cxn modelId="{31F0C254-1439-0A47-A22F-0D332C1A37C0}" type="presOf" srcId="{EBA11BDB-5AF5-4E6C-AC3B-39E0FD091F8D}" destId="{4DC0EC99-38BD-406C-88D9-B8F341C37464}" srcOrd="0" destOrd="0" presId="urn:microsoft.com/office/officeart/2005/8/layout/hierarchy3"/>
    <dgm:cxn modelId="{67B17558-1156-5449-A3D4-AA6C01929F32}" type="presOf" srcId="{800604FB-4454-435B-BC4A-1DD2AA1A3F90}" destId="{A44C4D05-C1DD-40A3-B277-A629A4F9A6E0}" srcOrd="0" destOrd="0" presId="urn:microsoft.com/office/officeart/2005/8/layout/hierarchy3"/>
    <dgm:cxn modelId="{DC58725C-DBC3-F844-8C1B-7CE392EA71F3}" type="presOf" srcId="{2E104C36-41A4-4BF3-BBF3-9E9BB1291FB4}" destId="{23674BE1-D43E-4287-BF3C-CA5B728B404B}" srcOrd="0" destOrd="0" presId="urn:microsoft.com/office/officeart/2005/8/layout/hierarchy3"/>
    <dgm:cxn modelId="{DB89DE64-681B-4AD9-878A-63AB98D6B101}" srcId="{46C116E8-BB62-4542-9FED-05D943F6DE79}" destId="{229A92DC-937F-44B8-BC0B-D5989B610CA6}" srcOrd="3" destOrd="0" parTransId="{335F95B7-7128-4929-96DE-498021F3222C}" sibTransId="{D5499390-345F-4DE6-9FCA-FE1811788B13}"/>
    <dgm:cxn modelId="{0075356F-22F9-F547-B45D-564ED464DB86}" type="presOf" srcId="{229A92DC-937F-44B8-BC0B-D5989B610CA6}" destId="{C2B89A9D-E7E8-473B-991C-492669A2A068}" srcOrd="0" destOrd="0" presId="urn:microsoft.com/office/officeart/2005/8/layout/hierarchy3"/>
    <dgm:cxn modelId="{BD0F1271-1334-2142-880D-81CAFB75B3F2}" type="presOf" srcId="{5989F28C-821E-43C3-81DF-3C9C75C61DBD}" destId="{43F5B924-16A2-4DF7-977A-A48F82F8CCE5}" srcOrd="1"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0365787C-C084-CB47-AE23-20674B100BE9}" type="presOf" srcId="{EF5377D2-B69B-438D-B14D-C7A2EB852847}" destId="{A1178BBE-52B3-4D2C-B381-89CD7C6A92DC}" srcOrd="0" destOrd="0" presId="urn:microsoft.com/office/officeart/2005/8/layout/hierarchy3"/>
    <dgm:cxn modelId="{80C2297E-AEBB-7D4C-9919-C1B7C6457D27}" type="presOf" srcId="{46C116E8-BB62-4542-9FED-05D943F6DE79}" destId="{D0D021FA-544E-426C-B2E9-123BF3749281}" srcOrd="0" destOrd="0" presId="urn:microsoft.com/office/officeart/2005/8/layout/hierarchy3"/>
    <dgm:cxn modelId="{A56ABB93-BB44-8245-A12E-37F27DA8D2CD}" type="presOf" srcId="{3B75A441-3D9D-494E-B37D-86A6BF8C04E3}" destId="{C67BD172-C662-4BEF-A48A-9D1CBBA58C66}" srcOrd="0" destOrd="0" presId="urn:microsoft.com/office/officeart/2005/8/layout/hierarchy3"/>
    <dgm:cxn modelId="{AB05E394-1E65-ED48-9C13-9CA97A7B9E81}" type="presOf" srcId="{12135CCF-9B43-44E9-9D1A-84A4261578E6}" destId="{E6194205-FD63-48CB-9CCB-BF07A56A596A}" srcOrd="0" destOrd="0" presId="urn:microsoft.com/office/officeart/2005/8/layout/hierarchy3"/>
    <dgm:cxn modelId="{81E50399-CF91-4BC2-BC37-7F3DADDE38D0}" srcId="{229A92DC-937F-44B8-BC0B-D5989B610CA6}" destId="{F334744B-D7D0-46DA-A69E-F22AB693576A}" srcOrd="2" destOrd="0" parTransId="{7B1D8C45-2648-4306-BA54-EB17FDD69A37}" sibTransId="{CAFD4F91-6468-4544-B568-C030B6F93D21}"/>
    <dgm:cxn modelId="{32A95BA5-41FD-EE47-8F69-FB9D12E90FCA}" type="presOf" srcId="{1666B903-A013-409A-BAEB-25D1F3BF175E}" destId="{BB838A3D-E682-42DC-BC06-948295672721}"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E2FA9D0-B5C0-0140-812D-42B6C28D0357}" type="presOf" srcId="{BE503439-CC4B-486C-A939-C99419685B47}" destId="{D536B18B-92F2-4257-A7CB-DC7B4BEFF1CB}" srcOrd="0" destOrd="0" presId="urn:microsoft.com/office/officeart/2005/8/layout/hierarchy3"/>
    <dgm:cxn modelId="{05C701DB-9FE8-F146-9938-712EDB41253E}" type="presOf" srcId="{21530752-1BD5-41B7-B99A-C0336A456588}" destId="{AFF68459-FA69-42BA-AD96-85D78E9E95A2}" srcOrd="0" destOrd="0" presId="urn:microsoft.com/office/officeart/2005/8/layout/hierarchy3"/>
    <dgm:cxn modelId="{0CBC54DB-632C-4549-B851-049CBF9CDAA7}" type="presOf" srcId="{F334744B-D7D0-46DA-A69E-F22AB693576A}" destId="{C11F52CB-3F86-48A1-940F-8F1E10C2A96B}" srcOrd="0" destOrd="0" presId="urn:microsoft.com/office/officeart/2005/8/layout/hierarchy3"/>
    <dgm:cxn modelId="{FDB9FFE1-490F-0043-8EE1-78962ABD763B}" type="presOf" srcId="{7B1D8C45-2648-4306-BA54-EB17FDD69A37}" destId="{F8096C44-35F6-4F2B-B881-57F9F4EEF75D}" srcOrd="0" destOrd="0" presId="urn:microsoft.com/office/officeart/2005/8/layout/hierarchy3"/>
    <dgm:cxn modelId="{8DB885E8-B433-4710-910B-3D110CD89047}" srcId="{46C116E8-BB62-4542-9FED-05D943F6DE79}" destId="{08A7BEFF-AC2B-4989-9EBF-16E0A08B04D5}" srcOrd="0" destOrd="0" parTransId="{D3173EB4-D476-4822-AE44-307C866EEC4D}" sibTransId="{ED05CE65-3625-4072-9042-45C1662EBF6C}"/>
    <dgm:cxn modelId="{A6DD61EB-284E-F347-8C15-18763D767ACF}" type="presOf" srcId="{C1B6A598-C095-4ADA-82F6-AB60AD5065FB}" destId="{CEC1ECE9-88B7-46AC-9082-0016A82A337C}" srcOrd="0" destOrd="0" presId="urn:microsoft.com/office/officeart/2005/8/layout/hierarchy3"/>
    <dgm:cxn modelId="{8E2A16F1-AA9A-4BDE-9A68-181A40A08BDA}" srcId="{229A92DC-937F-44B8-BC0B-D5989B610CA6}" destId="{EBA11BDB-5AF5-4E6C-AC3B-39E0FD091F8D}" srcOrd="0" destOrd="0" parTransId="{2E104C36-41A4-4BF3-BBF3-9E9BB1291FB4}" sibTransId="{3FEC3DFF-33DA-4592-8322-83D60D754E84}"/>
    <dgm:cxn modelId="{F9E959F7-CA1F-4187-8842-C67B3B7D64D5}" srcId="{229A92DC-937F-44B8-BC0B-D5989B610CA6}" destId="{BE503439-CC4B-486C-A939-C99419685B47}" srcOrd="1" destOrd="0" parTransId="{1666B903-A013-409A-BAEB-25D1F3BF175E}" sibTransId="{FAF348F3-D74A-4EED-8B08-2B911F8B5B70}"/>
    <dgm:cxn modelId="{4B620637-FD6F-1440-85AA-2B1B204A67A7}" type="presParOf" srcId="{D0D021FA-544E-426C-B2E9-123BF3749281}" destId="{317964E3-0A9C-4571-AD27-C5681C64B344}" srcOrd="0" destOrd="0" presId="urn:microsoft.com/office/officeart/2005/8/layout/hierarchy3"/>
    <dgm:cxn modelId="{9D217922-0778-5D47-910B-4F13F7FB5C80}" type="presParOf" srcId="{317964E3-0A9C-4571-AD27-C5681C64B344}" destId="{654D384C-66B9-4A2E-82CF-10AE550CC58A}" srcOrd="0" destOrd="0" presId="urn:microsoft.com/office/officeart/2005/8/layout/hierarchy3"/>
    <dgm:cxn modelId="{9CCECEC6-8A9A-5A43-8F4F-9FBD649D24DD}" type="presParOf" srcId="{654D384C-66B9-4A2E-82CF-10AE550CC58A}" destId="{9858D6E3-9383-4522-8FCC-980A6A4BF46B}" srcOrd="0" destOrd="0" presId="urn:microsoft.com/office/officeart/2005/8/layout/hierarchy3"/>
    <dgm:cxn modelId="{C7AD658D-E627-E643-9789-4A382FBDFB87}" type="presParOf" srcId="{654D384C-66B9-4A2E-82CF-10AE550CC58A}" destId="{95A71917-412A-4D77-B876-1EAB8DF1DDAC}" srcOrd="1" destOrd="0" presId="urn:microsoft.com/office/officeart/2005/8/layout/hierarchy3"/>
    <dgm:cxn modelId="{245590F0-D50B-9B4A-9414-1905C92B0E13}" type="presParOf" srcId="{317964E3-0A9C-4571-AD27-C5681C64B344}" destId="{53D0F149-BCEA-4763-B3D7-E384AE4AFEB9}" srcOrd="1" destOrd="0" presId="urn:microsoft.com/office/officeart/2005/8/layout/hierarchy3"/>
    <dgm:cxn modelId="{9B1F5B88-11A4-8E43-BE57-1C41B8B5D32E}" type="presParOf" srcId="{53D0F149-BCEA-4763-B3D7-E384AE4AFEB9}" destId="{61190245-2628-4BBD-A854-045BB08B57B2}" srcOrd="0" destOrd="0" presId="urn:microsoft.com/office/officeart/2005/8/layout/hierarchy3"/>
    <dgm:cxn modelId="{B71344C0-14E9-3D47-A32F-A8A54C3873C6}" type="presParOf" srcId="{53D0F149-BCEA-4763-B3D7-E384AE4AFEB9}" destId="{E6194205-FD63-48CB-9CCB-BF07A56A596A}" srcOrd="1" destOrd="0" presId="urn:microsoft.com/office/officeart/2005/8/layout/hierarchy3"/>
    <dgm:cxn modelId="{F8F0F1AA-7F78-A143-B9FB-6CB1DE9D2779}" type="presParOf" srcId="{53D0F149-BCEA-4763-B3D7-E384AE4AFEB9}" destId="{AFF68459-FA69-42BA-AD96-85D78E9E95A2}" srcOrd="2" destOrd="0" presId="urn:microsoft.com/office/officeart/2005/8/layout/hierarchy3"/>
    <dgm:cxn modelId="{331E72FE-E6BB-2644-80AF-C84194F7FBC2}" type="presParOf" srcId="{53D0F149-BCEA-4763-B3D7-E384AE4AFEB9}" destId="{525041FA-D79A-4028-B2B5-26E798700ED0}" srcOrd="3" destOrd="0" presId="urn:microsoft.com/office/officeart/2005/8/layout/hierarchy3"/>
    <dgm:cxn modelId="{87DE41EA-2FE4-7D4E-9888-003A8498E398}" type="presParOf" srcId="{53D0F149-BCEA-4763-B3D7-E384AE4AFEB9}" destId="{387E1012-C8DA-437B-B1CA-57E4FDBA88DE}" srcOrd="4" destOrd="0" presId="urn:microsoft.com/office/officeart/2005/8/layout/hierarchy3"/>
    <dgm:cxn modelId="{666B534B-83A4-B344-A6E7-C5CBBDB32EC1}" type="presParOf" srcId="{53D0F149-BCEA-4763-B3D7-E384AE4AFEB9}" destId="{811D2330-4146-4FB4-B7F0-F481CA1AB19F}" srcOrd="5" destOrd="0" presId="urn:microsoft.com/office/officeart/2005/8/layout/hierarchy3"/>
    <dgm:cxn modelId="{09BA2E24-7194-C94F-A93F-032F51DD3A1C}" type="presParOf" srcId="{D0D021FA-544E-426C-B2E9-123BF3749281}" destId="{0FE1AEEF-C523-4FB0-A8AA-EF5B9484B061}" srcOrd="1" destOrd="0" presId="urn:microsoft.com/office/officeart/2005/8/layout/hierarchy3"/>
    <dgm:cxn modelId="{7F49FC7C-3F3F-C147-92ED-02EA36924176}" type="presParOf" srcId="{0FE1AEEF-C523-4FB0-A8AA-EF5B9484B061}" destId="{E583E662-3931-477B-8087-569A50581A4C}" srcOrd="0" destOrd="0" presId="urn:microsoft.com/office/officeart/2005/8/layout/hierarchy3"/>
    <dgm:cxn modelId="{447609B8-2323-E34A-A7BA-8E25678662EB}" type="presParOf" srcId="{E583E662-3931-477B-8087-569A50581A4C}" destId="{A44C4D05-C1DD-40A3-B277-A629A4F9A6E0}" srcOrd="0" destOrd="0" presId="urn:microsoft.com/office/officeart/2005/8/layout/hierarchy3"/>
    <dgm:cxn modelId="{481E2905-D173-6948-9BEC-D3DC604716D6}" type="presParOf" srcId="{E583E662-3931-477B-8087-569A50581A4C}" destId="{1DE7D8B4-D521-4422-999F-7E00DB47DEA0}" srcOrd="1" destOrd="0" presId="urn:microsoft.com/office/officeart/2005/8/layout/hierarchy3"/>
    <dgm:cxn modelId="{9D526833-8550-AF43-9AFC-DC393C72BEFA}" type="presParOf" srcId="{0FE1AEEF-C523-4FB0-A8AA-EF5B9484B061}" destId="{5F7B04DA-16ED-4E63-8FE3-31EE621E8121}" srcOrd="1" destOrd="0" presId="urn:microsoft.com/office/officeart/2005/8/layout/hierarchy3"/>
    <dgm:cxn modelId="{2A53C2A6-35D7-B440-8343-E5495474D321}" type="presParOf" srcId="{5F7B04DA-16ED-4E63-8FE3-31EE621E8121}" destId="{C67BD172-C662-4BEF-A48A-9D1CBBA58C66}" srcOrd="0" destOrd="0" presId="urn:microsoft.com/office/officeart/2005/8/layout/hierarchy3"/>
    <dgm:cxn modelId="{163E6F09-203E-7244-867A-9115FD0F1292}" type="presParOf" srcId="{5F7B04DA-16ED-4E63-8FE3-31EE621E8121}" destId="{CEC1ECE9-88B7-46AC-9082-0016A82A337C}" srcOrd="1" destOrd="0" presId="urn:microsoft.com/office/officeart/2005/8/layout/hierarchy3"/>
    <dgm:cxn modelId="{932AAEA6-8B2A-DD4E-BC84-8E2CAC64CF8A}" type="presParOf" srcId="{5F7B04DA-16ED-4E63-8FE3-31EE621E8121}" destId="{0CCDAD52-7CCF-4912-B6B4-598FA4915DBC}" srcOrd="2" destOrd="0" presId="urn:microsoft.com/office/officeart/2005/8/layout/hierarchy3"/>
    <dgm:cxn modelId="{26E4520B-371F-474D-9332-15B15AAE0DF2}" type="presParOf" srcId="{5F7B04DA-16ED-4E63-8FE3-31EE621E8121}" destId="{A1178BBE-52B3-4D2C-B381-89CD7C6A92DC}" srcOrd="3" destOrd="0" presId="urn:microsoft.com/office/officeart/2005/8/layout/hierarchy3"/>
    <dgm:cxn modelId="{B523DB45-2288-0B42-BF46-D61466EEB4AC}" type="presParOf" srcId="{D0D021FA-544E-426C-B2E9-123BF3749281}" destId="{5170503F-9AE6-4ADB-804C-7846F8690C65}" srcOrd="2" destOrd="0" presId="urn:microsoft.com/office/officeart/2005/8/layout/hierarchy3"/>
    <dgm:cxn modelId="{A13D2B87-83E9-E142-BC14-849FF8BAD6AD}" type="presParOf" srcId="{5170503F-9AE6-4ADB-804C-7846F8690C65}" destId="{7C333397-670B-4716-9BD0-47E9B5377836}" srcOrd="0" destOrd="0" presId="urn:microsoft.com/office/officeart/2005/8/layout/hierarchy3"/>
    <dgm:cxn modelId="{CC34AA5A-FCC0-6844-A0FD-F939BEE9A903}" type="presParOf" srcId="{7C333397-670B-4716-9BD0-47E9B5377836}" destId="{537BB765-110A-41D0-A62C-3EB0298ECE5B}" srcOrd="0" destOrd="0" presId="urn:microsoft.com/office/officeart/2005/8/layout/hierarchy3"/>
    <dgm:cxn modelId="{AE2AB0BC-ADC5-9B40-910F-B2702013FE9D}" type="presParOf" srcId="{7C333397-670B-4716-9BD0-47E9B5377836}" destId="{43F5B924-16A2-4DF7-977A-A48F82F8CCE5}" srcOrd="1" destOrd="0" presId="urn:microsoft.com/office/officeart/2005/8/layout/hierarchy3"/>
    <dgm:cxn modelId="{0512915E-06FD-454A-86BC-30CAA6198D6B}" type="presParOf" srcId="{5170503F-9AE6-4ADB-804C-7846F8690C65}" destId="{83823B7B-B0C1-4CC9-AE06-D0E34BB4C260}" srcOrd="1" destOrd="0" presId="urn:microsoft.com/office/officeart/2005/8/layout/hierarchy3"/>
    <dgm:cxn modelId="{16A9CBB5-69D9-2241-A2B6-9F6A9A73263E}" type="presParOf" srcId="{D0D021FA-544E-426C-B2E9-123BF3749281}" destId="{30788D99-4015-4E76-BB5A-AA8E5FA42EFD}" srcOrd="3" destOrd="0" presId="urn:microsoft.com/office/officeart/2005/8/layout/hierarchy3"/>
    <dgm:cxn modelId="{31B99717-77E5-C445-A770-CAA2F2E28004}" type="presParOf" srcId="{30788D99-4015-4E76-BB5A-AA8E5FA42EFD}" destId="{01CD9891-3A90-4472-87AD-FA073B62D13F}" srcOrd="0" destOrd="0" presId="urn:microsoft.com/office/officeart/2005/8/layout/hierarchy3"/>
    <dgm:cxn modelId="{5EE419EC-FF9F-7349-B4B1-03F1D73CCBD4}" type="presParOf" srcId="{01CD9891-3A90-4472-87AD-FA073B62D13F}" destId="{C2B89A9D-E7E8-473B-991C-492669A2A068}" srcOrd="0" destOrd="0" presId="urn:microsoft.com/office/officeart/2005/8/layout/hierarchy3"/>
    <dgm:cxn modelId="{FC51B155-DCDD-3641-A5E2-1CA6EF80542F}" type="presParOf" srcId="{01CD9891-3A90-4472-87AD-FA073B62D13F}" destId="{CF23309D-B35A-40F1-9B8A-E65C8040A134}" srcOrd="1" destOrd="0" presId="urn:microsoft.com/office/officeart/2005/8/layout/hierarchy3"/>
    <dgm:cxn modelId="{F64CDCF6-3B7C-604E-AFDD-C018BFF89F49}" type="presParOf" srcId="{30788D99-4015-4E76-BB5A-AA8E5FA42EFD}" destId="{0A5CAEDC-79A8-4843-A455-64BC0596033D}" srcOrd="1" destOrd="0" presId="urn:microsoft.com/office/officeart/2005/8/layout/hierarchy3"/>
    <dgm:cxn modelId="{F1BBD741-628B-6F4B-9D16-C4E67A7D3001}" type="presParOf" srcId="{0A5CAEDC-79A8-4843-A455-64BC0596033D}" destId="{23674BE1-D43E-4287-BF3C-CA5B728B404B}" srcOrd="0" destOrd="0" presId="urn:microsoft.com/office/officeart/2005/8/layout/hierarchy3"/>
    <dgm:cxn modelId="{ACCF8701-1469-014F-A857-41C85816FD5E}" type="presParOf" srcId="{0A5CAEDC-79A8-4843-A455-64BC0596033D}" destId="{4DC0EC99-38BD-406C-88D9-B8F341C37464}" srcOrd="1" destOrd="0" presId="urn:microsoft.com/office/officeart/2005/8/layout/hierarchy3"/>
    <dgm:cxn modelId="{77E95BE5-090D-5140-84E8-28E104308D41}" type="presParOf" srcId="{0A5CAEDC-79A8-4843-A455-64BC0596033D}" destId="{BB838A3D-E682-42DC-BC06-948295672721}" srcOrd="2" destOrd="0" presId="urn:microsoft.com/office/officeart/2005/8/layout/hierarchy3"/>
    <dgm:cxn modelId="{FF178294-2EE4-EE44-B953-BDC138267B9B}" type="presParOf" srcId="{0A5CAEDC-79A8-4843-A455-64BC0596033D}" destId="{D536B18B-92F2-4257-A7CB-DC7B4BEFF1CB}" srcOrd="3" destOrd="0" presId="urn:microsoft.com/office/officeart/2005/8/layout/hierarchy3"/>
    <dgm:cxn modelId="{5CEB6E30-DEB2-A749-B09E-E77F4EF94CF6}" type="presParOf" srcId="{0A5CAEDC-79A8-4843-A455-64BC0596033D}" destId="{F8096C44-35F6-4F2B-B881-57F9F4EEF75D}" srcOrd="4" destOrd="0" presId="urn:microsoft.com/office/officeart/2005/8/layout/hierarchy3"/>
    <dgm:cxn modelId="{126964DD-2E8B-9D48-9B13-7CEB2F7FA474}" type="presParOf" srcId="{0A5CAEDC-79A8-4843-A455-64BC0596033D}" destId="{C11F52CB-3F86-48A1-940F-8F1E10C2A96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err="1">
              <a:solidFill>
                <a:schemeClr val="tx1">
                  <a:lumMod val="95000"/>
                  <a:lumOff val="5000"/>
                </a:schemeClr>
              </a:solidFill>
            </a:rPr>
            <a:t>Modificabilidad</a:t>
          </a:r>
          <a:endParaRPr lang="es-AR" b="1" dirty="0">
            <a:solidFill>
              <a:schemeClr val="tx1">
                <a:lumMod val="95000"/>
                <a:lumOff val="5000"/>
              </a:schemeClr>
            </a:solidFill>
          </a:endParaRP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err="1"/>
            <a:t>Mantenibilidad</a:t>
          </a:r>
          <a:endParaRPr lang="es-AR" dirty="0"/>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a:t>Extensibilidad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Capacidad de Pruebas</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A13A4601-74E0-47AC-938B-1DD885E72AD2}">
      <dgm:prSet phldrT="[Texto]"/>
      <dgm:spPr/>
      <dgm:t>
        <a:bodyPr/>
        <a:lstStyle/>
        <a:p>
          <a:r>
            <a:rPr lang="es-AR" dirty="0"/>
            <a:t>Restructuración	</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Usabilidad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27D01112-F7CD-4C24-8D04-D1BF2B577F59}">
      <dgm:prSet phldrT="[Texto]"/>
      <dgm:spPr/>
      <dgm:t>
        <a:bodyPr/>
        <a:lstStyle/>
        <a:p>
          <a:r>
            <a:rPr lang="es-AR" dirty="0"/>
            <a:t>Aprendizaje</a:t>
          </a:r>
        </a:p>
      </dgm:t>
    </dgm:pt>
    <dgm:pt modelId="{B823861E-D91A-4356-B62B-2452D424BDC3}" type="parTrans" cxnId="{CA87BF22-C3B9-4634-9384-8F5F729AF5A2}">
      <dgm:prSet/>
      <dgm:spPr/>
      <dgm:t>
        <a:bodyPr/>
        <a:lstStyle/>
        <a:p>
          <a:endParaRPr lang="es-AR"/>
        </a:p>
      </dgm:t>
    </dgm:pt>
    <dgm:pt modelId="{65484656-A81E-4FAE-9AF6-459DCCCFF6EA}" type="sibTrans" cxnId="{CA87BF22-C3B9-4634-9384-8F5F729AF5A2}">
      <dgm:prSet/>
      <dgm:spPr/>
      <dgm:t>
        <a:bodyPr/>
        <a:lstStyle/>
        <a:p>
          <a:endParaRPr lang="es-AR"/>
        </a:p>
      </dgm:t>
    </dgm:pt>
    <dgm:pt modelId="{F6C74B3F-A136-476D-844A-0A5A44431281}">
      <dgm:prSet phldrT="[Texto]"/>
      <dgm:spPr/>
      <dgm:t>
        <a:bodyPr/>
        <a:lstStyle/>
        <a:p>
          <a:r>
            <a:rPr lang="es-AR" dirty="0"/>
            <a:t>Tiempo para el despliegue</a:t>
          </a:r>
        </a:p>
      </dgm:t>
    </dgm:pt>
    <dgm:pt modelId="{75691342-4865-49F9-85DA-71A25E4BEDC7}" type="parTrans" cxnId="{24B8978C-7B71-498D-9D9C-05E20DEA7D1A}">
      <dgm:prSet/>
      <dgm:spPr/>
      <dgm:t>
        <a:bodyPr/>
        <a:lstStyle/>
        <a:p>
          <a:endParaRPr lang="es-AR"/>
        </a:p>
      </dgm:t>
    </dgm:pt>
    <dgm:pt modelId="{864E4582-A16A-478C-BCA2-EC83991343B6}" type="sibTrans" cxnId="{24B8978C-7B71-498D-9D9C-05E20DEA7D1A}">
      <dgm:prSet/>
      <dgm:spPr/>
      <dgm:t>
        <a:bodyPr/>
        <a:lstStyle/>
        <a:p>
          <a:endParaRPr lang="es-AR"/>
        </a:p>
      </dgm:t>
    </dgm:pt>
    <dgm:pt modelId="{9FC10B5A-6B78-406B-834F-84EF8313E527}">
      <dgm:prSet phldrT="[Texto]"/>
      <dgm:spPr/>
      <dgm:t>
        <a:bodyPr/>
        <a:lstStyle/>
        <a:p>
          <a:r>
            <a:rPr lang="es-AR" dirty="0"/>
            <a:t>Simplificación</a:t>
          </a:r>
        </a:p>
      </dgm:t>
    </dgm:pt>
    <dgm:pt modelId="{A35EFF5F-2F84-4857-A923-5BBC8C9D828C}" type="parTrans" cxnId="{6488AFC1-8721-4A2C-999D-08AB38F38466}">
      <dgm:prSet/>
      <dgm:spPr/>
      <dgm:t>
        <a:bodyPr/>
        <a:lstStyle/>
        <a:p>
          <a:endParaRPr lang="es-AR"/>
        </a:p>
      </dgm:t>
    </dgm:pt>
    <dgm:pt modelId="{FD278F24-F771-4FC7-B053-1DCB7B4BC3DE}" type="sibTrans" cxnId="{6488AFC1-8721-4A2C-999D-08AB38F38466}">
      <dgm:prSet/>
      <dgm:spPr/>
      <dgm:t>
        <a:bodyPr/>
        <a:lstStyle/>
        <a:p>
          <a:endParaRPr lang="es-AR"/>
        </a:p>
      </dgm:t>
    </dgm:pt>
    <dgm:pt modelId="{20E21767-E865-4D31-AA16-4D60B306CD9A}">
      <dgm:prSet phldrT="[Texto]"/>
      <dgm:spPr/>
      <dgm:t>
        <a:bodyPr/>
        <a:lstStyle/>
        <a:p>
          <a:r>
            <a:rPr lang="es-AR" dirty="0"/>
            <a:t>Escalabilidad</a:t>
          </a:r>
        </a:p>
      </dgm:t>
    </dgm:pt>
    <dgm:pt modelId="{9E5ACD3A-7AFE-4BC2-A27C-75F0A693C56B}" type="parTrans" cxnId="{B17EA906-2743-43DA-9DB4-CB332E70B928}">
      <dgm:prSet/>
      <dgm:spPr/>
      <dgm:t>
        <a:bodyPr/>
        <a:lstStyle/>
        <a:p>
          <a:endParaRPr lang="es-AR"/>
        </a:p>
      </dgm:t>
    </dgm:pt>
    <dgm:pt modelId="{804199DB-4D06-41BF-8C01-167F1525D3DC}" type="sibTrans" cxnId="{B17EA906-2743-43DA-9DB4-CB332E70B928}">
      <dgm:prSet/>
      <dgm:spPr/>
      <dgm:t>
        <a:bodyPr/>
        <a:lstStyle/>
        <a:p>
          <a:endParaRPr lang="es-AR"/>
        </a:p>
      </dgm:t>
    </dgm:pt>
    <dgm:pt modelId="{99462919-1B96-45B6-875F-79EB600C6192}">
      <dgm:prSet phldrT="[Texto]"/>
      <dgm:spPr/>
      <dgm:t>
        <a:bodyPr/>
        <a:lstStyle/>
        <a:p>
          <a:r>
            <a:rPr lang="es-AR" dirty="0"/>
            <a:t>Eficiencia</a:t>
          </a:r>
        </a:p>
      </dgm:t>
    </dgm:pt>
    <dgm:pt modelId="{4CDABBD3-FBD9-4832-A964-5141346FE896}" type="parTrans" cxnId="{34625251-E214-4132-B23A-C9BE5DC4E3DD}">
      <dgm:prSet/>
      <dgm:spPr/>
      <dgm:t>
        <a:bodyPr/>
        <a:lstStyle/>
        <a:p>
          <a:endParaRPr lang="es-AR"/>
        </a:p>
      </dgm:t>
    </dgm:pt>
    <dgm:pt modelId="{0C52AAFD-656B-484B-88A8-A395AE0880FE}" type="sibTrans" cxnId="{34625251-E214-4132-B23A-C9BE5DC4E3DD}">
      <dgm:prSet/>
      <dgm:spPr/>
      <dgm:t>
        <a:bodyPr/>
        <a:lstStyle/>
        <a:p>
          <a:endParaRPr lang="es-AR"/>
        </a:p>
      </dgm:t>
    </dgm:pt>
    <dgm:pt modelId="{E10767CE-03D8-452D-956C-B967E5FC03F5}">
      <dgm:prSet phldrT="[Texto]"/>
      <dgm:spPr/>
      <dgm:t>
        <a:bodyPr/>
        <a:lstStyle/>
        <a:p>
          <a:r>
            <a:rPr lang="es-AR" dirty="0"/>
            <a:t>Memorización</a:t>
          </a:r>
        </a:p>
      </dgm:t>
    </dgm:pt>
    <dgm:pt modelId="{88548C12-D333-4103-9B7D-B56169C345BD}" type="parTrans" cxnId="{36074C45-2C93-4031-BB29-210C7DBD9223}">
      <dgm:prSet/>
      <dgm:spPr/>
      <dgm:t>
        <a:bodyPr/>
        <a:lstStyle/>
        <a:p>
          <a:endParaRPr lang="es-AR"/>
        </a:p>
      </dgm:t>
    </dgm:pt>
    <dgm:pt modelId="{C80CA0EF-E5C6-4D30-A3DA-E9EC269AB98D}" type="sibTrans" cxnId="{36074C45-2C93-4031-BB29-210C7DBD9223}">
      <dgm:prSet/>
      <dgm:spPr/>
      <dgm:t>
        <a:bodyPr/>
        <a:lstStyle/>
        <a:p>
          <a:endParaRPr lang="es-AR"/>
        </a:p>
      </dgm:t>
    </dgm:pt>
    <dgm:pt modelId="{21F819CA-BD01-457C-9846-82961D34C61E}">
      <dgm:prSet phldrT="[Texto]"/>
      <dgm:spPr/>
      <dgm:t>
        <a:bodyPr/>
        <a:lstStyle/>
        <a:p>
          <a:r>
            <a:rPr lang="es-AR" dirty="0"/>
            <a:t>Errores</a:t>
          </a:r>
        </a:p>
      </dgm:t>
    </dgm:pt>
    <dgm:pt modelId="{0464C2C5-2290-44D0-B303-CE9D2E7E3F12}" type="parTrans" cxnId="{139784AF-0A0D-4B61-BC5F-560AC25211D5}">
      <dgm:prSet/>
      <dgm:spPr/>
      <dgm:t>
        <a:bodyPr/>
        <a:lstStyle/>
        <a:p>
          <a:endParaRPr lang="es-AR"/>
        </a:p>
      </dgm:t>
    </dgm:pt>
    <dgm:pt modelId="{18C92935-B95E-4510-AAE2-27C90990DA3F}" type="sibTrans" cxnId="{139784AF-0A0D-4B61-BC5F-560AC25211D5}">
      <dgm:prSet/>
      <dgm:spPr/>
      <dgm:t>
        <a:bodyPr/>
        <a:lstStyle/>
        <a:p>
          <a:endParaRPr lang="es-AR"/>
        </a:p>
      </dgm:t>
    </dgm:pt>
    <dgm:pt modelId="{644AB5DA-8C41-42DD-92DC-FF8A53CCE3E5}">
      <dgm:prSet phldrT="[Texto]"/>
      <dgm:spPr/>
      <dgm:t>
        <a:bodyPr/>
        <a:lstStyle/>
        <a:p>
          <a:r>
            <a:rPr lang="es-AR" dirty="0"/>
            <a:t>Satisfacción</a:t>
          </a:r>
        </a:p>
      </dgm:t>
    </dgm:pt>
    <dgm:pt modelId="{6A57827D-FB85-4131-8180-A5381A0DDA7B}" type="parTrans" cxnId="{3CB969E1-98E8-40B5-B290-AF1DE30A24FE}">
      <dgm:prSet/>
      <dgm:spPr/>
      <dgm:t>
        <a:bodyPr/>
        <a:lstStyle/>
        <a:p>
          <a:endParaRPr lang="es-AR"/>
        </a:p>
      </dgm:t>
    </dgm:pt>
    <dgm:pt modelId="{D20FF15C-E774-4ED2-AF8C-903E812D09C5}" type="sibTrans" cxnId="{3CB969E1-98E8-40B5-B290-AF1DE30A24FE}">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3"/>
      <dgm:spPr/>
    </dgm:pt>
    <dgm:pt modelId="{95A71917-412A-4D77-B876-1EAB8DF1DDAC}" type="pres">
      <dgm:prSet presAssocID="{08A7BEFF-AC2B-4989-9EBF-16E0A08B04D5}" presName="rootConnector" presStyleLbl="node1" presStyleIdx="0" presStyleCnt="3"/>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11"/>
      <dgm:spPr/>
    </dgm:pt>
    <dgm:pt modelId="{E6194205-FD63-48CB-9CCB-BF07A56A596A}" type="pres">
      <dgm:prSet presAssocID="{12135CCF-9B43-44E9-9D1A-84A4261578E6}" presName="childText" presStyleLbl="bgAcc1" presStyleIdx="0" presStyleCnt="11">
        <dgm:presLayoutVars>
          <dgm:bulletEnabled val="1"/>
        </dgm:presLayoutVars>
      </dgm:prSet>
      <dgm:spPr/>
    </dgm:pt>
    <dgm:pt modelId="{AFF68459-FA69-42BA-AD96-85D78E9E95A2}" type="pres">
      <dgm:prSet presAssocID="{21530752-1BD5-41B7-B99A-C0336A456588}" presName="Name13" presStyleLbl="parChTrans1D2" presStyleIdx="1" presStyleCnt="11"/>
      <dgm:spPr/>
    </dgm:pt>
    <dgm:pt modelId="{525041FA-D79A-4028-B2B5-26E798700ED0}" type="pres">
      <dgm:prSet presAssocID="{AEF4217A-E4B6-4CA8-9568-5B24CC17EC59}" presName="childText" presStyleLbl="bgAcc1" presStyleIdx="1" presStyleCnt="11">
        <dgm:presLayoutVars>
          <dgm:bulletEnabled val="1"/>
        </dgm:presLayoutVars>
      </dgm:prSet>
      <dgm:spPr/>
    </dgm:pt>
    <dgm:pt modelId="{387E1012-C8DA-437B-B1CA-57E4FDBA88DE}" type="pres">
      <dgm:prSet presAssocID="{C318AABD-7117-44A7-AB57-467391AC824D}" presName="Name13" presStyleLbl="parChTrans1D2" presStyleIdx="2" presStyleCnt="11"/>
      <dgm:spPr/>
    </dgm:pt>
    <dgm:pt modelId="{811D2330-4146-4FB4-B7F0-F481CA1AB19F}" type="pres">
      <dgm:prSet presAssocID="{A13A4601-74E0-47AC-938B-1DD885E72AD2}" presName="childText" presStyleLbl="bgAcc1" presStyleIdx="2" presStyleCnt="11">
        <dgm:presLayoutVars>
          <dgm:bulletEnabled val="1"/>
        </dgm:presLayoutVars>
      </dgm:prSet>
      <dgm:spPr/>
    </dgm:pt>
    <dgm:pt modelId="{AC31DC73-F43F-46D8-B0D3-C53D11C443CD}" type="pres">
      <dgm:prSet presAssocID="{75691342-4865-49F9-85DA-71A25E4BEDC7}" presName="Name13" presStyleLbl="parChTrans1D2" presStyleIdx="3" presStyleCnt="11"/>
      <dgm:spPr/>
    </dgm:pt>
    <dgm:pt modelId="{2CC0C477-4333-4566-AA39-76569A4C0205}" type="pres">
      <dgm:prSet presAssocID="{F6C74B3F-A136-476D-844A-0A5A44431281}" presName="childText" presStyleLbl="bgAcc1" presStyleIdx="3" presStyleCnt="11">
        <dgm:presLayoutVars>
          <dgm:bulletEnabled val="1"/>
        </dgm:presLayoutVars>
      </dgm:prSet>
      <dgm:spPr/>
    </dgm:pt>
    <dgm:pt modelId="{367D7E51-EFBE-49FF-BD66-7F4B47DFDAA3}" type="pres">
      <dgm:prSet presAssocID="{A35EFF5F-2F84-4857-A923-5BBC8C9D828C}" presName="Name13" presStyleLbl="parChTrans1D2" presStyleIdx="4" presStyleCnt="11"/>
      <dgm:spPr/>
    </dgm:pt>
    <dgm:pt modelId="{0B24A414-4E2F-4A0E-947D-929A18549A5B}" type="pres">
      <dgm:prSet presAssocID="{9FC10B5A-6B78-406B-834F-84EF8313E527}" presName="childText" presStyleLbl="bgAcc1" presStyleIdx="4" presStyleCnt="11">
        <dgm:presLayoutVars>
          <dgm:bulletEnabled val="1"/>
        </dgm:presLayoutVars>
      </dgm:prSet>
      <dgm:spPr/>
    </dgm:pt>
    <dgm:pt modelId="{D0F38266-A926-4E5E-9CE3-9B990DCBE6F3}" type="pres">
      <dgm:prSet presAssocID="{9E5ACD3A-7AFE-4BC2-A27C-75F0A693C56B}" presName="Name13" presStyleLbl="parChTrans1D2" presStyleIdx="5" presStyleCnt="11"/>
      <dgm:spPr/>
    </dgm:pt>
    <dgm:pt modelId="{6697C3FC-4C4D-4EB0-AE91-8EC02D007586}" type="pres">
      <dgm:prSet presAssocID="{20E21767-E865-4D31-AA16-4D60B306CD9A}" presName="childText" presStyleLbl="bgAcc1" presStyleIdx="5" presStyleCnt="11">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3"/>
      <dgm:spPr/>
    </dgm:pt>
    <dgm:pt modelId="{1DE7D8B4-D521-4422-999F-7E00DB47DEA0}" type="pres">
      <dgm:prSet presAssocID="{800604FB-4454-435B-BC4A-1DD2AA1A3F90}" presName="rootConnector" presStyleLbl="node1" presStyleIdx="1" presStyleCnt="3"/>
      <dgm:spPr/>
    </dgm:pt>
    <dgm:pt modelId="{5F7B04DA-16ED-4E63-8FE3-31EE621E8121}" type="pres">
      <dgm:prSet presAssocID="{800604FB-4454-435B-BC4A-1DD2AA1A3F90}" presName="childShape" presStyleCnt="0"/>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3"/>
      <dgm:spPr/>
    </dgm:pt>
    <dgm:pt modelId="{43F5B924-16A2-4DF7-977A-A48F82F8CCE5}" type="pres">
      <dgm:prSet presAssocID="{5989F28C-821E-43C3-81DF-3C9C75C61DBD}" presName="rootConnector" presStyleLbl="node1" presStyleIdx="2" presStyleCnt="3"/>
      <dgm:spPr/>
    </dgm:pt>
    <dgm:pt modelId="{83823B7B-B0C1-4CC9-AE06-D0E34BB4C260}" type="pres">
      <dgm:prSet presAssocID="{5989F28C-821E-43C3-81DF-3C9C75C61DBD}" presName="childShape" presStyleCnt="0"/>
      <dgm:spPr/>
    </dgm:pt>
    <dgm:pt modelId="{E9F28A64-E913-4A0C-B0F0-D8D14DB92682}" type="pres">
      <dgm:prSet presAssocID="{B823861E-D91A-4356-B62B-2452D424BDC3}" presName="Name13" presStyleLbl="parChTrans1D2" presStyleIdx="6" presStyleCnt="11"/>
      <dgm:spPr/>
    </dgm:pt>
    <dgm:pt modelId="{B4750571-6C9A-40F7-B2BB-9E920070D567}" type="pres">
      <dgm:prSet presAssocID="{27D01112-F7CD-4C24-8D04-D1BF2B577F59}" presName="childText" presStyleLbl="bgAcc1" presStyleIdx="6" presStyleCnt="11">
        <dgm:presLayoutVars>
          <dgm:bulletEnabled val="1"/>
        </dgm:presLayoutVars>
      </dgm:prSet>
      <dgm:spPr/>
    </dgm:pt>
    <dgm:pt modelId="{ED5D1A26-AF2D-4C92-853A-FBC6C7F37A63}" type="pres">
      <dgm:prSet presAssocID="{4CDABBD3-FBD9-4832-A964-5141346FE896}" presName="Name13" presStyleLbl="parChTrans1D2" presStyleIdx="7" presStyleCnt="11"/>
      <dgm:spPr/>
    </dgm:pt>
    <dgm:pt modelId="{0C01E19A-93C7-40ED-938F-00790217552F}" type="pres">
      <dgm:prSet presAssocID="{99462919-1B96-45B6-875F-79EB600C6192}" presName="childText" presStyleLbl="bgAcc1" presStyleIdx="7" presStyleCnt="11">
        <dgm:presLayoutVars>
          <dgm:bulletEnabled val="1"/>
        </dgm:presLayoutVars>
      </dgm:prSet>
      <dgm:spPr/>
    </dgm:pt>
    <dgm:pt modelId="{7098CCBA-122D-4303-90EA-4E1C9F350955}" type="pres">
      <dgm:prSet presAssocID="{88548C12-D333-4103-9B7D-B56169C345BD}" presName="Name13" presStyleLbl="parChTrans1D2" presStyleIdx="8" presStyleCnt="11"/>
      <dgm:spPr/>
    </dgm:pt>
    <dgm:pt modelId="{FF04254A-FCD7-4651-ADCE-E14AE195573E}" type="pres">
      <dgm:prSet presAssocID="{E10767CE-03D8-452D-956C-B967E5FC03F5}" presName="childText" presStyleLbl="bgAcc1" presStyleIdx="8" presStyleCnt="11">
        <dgm:presLayoutVars>
          <dgm:bulletEnabled val="1"/>
        </dgm:presLayoutVars>
      </dgm:prSet>
      <dgm:spPr/>
    </dgm:pt>
    <dgm:pt modelId="{5B82D33E-8F52-4F0B-9E77-59B9C4655AEF}" type="pres">
      <dgm:prSet presAssocID="{0464C2C5-2290-44D0-B303-CE9D2E7E3F12}" presName="Name13" presStyleLbl="parChTrans1D2" presStyleIdx="9" presStyleCnt="11"/>
      <dgm:spPr/>
    </dgm:pt>
    <dgm:pt modelId="{9C36112C-EA43-43B3-A5CA-8E696FCA2488}" type="pres">
      <dgm:prSet presAssocID="{21F819CA-BD01-457C-9846-82961D34C61E}" presName="childText" presStyleLbl="bgAcc1" presStyleIdx="9" presStyleCnt="11">
        <dgm:presLayoutVars>
          <dgm:bulletEnabled val="1"/>
        </dgm:presLayoutVars>
      </dgm:prSet>
      <dgm:spPr/>
    </dgm:pt>
    <dgm:pt modelId="{D95A8597-7C54-4530-8C81-2EABF4BF1FB1}" type="pres">
      <dgm:prSet presAssocID="{6A57827D-FB85-4131-8180-A5381A0DDA7B}" presName="Name13" presStyleLbl="parChTrans1D2" presStyleIdx="10" presStyleCnt="11"/>
      <dgm:spPr/>
    </dgm:pt>
    <dgm:pt modelId="{39CB0A19-D472-46D0-8264-0628E06CE705}" type="pres">
      <dgm:prSet presAssocID="{644AB5DA-8C41-42DD-92DC-FF8A53CCE3E5}" presName="childText" presStyleLbl="bgAcc1" presStyleIdx="10" presStyleCnt="11">
        <dgm:presLayoutVars>
          <dgm:bulletEnabled val="1"/>
        </dgm:presLayoutVars>
      </dgm:prSet>
      <dgm:spPr/>
    </dgm:pt>
  </dgm:ptLst>
  <dgm:cxnLst>
    <dgm:cxn modelId="{ECD8DE02-E99D-CA42-B119-30C7A8728075}" type="presOf" srcId="{4CDABBD3-FBD9-4832-A964-5141346FE896}" destId="{ED5D1A26-AF2D-4C92-853A-FBC6C7F37A63}" srcOrd="0" destOrd="0" presId="urn:microsoft.com/office/officeart/2005/8/layout/hierarchy3"/>
    <dgm:cxn modelId="{B17EA906-2743-43DA-9DB4-CB332E70B928}" srcId="{08A7BEFF-AC2B-4989-9EBF-16E0A08B04D5}" destId="{20E21767-E865-4D31-AA16-4D60B306CD9A}" srcOrd="5" destOrd="0" parTransId="{9E5ACD3A-7AFE-4BC2-A27C-75F0A693C56B}" sibTransId="{804199DB-4D06-41BF-8C01-167F1525D3DC}"/>
    <dgm:cxn modelId="{1AE9BB08-31DD-FF46-A6A5-B19DFFC8C22D}" type="presOf" srcId="{12135CCF-9B43-44E9-9D1A-84A4261578E6}" destId="{E6194205-FD63-48CB-9CCB-BF07A56A596A}"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CA87BF22-C3B9-4634-9384-8F5F729AF5A2}" srcId="{5989F28C-821E-43C3-81DF-3C9C75C61DBD}" destId="{27D01112-F7CD-4C24-8D04-D1BF2B577F59}" srcOrd="0" destOrd="0" parTransId="{B823861E-D91A-4356-B62B-2452D424BDC3}" sibTransId="{65484656-A81E-4FAE-9AF6-459DCCCFF6EA}"/>
    <dgm:cxn modelId="{0F5D4A25-9281-2D47-8894-D86D8B9E8F7B}" type="presOf" srcId="{6A57827D-FB85-4131-8180-A5381A0DDA7B}" destId="{D95A8597-7C54-4530-8C81-2EABF4BF1FB1}" srcOrd="0" destOrd="0" presId="urn:microsoft.com/office/officeart/2005/8/layout/hierarchy3"/>
    <dgm:cxn modelId="{E0BC332E-644B-1F4C-8017-52DB0ABFFDB8}" type="presOf" srcId="{AEF4217A-E4B6-4CA8-9568-5B24CC17EC59}" destId="{525041FA-D79A-4028-B2B5-26E798700ED0}" srcOrd="0" destOrd="0" presId="urn:microsoft.com/office/officeart/2005/8/layout/hierarchy3"/>
    <dgm:cxn modelId="{C8274B2E-479D-044E-ADB1-E72841604F3A}" type="presOf" srcId="{800604FB-4454-435B-BC4A-1DD2AA1A3F90}" destId="{1DE7D8B4-D521-4422-999F-7E00DB47DEA0}" srcOrd="1" destOrd="0" presId="urn:microsoft.com/office/officeart/2005/8/layout/hierarchy3"/>
    <dgm:cxn modelId="{CBB36F3A-A094-F14E-B720-F668AF5FA1A8}" type="presOf" srcId="{C318AABD-7117-44A7-AB57-467391AC824D}" destId="{387E1012-C8DA-437B-B1CA-57E4FDBA88DE}" srcOrd="0" destOrd="0" presId="urn:microsoft.com/office/officeart/2005/8/layout/hierarchy3"/>
    <dgm:cxn modelId="{AC84D142-4339-CD4D-8DCD-418AE0FC2A8B}" type="presOf" srcId="{99462919-1B96-45B6-875F-79EB600C6192}" destId="{0C01E19A-93C7-40ED-938F-00790217552F}" srcOrd="0" destOrd="0" presId="urn:microsoft.com/office/officeart/2005/8/layout/hierarchy3"/>
    <dgm:cxn modelId="{36074C45-2C93-4031-BB29-210C7DBD9223}" srcId="{5989F28C-821E-43C3-81DF-3C9C75C61DBD}" destId="{E10767CE-03D8-452D-956C-B967E5FC03F5}" srcOrd="2" destOrd="0" parTransId="{88548C12-D333-4103-9B7D-B56169C345BD}" sibTransId="{C80CA0EF-E5C6-4D30-A3DA-E9EC269AB98D}"/>
    <dgm:cxn modelId="{BCDCB148-EA21-7246-9607-B1A52F1F19E0}" type="presOf" srcId="{B823861E-D91A-4356-B62B-2452D424BDC3}" destId="{E9F28A64-E913-4A0C-B0F0-D8D14DB92682}" srcOrd="0" destOrd="0" presId="urn:microsoft.com/office/officeart/2005/8/layout/hierarchy3"/>
    <dgm:cxn modelId="{3E19C048-9D9F-9144-A690-8804018E1521}" type="presOf" srcId="{75691342-4865-49F9-85DA-71A25E4BEDC7}" destId="{AC31DC73-F43F-46D8-B0D3-C53D11C443CD}" srcOrd="0" destOrd="0" presId="urn:microsoft.com/office/officeart/2005/8/layout/hierarchy3"/>
    <dgm:cxn modelId="{34625251-E214-4132-B23A-C9BE5DC4E3DD}" srcId="{5989F28C-821E-43C3-81DF-3C9C75C61DBD}" destId="{99462919-1B96-45B6-875F-79EB600C6192}" srcOrd="1" destOrd="0" parTransId="{4CDABBD3-FBD9-4832-A964-5141346FE896}" sibTransId="{0C52AAFD-656B-484B-88A8-A395AE0880FE}"/>
    <dgm:cxn modelId="{D0615765-5D43-4445-A93C-D91BC8FFD0D1}" type="presOf" srcId="{800604FB-4454-435B-BC4A-1DD2AA1A3F90}" destId="{A44C4D05-C1DD-40A3-B277-A629A4F9A6E0}" srcOrd="0" destOrd="0" presId="urn:microsoft.com/office/officeart/2005/8/layout/hierarchy3"/>
    <dgm:cxn modelId="{0C717D6C-13AC-364F-99EC-3D5224FCDB26}" type="presOf" srcId="{9E5ACD3A-7AFE-4BC2-A27C-75F0A693C56B}" destId="{D0F38266-A926-4E5E-9CE3-9B990DCBE6F3}" srcOrd="0"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B078BC7D-C8A4-5044-98BA-F769EEDDFD6D}" type="presOf" srcId="{5989F28C-821E-43C3-81DF-3C9C75C61DBD}" destId="{537BB765-110A-41D0-A62C-3EB0298ECE5B}" srcOrd="0" destOrd="0" presId="urn:microsoft.com/office/officeart/2005/8/layout/hierarchy3"/>
    <dgm:cxn modelId="{78B9DD86-20B8-814E-94C9-73D970D58F27}" type="presOf" srcId="{27D01112-F7CD-4C24-8D04-D1BF2B577F59}" destId="{B4750571-6C9A-40F7-B2BB-9E920070D567}" srcOrd="0" destOrd="0" presId="urn:microsoft.com/office/officeart/2005/8/layout/hierarchy3"/>
    <dgm:cxn modelId="{437A0088-7812-8144-AB9C-CD46AFE6BC0C}" type="presOf" srcId="{08A7BEFF-AC2B-4989-9EBF-16E0A08B04D5}" destId="{95A71917-412A-4D77-B876-1EAB8DF1DDAC}" srcOrd="1" destOrd="0" presId="urn:microsoft.com/office/officeart/2005/8/layout/hierarchy3"/>
    <dgm:cxn modelId="{E3174288-64B1-844E-91FD-8EB72FEC03CC}" type="presOf" srcId="{9FC10B5A-6B78-406B-834F-84EF8313E527}" destId="{0B24A414-4E2F-4A0E-947D-929A18549A5B}" srcOrd="0" destOrd="0" presId="urn:microsoft.com/office/officeart/2005/8/layout/hierarchy3"/>
    <dgm:cxn modelId="{24B8978C-7B71-498D-9D9C-05E20DEA7D1A}" srcId="{08A7BEFF-AC2B-4989-9EBF-16E0A08B04D5}" destId="{F6C74B3F-A136-476D-844A-0A5A44431281}" srcOrd="3" destOrd="0" parTransId="{75691342-4865-49F9-85DA-71A25E4BEDC7}" sibTransId="{864E4582-A16A-478C-BCA2-EC83991343B6}"/>
    <dgm:cxn modelId="{1578CF98-02A7-C143-A22E-2130F052B966}" type="presOf" srcId="{95F2F82C-D50D-4C84-81D9-78D1707630DE}" destId="{61190245-2628-4BBD-A854-045BB08B57B2}" srcOrd="0" destOrd="0" presId="urn:microsoft.com/office/officeart/2005/8/layout/hierarchy3"/>
    <dgm:cxn modelId="{F4E1769E-5A29-E546-8D03-27275A5D6398}" type="presOf" srcId="{644AB5DA-8C41-42DD-92DC-FF8A53CCE3E5}" destId="{39CB0A19-D472-46D0-8264-0628E06CE705}" srcOrd="0" destOrd="0" presId="urn:microsoft.com/office/officeart/2005/8/layout/hierarchy3"/>
    <dgm:cxn modelId="{6B883EA2-54E3-3F44-86AE-48F249F22163}" type="presOf" srcId="{0464C2C5-2290-44D0-B303-CE9D2E7E3F12}" destId="{5B82D33E-8F52-4F0B-9E77-59B9C4655AEF}" srcOrd="0" destOrd="0" presId="urn:microsoft.com/office/officeart/2005/8/layout/hierarchy3"/>
    <dgm:cxn modelId="{D1EF37A4-A12B-DD44-806B-85B962A7E0CD}" type="presOf" srcId="{46C116E8-BB62-4542-9FED-05D943F6DE79}" destId="{D0D021FA-544E-426C-B2E9-123BF3749281}" srcOrd="0" destOrd="0" presId="urn:microsoft.com/office/officeart/2005/8/layout/hierarchy3"/>
    <dgm:cxn modelId="{139784AF-0A0D-4B61-BC5F-560AC25211D5}" srcId="{5989F28C-821E-43C3-81DF-3C9C75C61DBD}" destId="{21F819CA-BD01-457C-9846-82961D34C61E}" srcOrd="3" destOrd="0" parTransId="{0464C2C5-2290-44D0-B303-CE9D2E7E3F12}" sibTransId="{18C92935-B95E-4510-AAE2-27C90990DA3F}"/>
    <dgm:cxn modelId="{57EB76B5-7E9D-E249-B300-B77079915908}" type="presOf" srcId="{F6C74B3F-A136-476D-844A-0A5A44431281}" destId="{2CC0C477-4333-4566-AA39-76569A4C0205}"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488AFC1-8721-4A2C-999D-08AB38F38466}" srcId="{08A7BEFF-AC2B-4989-9EBF-16E0A08B04D5}" destId="{9FC10B5A-6B78-406B-834F-84EF8313E527}" srcOrd="4" destOrd="0" parTransId="{A35EFF5F-2F84-4857-A923-5BBC8C9D828C}" sibTransId="{FD278F24-F771-4FC7-B053-1DCB7B4BC3DE}"/>
    <dgm:cxn modelId="{B18262C4-C788-5247-A601-8EB1ED909195}" type="presOf" srcId="{21530752-1BD5-41B7-B99A-C0336A456588}" destId="{AFF68459-FA69-42BA-AD96-85D78E9E95A2}" srcOrd="0" destOrd="0" presId="urn:microsoft.com/office/officeart/2005/8/layout/hierarchy3"/>
    <dgm:cxn modelId="{A00570CE-FCF8-BE45-9495-DE80F73D3189}" type="presOf" srcId="{08A7BEFF-AC2B-4989-9EBF-16E0A08B04D5}" destId="{9858D6E3-9383-4522-8FCC-980A6A4BF46B}" srcOrd="0" destOrd="0" presId="urn:microsoft.com/office/officeart/2005/8/layout/hierarchy3"/>
    <dgm:cxn modelId="{4753E9CE-112A-8C4F-9D1B-68A5ED2FC676}" type="presOf" srcId="{5989F28C-821E-43C3-81DF-3C9C75C61DBD}" destId="{43F5B924-16A2-4DF7-977A-A48F82F8CCE5}" srcOrd="1" destOrd="0" presId="urn:microsoft.com/office/officeart/2005/8/layout/hierarchy3"/>
    <dgm:cxn modelId="{846A89CF-6555-EE4E-989D-270C50956208}" type="presOf" srcId="{20E21767-E865-4D31-AA16-4D60B306CD9A}" destId="{6697C3FC-4C4D-4EB0-AE91-8EC02D007586}" srcOrd="0" destOrd="0" presId="urn:microsoft.com/office/officeart/2005/8/layout/hierarchy3"/>
    <dgm:cxn modelId="{7A5E44D8-E671-B74F-9F05-AA6390DE6D98}" type="presOf" srcId="{21F819CA-BD01-457C-9846-82961D34C61E}" destId="{9C36112C-EA43-43B3-A5CA-8E696FCA2488}" srcOrd="0" destOrd="0" presId="urn:microsoft.com/office/officeart/2005/8/layout/hierarchy3"/>
    <dgm:cxn modelId="{EE1F97D9-E175-E54C-96D2-3BA7CCFEEE61}" type="presOf" srcId="{88548C12-D333-4103-9B7D-B56169C345BD}" destId="{7098CCBA-122D-4303-90EA-4E1C9F350955}" srcOrd="0" destOrd="0" presId="urn:microsoft.com/office/officeart/2005/8/layout/hierarchy3"/>
    <dgm:cxn modelId="{ED91D1D9-8C07-ED4E-AF04-6713D5F0C6E4}" type="presOf" srcId="{E10767CE-03D8-452D-956C-B967E5FC03F5}" destId="{FF04254A-FCD7-4651-ADCE-E14AE195573E}" srcOrd="0" destOrd="0" presId="urn:microsoft.com/office/officeart/2005/8/layout/hierarchy3"/>
    <dgm:cxn modelId="{3F9E1CE1-8784-A444-BE07-9EF75A00803E}" type="presOf" srcId="{A13A4601-74E0-47AC-938B-1DD885E72AD2}" destId="{811D2330-4146-4FB4-B7F0-F481CA1AB19F}" srcOrd="0" destOrd="0" presId="urn:microsoft.com/office/officeart/2005/8/layout/hierarchy3"/>
    <dgm:cxn modelId="{3CB969E1-98E8-40B5-B290-AF1DE30A24FE}" srcId="{5989F28C-821E-43C3-81DF-3C9C75C61DBD}" destId="{644AB5DA-8C41-42DD-92DC-FF8A53CCE3E5}" srcOrd="4" destOrd="0" parTransId="{6A57827D-FB85-4131-8180-A5381A0DDA7B}" sibTransId="{D20FF15C-E774-4ED2-AF8C-903E812D09C5}"/>
    <dgm:cxn modelId="{8DB885E8-B433-4710-910B-3D110CD89047}" srcId="{46C116E8-BB62-4542-9FED-05D943F6DE79}" destId="{08A7BEFF-AC2B-4989-9EBF-16E0A08B04D5}" srcOrd="0" destOrd="0" parTransId="{D3173EB4-D476-4822-AE44-307C866EEC4D}" sibTransId="{ED05CE65-3625-4072-9042-45C1662EBF6C}"/>
    <dgm:cxn modelId="{C35215F1-EC57-F74E-A7C7-E4BFF89E0BF9}" type="presOf" srcId="{A35EFF5F-2F84-4857-A923-5BBC8C9D828C}" destId="{367D7E51-EFBE-49FF-BD66-7F4B47DFDAA3}" srcOrd="0" destOrd="0" presId="urn:microsoft.com/office/officeart/2005/8/layout/hierarchy3"/>
    <dgm:cxn modelId="{813A07EC-FDA2-BB42-9147-F17D0D56FA55}" type="presParOf" srcId="{D0D021FA-544E-426C-B2E9-123BF3749281}" destId="{317964E3-0A9C-4571-AD27-C5681C64B344}" srcOrd="0" destOrd="0" presId="urn:microsoft.com/office/officeart/2005/8/layout/hierarchy3"/>
    <dgm:cxn modelId="{E02AE453-4F12-C54F-87DF-BA9D3CC009CD}" type="presParOf" srcId="{317964E3-0A9C-4571-AD27-C5681C64B344}" destId="{654D384C-66B9-4A2E-82CF-10AE550CC58A}" srcOrd="0" destOrd="0" presId="urn:microsoft.com/office/officeart/2005/8/layout/hierarchy3"/>
    <dgm:cxn modelId="{CE63E070-3AA8-6948-981F-EF6A00B5E94C}" type="presParOf" srcId="{654D384C-66B9-4A2E-82CF-10AE550CC58A}" destId="{9858D6E3-9383-4522-8FCC-980A6A4BF46B}" srcOrd="0" destOrd="0" presId="urn:microsoft.com/office/officeart/2005/8/layout/hierarchy3"/>
    <dgm:cxn modelId="{0AC13BBF-9937-0747-A437-24F71DD15DBF}" type="presParOf" srcId="{654D384C-66B9-4A2E-82CF-10AE550CC58A}" destId="{95A71917-412A-4D77-B876-1EAB8DF1DDAC}" srcOrd="1" destOrd="0" presId="urn:microsoft.com/office/officeart/2005/8/layout/hierarchy3"/>
    <dgm:cxn modelId="{66624147-92F4-C141-AD4F-2351186A507F}" type="presParOf" srcId="{317964E3-0A9C-4571-AD27-C5681C64B344}" destId="{53D0F149-BCEA-4763-B3D7-E384AE4AFEB9}" srcOrd="1" destOrd="0" presId="urn:microsoft.com/office/officeart/2005/8/layout/hierarchy3"/>
    <dgm:cxn modelId="{D1048EA2-68FF-3747-84C7-14EAB9579C41}" type="presParOf" srcId="{53D0F149-BCEA-4763-B3D7-E384AE4AFEB9}" destId="{61190245-2628-4BBD-A854-045BB08B57B2}" srcOrd="0" destOrd="0" presId="urn:microsoft.com/office/officeart/2005/8/layout/hierarchy3"/>
    <dgm:cxn modelId="{8BC81C24-D4D8-5D4B-A21E-F1FA8A6917E3}" type="presParOf" srcId="{53D0F149-BCEA-4763-B3D7-E384AE4AFEB9}" destId="{E6194205-FD63-48CB-9CCB-BF07A56A596A}" srcOrd="1" destOrd="0" presId="urn:microsoft.com/office/officeart/2005/8/layout/hierarchy3"/>
    <dgm:cxn modelId="{9529452C-5600-8742-8EEF-8FB7177EB3EA}" type="presParOf" srcId="{53D0F149-BCEA-4763-B3D7-E384AE4AFEB9}" destId="{AFF68459-FA69-42BA-AD96-85D78E9E95A2}" srcOrd="2" destOrd="0" presId="urn:microsoft.com/office/officeart/2005/8/layout/hierarchy3"/>
    <dgm:cxn modelId="{E4F8478D-3D28-3A4A-810A-FC8E01AA6AE6}" type="presParOf" srcId="{53D0F149-BCEA-4763-B3D7-E384AE4AFEB9}" destId="{525041FA-D79A-4028-B2B5-26E798700ED0}" srcOrd="3" destOrd="0" presId="urn:microsoft.com/office/officeart/2005/8/layout/hierarchy3"/>
    <dgm:cxn modelId="{2DD08904-8DB3-1947-83DC-1F3933D96F05}" type="presParOf" srcId="{53D0F149-BCEA-4763-B3D7-E384AE4AFEB9}" destId="{387E1012-C8DA-437B-B1CA-57E4FDBA88DE}" srcOrd="4" destOrd="0" presId="urn:microsoft.com/office/officeart/2005/8/layout/hierarchy3"/>
    <dgm:cxn modelId="{C9075F74-FE9D-1A48-98CE-95FEA363023F}" type="presParOf" srcId="{53D0F149-BCEA-4763-B3D7-E384AE4AFEB9}" destId="{811D2330-4146-4FB4-B7F0-F481CA1AB19F}" srcOrd="5" destOrd="0" presId="urn:microsoft.com/office/officeart/2005/8/layout/hierarchy3"/>
    <dgm:cxn modelId="{43F192B4-F6E2-9D49-A4D2-347CD73F4071}" type="presParOf" srcId="{53D0F149-BCEA-4763-B3D7-E384AE4AFEB9}" destId="{AC31DC73-F43F-46D8-B0D3-C53D11C443CD}" srcOrd="6" destOrd="0" presId="urn:microsoft.com/office/officeart/2005/8/layout/hierarchy3"/>
    <dgm:cxn modelId="{E513A2C9-8098-5246-B5F4-69F76EE01585}" type="presParOf" srcId="{53D0F149-BCEA-4763-B3D7-E384AE4AFEB9}" destId="{2CC0C477-4333-4566-AA39-76569A4C0205}" srcOrd="7" destOrd="0" presId="urn:microsoft.com/office/officeart/2005/8/layout/hierarchy3"/>
    <dgm:cxn modelId="{B4FE8D31-82AE-5446-A5AF-3BBFB5EBC7EB}" type="presParOf" srcId="{53D0F149-BCEA-4763-B3D7-E384AE4AFEB9}" destId="{367D7E51-EFBE-49FF-BD66-7F4B47DFDAA3}" srcOrd="8" destOrd="0" presId="urn:microsoft.com/office/officeart/2005/8/layout/hierarchy3"/>
    <dgm:cxn modelId="{AE7530DB-5BAF-A44B-9E93-086F7B0C8449}" type="presParOf" srcId="{53D0F149-BCEA-4763-B3D7-E384AE4AFEB9}" destId="{0B24A414-4E2F-4A0E-947D-929A18549A5B}" srcOrd="9" destOrd="0" presId="urn:microsoft.com/office/officeart/2005/8/layout/hierarchy3"/>
    <dgm:cxn modelId="{53FDD626-F9A9-B841-92A9-832596A9ADE3}" type="presParOf" srcId="{53D0F149-BCEA-4763-B3D7-E384AE4AFEB9}" destId="{D0F38266-A926-4E5E-9CE3-9B990DCBE6F3}" srcOrd="10" destOrd="0" presId="urn:microsoft.com/office/officeart/2005/8/layout/hierarchy3"/>
    <dgm:cxn modelId="{F9B79DD1-6E68-6C42-A361-A6B944BB6455}" type="presParOf" srcId="{53D0F149-BCEA-4763-B3D7-E384AE4AFEB9}" destId="{6697C3FC-4C4D-4EB0-AE91-8EC02D007586}" srcOrd="11" destOrd="0" presId="urn:microsoft.com/office/officeart/2005/8/layout/hierarchy3"/>
    <dgm:cxn modelId="{405305EE-4C2D-324C-9D6A-B907DFF69D99}" type="presParOf" srcId="{D0D021FA-544E-426C-B2E9-123BF3749281}" destId="{0FE1AEEF-C523-4FB0-A8AA-EF5B9484B061}" srcOrd="1" destOrd="0" presId="urn:microsoft.com/office/officeart/2005/8/layout/hierarchy3"/>
    <dgm:cxn modelId="{40EE7FAF-A69D-C446-B877-993CBE0D4987}" type="presParOf" srcId="{0FE1AEEF-C523-4FB0-A8AA-EF5B9484B061}" destId="{E583E662-3931-477B-8087-569A50581A4C}" srcOrd="0" destOrd="0" presId="urn:microsoft.com/office/officeart/2005/8/layout/hierarchy3"/>
    <dgm:cxn modelId="{877C9BCE-44A5-8B45-A026-02BEB6837E19}" type="presParOf" srcId="{E583E662-3931-477B-8087-569A50581A4C}" destId="{A44C4D05-C1DD-40A3-B277-A629A4F9A6E0}" srcOrd="0" destOrd="0" presId="urn:microsoft.com/office/officeart/2005/8/layout/hierarchy3"/>
    <dgm:cxn modelId="{0964970A-7769-EF43-9A3C-46FD09AD4E8D}" type="presParOf" srcId="{E583E662-3931-477B-8087-569A50581A4C}" destId="{1DE7D8B4-D521-4422-999F-7E00DB47DEA0}" srcOrd="1" destOrd="0" presId="urn:microsoft.com/office/officeart/2005/8/layout/hierarchy3"/>
    <dgm:cxn modelId="{0A216EDC-C632-3E46-9E99-09A5E3D63669}" type="presParOf" srcId="{0FE1AEEF-C523-4FB0-A8AA-EF5B9484B061}" destId="{5F7B04DA-16ED-4E63-8FE3-31EE621E8121}" srcOrd="1" destOrd="0" presId="urn:microsoft.com/office/officeart/2005/8/layout/hierarchy3"/>
    <dgm:cxn modelId="{51E3CF9F-C19D-1941-A453-3443AD9AF768}" type="presParOf" srcId="{D0D021FA-544E-426C-B2E9-123BF3749281}" destId="{5170503F-9AE6-4ADB-804C-7846F8690C65}" srcOrd="2" destOrd="0" presId="urn:microsoft.com/office/officeart/2005/8/layout/hierarchy3"/>
    <dgm:cxn modelId="{386D2804-D279-A14F-8D6B-A1B2B898C916}" type="presParOf" srcId="{5170503F-9AE6-4ADB-804C-7846F8690C65}" destId="{7C333397-670B-4716-9BD0-47E9B5377836}" srcOrd="0" destOrd="0" presId="urn:microsoft.com/office/officeart/2005/8/layout/hierarchy3"/>
    <dgm:cxn modelId="{73013838-FEF7-BF42-AAFE-ABB151AECAA4}" type="presParOf" srcId="{7C333397-670B-4716-9BD0-47E9B5377836}" destId="{537BB765-110A-41D0-A62C-3EB0298ECE5B}" srcOrd="0" destOrd="0" presId="urn:microsoft.com/office/officeart/2005/8/layout/hierarchy3"/>
    <dgm:cxn modelId="{426FE604-893B-BE4A-9DAE-2C4B578B0297}" type="presParOf" srcId="{7C333397-670B-4716-9BD0-47E9B5377836}" destId="{43F5B924-16A2-4DF7-977A-A48F82F8CCE5}" srcOrd="1" destOrd="0" presId="urn:microsoft.com/office/officeart/2005/8/layout/hierarchy3"/>
    <dgm:cxn modelId="{E7A1EE12-42DA-5A4B-ADA3-E35D256D3D79}" type="presParOf" srcId="{5170503F-9AE6-4ADB-804C-7846F8690C65}" destId="{83823B7B-B0C1-4CC9-AE06-D0E34BB4C260}" srcOrd="1" destOrd="0" presId="urn:microsoft.com/office/officeart/2005/8/layout/hierarchy3"/>
    <dgm:cxn modelId="{B0A9098C-C459-AC4E-A422-E4C9786D8DF6}" type="presParOf" srcId="{83823B7B-B0C1-4CC9-AE06-D0E34BB4C260}" destId="{E9F28A64-E913-4A0C-B0F0-D8D14DB92682}" srcOrd="0" destOrd="0" presId="urn:microsoft.com/office/officeart/2005/8/layout/hierarchy3"/>
    <dgm:cxn modelId="{EB30E6A2-B1B3-4843-8A66-9DA522C5C621}" type="presParOf" srcId="{83823B7B-B0C1-4CC9-AE06-D0E34BB4C260}" destId="{B4750571-6C9A-40F7-B2BB-9E920070D567}" srcOrd="1" destOrd="0" presId="urn:microsoft.com/office/officeart/2005/8/layout/hierarchy3"/>
    <dgm:cxn modelId="{3D813BD6-DDFF-5740-BE4A-66153C31F1F8}" type="presParOf" srcId="{83823B7B-B0C1-4CC9-AE06-D0E34BB4C260}" destId="{ED5D1A26-AF2D-4C92-853A-FBC6C7F37A63}" srcOrd="2" destOrd="0" presId="urn:microsoft.com/office/officeart/2005/8/layout/hierarchy3"/>
    <dgm:cxn modelId="{848B0327-7E4F-7B42-9177-F908212AF49E}" type="presParOf" srcId="{83823B7B-B0C1-4CC9-AE06-D0E34BB4C260}" destId="{0C01E19A-93C7-40ED-938F-00790217552F}" srcOrd="3" destOrd="0" presId="urn:microsoft.com/office/officeart/2005/8/layout/hierarchy3"/>
    <dgm:cxn modelId="{3FEA413F-B6E0-1941-9DB1-5A937546B3F0}" type="presParOf" srcId="{83823B7B-B0C1-4CC9-AE06-D0E34BB4C260}" destId="{7098CCBA-122D-4303-90EA-4E1C9F350955}" srcOrd="4" destOrd="0" presId="urn:microsoft.com/office/officeart/2005/8/layout/hierarchy3"/>
    <dgm:cxn modelId="{8560BDF3-DC18-844D-BF09-B426C3F21894}" type="presParOf" srcId="{83823B7B-B0C1-4CC9-AE06-D0E34BB4C260}" destId="{FF04254A-FCD7-4651-ADCE-E14AE195573E}" srcOrd="5" destOrd="0" presId="urn:microsoft.com/office/officeart/2005/8/layout/hierarchy3"/>
    <dgm:cxn modelId="{371CED3A-020A-3640-A895-53B63FE50F29}" type="presParOf" srcId="{83823B7B-B0C1-4CC9-AE06-D0E34BB4C260}" destId="{5B82D33E-8F52-4F0B-9E77-59B9C4655AEF}" srcOrd="6" destOrd="0" presId="urn:microsoft.com/office/officeart/2005/8/layout/hierarchy3"/>
    <dgm:cxn modelId="{2A7479CB-828E-F44B-8331-952F17E25FC6}" type="presParOf" srcId="{83823B7B-B0C1-4CC9-AE06-D0E34BB4C260}" destId="{9C36112C-EA43-43B3-A5CA-8E696FCA2488}" srcOrd="7" destOrd="0" presId="urn:microsoft.com/office/officeart/2005/8/layout/hierarchy3"/>
    <dgm:cxn modelId="{E5D5CFA5-C9DD-BE4E-B84B-20C131234079}" type="presParOf" srcId="{83823B7B-B0C1-4CC9-AE06-D0E34BB4C260}" destId="{D95A8597-7C54-4530-8C81-2EABF4BF1FB1}" srcOrd="8" destOrd="0" presId="urn:microsoft.com/office/officeart/2005/8/layout/hierarchy3"/>
    <dgm:cxn modelId="{5E477A4E-E4D9-6042-BB49-8CF4AE33C169}" type="presParOf" srcId="{83823B7B-B0C1-4CC9-AE06-D0E34BB4C260}" destId="{39CB0A19-D472-46D0-8264-0628E06CE705}"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308"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Performance</a:t>
          </a:r>
        </a:p>
      </dsp:txBody>
      <dsp:txXfrm>
        <a:off x="23325" y="752919"/>
        <a:ext cx="1459373" cy="707669"/>
      </dsp:txXfrm>
    </dsp:sp>
    <dsp:sp modelId="{61190245-2628-4BBD-A854-045BB08B57B2}">
      <dsp:nvSpPr>
        <dsp:cNvPr id="0" name=""/>
        <dsp:cNvSpPr/>
      </dsp:nvSpPr>
      <dsp:spPr>
        <a:xfrm>
          <a:off x="151648"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301989"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Latencia</a:t>
          </a:r>
        </a:p>
      </dsp:txBody>
      <dsp:txXfrm>
        <a:off x="324006" y="1692548"/>
        <a:ext cx="1158691" cy="707669"/>
      </dsp:txXfrm>
    </dsp:sp>
    <dsp:sp modelId="{AFF68459-FA69-42BA-AD96-85D78E9E95A2}">
      <dsp:nvSpPr>
        <dsp:cNvPr id="0" name=""/>
        <dsp:cNvSpPr/>
      </dsp:nvSpPr>
      <dsp:spPr>
        <a:xfrm>
          <a:off x="151648"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301989"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err="1"/>
            <a:t>Throughput</a:t>
          </a:r>
          <a:r>
            <a:rPr lang="es-AR" sz="1200" kern="1200" dirty="0"/>
            <a:t>	</a:t>
          </a:r>
        </a:p>
      </dsp:txBody>
      <dsp:txXfrm>
        <a:off x="324006" y="2632177"/>
        <a:ext cx="1158691" cy="707669"/>
      </dsp:txXfrm>
    </dsp:sp>
    <dsp:sp modelId="{387E1012-C8DA-437B-B1CA-57E4FDBA88DE}">
      <dsp:nvSpPr>
        <dsp:cNvPr id="0" name=""/>
        <dsp:cNvSpPr/>
      </dsp:nvSpPr>
      <dsp:spPr>
        <a:xfrm>
          <a:off x="151648"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301989"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Capacidad</a:t>
          </a:r>
        </a:p>
      </dsp:txBody>
      <dsp:txXfrm>
        <a:off x="324006" y="3571807"/>
        <a:ext cx="1158691" cy="707669"/>
      </dsp:txXfrm>
    </dsp:sp>
    <dsp:sp modelId="{A44C4D05-C1DD-40A3-B277-A629A4F9A6E0}">
      <dsp:nvSpPr>
        <dsp:cNvPr id="0" name=""/>
        <dsp:cNvSpPr/>
      </dsp:nvSpPr>
      <dsp:spPr>
        <a:xfrm>
          <a:off x="1880566"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Disponibilidad</a:t>
          </a:r>
        </a:p>
      </dsp:txBody>
      <dsp:txXfrm>
        <a:off x="1902583" y="752919"/>
        <a:ext cx="1459373" cy="707669"/>
      </dsp:txXfrm>
    </dsp:sp>
    <dsp:sp modelId="{C67BD172-C662-4BEF-A48A-9D1CBBA58C66}">
      <dsp:nvSpPr>
        <dsp:cNvPr id="0" name=""/>
        <dsp:cNvSpPr/>
      </dsp:nvSpPr>
      <dsp:spPr>
        <a:xfrm>
          <a:off x="2030907"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C1ECE9-88B7-46AC-9082-0016A82A337C}">
      <dsp:nvSpPr>
        <dsp:cNvPr id="0" name=""/>
        <dsp:cNvSpPr/>
      </dsp:nvSpPr>
      <dsp:spPr>
        <a:xfrm>
          <a:off x="2181248"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Hardware</a:t>
          </a:r>
        </a:p>
      </dsp:txBody>
      <dsp:txXfrm>
        <a:off x="2203265" y="1692548"/>
        <a:ext cx="1158691" cy="707669"/>
      </dsp:txXfrm>
    </dsp:sp>
    <dsp:sp modelId="{0CCDAD52-7CCF-4912-B6B4-598FA4915DBC}">
      <dsp:nvSpPr>
        <dsp:cNvPr id="0" name=""/>
        <dsp:cNvSpPr/>
      </dsp:nvSpPr>
      <dsp:spPr>
        <a:xfrm>
          <a:off x="2030907"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78BBE-52B3-4D2C-B381-89CD7C6A92DC}">
      <dsp:nvSpPr>
        <dsp:cNvPr id="0" name=""/>
        <dsp:cNvSpPr/>
      </dsp:nvSpPr>
      <dsp:spPr>
        <a:xfrm>
          <a:off x="2181248"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Software</a:t>
          </a:r>
        </a:p>
      </dsp:txBody>
      <dsp:txXfrm>
        <a:off x="2203265" y="2632177"/>
        <a:ext cx="1158691" cy="707669"/>
      </dsp:txXfrm>
    </dsp:sp>
    <dsp:sp modelId="{537BB765-110A-41D0-A62C-3EB0298ECE5B}">
      <dsp:nvSpPr>
        <dsp:cNvPr id="0" name=""/>
        <dsp:cNvSpPr/>
      </dsp:nvSpPr>
      <dsp:spPr>
        <a:xfrm>
          <a:off x="3759825"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Interoperabilidad</a:t>
          </a:r>
        </a:p>
      </dsp:txBody>
      <dsp:txXfrm>
        <a:off x="3781842" y="752919"/>
        <a:ext cx="1459373" cy="707669"/>
      </dsp:txXfrm>
    </dsp:sp>
    <dsp:sp modelId="{C2B89A9D-E7E8-473B-991C-492669A2A068}">
      <dsp:nvSpPr>
        <dsp:cNvPr id="0" name=""/>
        <dsp:cNvSpPr/>
      </dsp:nvSpPr>
      <dsp:spPr>
        <a:xfrm>
          <a:off x="5639084"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Seguridad</a:t>
          </a:r>
        </a:p>
      </dsp:txBody>
      <dsp:txXfrm>
        <a:off x="5661101" y="752919"/>
        <a:ext cx="1459373" cy="707669"/>
      </dsp:txXfrm>
    </dsp:sp>
    <dsp:sp modelId="{23674BE1-D43E-4287-BF3C-CA5B728B404B}">
      <dsp:nvSpPr>
        <dsp:cNvPr id="0" name=""/>
        <dsp:cNvSpPr/>
      </dsp:nvSpPr>
      <dsp:spPr>
        <a:xfrm>
          <a:off x="5789425"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C0EC99-38BD-406C-88D9-B8F341C37464}">
      <dsp:nvSpPr>
        <dsp:cNvPr id="0" name=""/>
        <dsp:cNvSpPr/>
      </dsp:nvSpPr>
      <dsp:spPr>
        <a:xfrm>
          <a:off x="5939766"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Confidencialidad</a:t>
          </a:r>
        </a:p>
      </dsp:txBody>
      <dsp:txXfrm>
        <a:off x="5961783" y="1692548"/>
        <a:ext cx="1158691" cy="707669"/>
      </dsp:txXfrm>
    </dsp:sp>
    <dsp:sp modelId="{BB838A3D-E682-42DC-BC06-948295672721}">
      <dsp:nvSpPr>
        <dsp:cNvPr id="0" name=""/>
        <dsp:cNvSpPr/>
      </dsp:nvSpPr>
      <dsp:spPr>
        <a:xfrm>
          <a:off x="5789425"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6B18B-92F2-4257-A7CB-DC7B4BEFF1CB}">
      <dsp:nvSpPr>
        <dsp:cNvPr id="0" name=""/>
        <dsp:cNvSpPr/>
      </dsp:nvSpPr>
      <dsp:spPr>
        <a:xfrm>
          <a:off x="5939766"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Safety</a:t>
          </a:r>
        </a:p>
      </dsp:txBody>
      <dsp:txXfrm>
        <a:off x="5961783" y="2632177"/>
        <a:ext cx="1158691" cy="707669"/>
      </dsp:txXfrm>
    </dsp:sp>
    <dsp:sp modelId="{F8096C44-35F6-4F2B-B881-57F9F4EEF75D}">
      <dsp:nvSpPr>
        <dsp:cNvPr id="0" name=""/>
        <dsp:cNvSpPr/>
      </dsp:nvSpPr>
      <dsp:spPr>
        <a:xfrm>
          <a:off x="5789425"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F52CB-3F86-48A1-940F-8F1E10C2A96B}">
      <dsp:nvSpPr>
        <dsp:cNvPr id="0" name=""/>
        <dsp:cNvSpPr/>
      </dsp:nvSpPr>
      <dsp:spPr>
        <a:xfrm>
          <a:off x="5939766"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Integridad</a:t>
          </a:r>
        </a:p>
      </dsp:txBody>
      <dsp:txXfrm>
        <a:off x="5961783" y="3571807"/>
        <a:ext cx="1158691" cy="707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502535"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chemeClr val="tx1">
                  <a:lumMod val="95000"/>
                  <a:lumOff val="5000"/>
                </a:schemeClr>
              </a:solidFill>
            </a:rPr>
            <a:t>Modificabilidad</a:t>
          </a:r>
          <a:endParaRPr lang="es-AR" sz="1200" b="1" kern="1200" dirty="0">
            <a:solidFill>
              <a:schemeClr val="tx1">
                <a:lumMod val="95000"/>
                <a:lumOff val="5000"/>
              </a:schemeClr>
            </a:solidFill>
          </a:endParaRPr>
        </a:p>
      </dsp:txBody>
      <dsp:txXfrm>
        <a:off x="1519852" y="20714"/>
        <a:ext cx="1147860" cy="556613"/>
      </dsp:txXfrm>
    </dsp:sp>
    <dsp:sp modelId="{61190245-2628-4BBD-A854-045BB08B57B2}">
      <dsp:nvSpPr>
        <dsp:cNvPr id="0" name=""/>
        <dsp:cNvSpPr/>
      </dsp:nvSpPr>
      <dsp:spPr>
        <a:xfrm>
          <a:off x="1620784"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1739033"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err="1"/>
            <a:t>Mantenibilidad</a:t>
          </a:r>
          <a:endParaRPr lang="es-AR" sz="1000" kern="1200" dirty="0"/>
        </a:p>
      </dsp:txBody>
      <dsp:txXfrm>
        <a:off x="1756350" y="759773"/>
        <a:ext cx="911361" cy="556613"/>
      </dsp:txXfrm>
    </dsp:sp>
    <dsp:sp modelId="{AFF68459-FA69-42BA-AD96-85D78E9E95A2}">
      <dsp:nvSpPr>
        <dsp:cNvPr id="0" name=""/>
        <dsp:cNvSpPr/>
      </dsp:nvSpPr>
      <dsp:spPr>
        <a:xfrm>
          <a:off x="1620784"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1739033"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Extensibilidad	</a:t>
          </a:r>
        </a:p>
      </dsp:txBody>
      <dsp:txXfrm>
        <a:off x="1756350" y="1498832"/>
        <a:ext cx="911361" cy="556613"/>
      </dsp:txXfrm>
    </dsp:sp>
    <dsp:sp modelId="{387E1012-C8DA-437B-B1CA-57E4FDBA88DE}">
      <dsp:nvSpPr>
        <dsp:cNvPr id="0" name=""/>
        <dsp:cNvSpPr/>
      </dsp:nvSpPr>
      <dsp:spPr>
        <a:xfrm>
          <a:off x="1620784"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1739033"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Restructuración	</a:t>
          </a:r>
        </a:p>
      </dsp:txBody>
      <dsp:txXfrm>
        <a:off x="1756350" y="2237891"/>
        <a:ext cx="911361" cy="556613"/>
      </dsp:txXfrm>
    </dsp:sp>
    <dsp:sp modelId="{AC31DC73-F43F-46D8-B0D3-C53D11C443CD}">
      <dsp:nvSpPr>
        <dsp:cNvPr id="0" name=""/>
        <dsp:cNvSpPr/>
      </dsp:nvSpPr>
      <dsp:spPr>
        <a:xfrm>
          <a:off x="1620784"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0C477-4333-4566-AA39-76569A4C0205}">
      <dsp:nvSpPr>
        <dsp:cNvPr id="0" name=""/>
        <dsp:cNvSpPr/>
      </dsp:nvSpPr>
      <dsp:spPr>
        <a:xfrm>
          <a:off x="1739033"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Tiempo para el despliegue</a:t>
          </a:r>
        </a:p>
      </dsp:txBody>
      <dsp:txXfrm>
        <a:off x="1756350" y="2976950"/>
        <a:ext cx="911361" cy="556613"/>
      </dsp:txXfrm>
    </dsp:sp>
    <dsp:sp modelId="{367D7E51-EFBE-49FF-BD66-7F4B47DFDAA3}">
      <dsp:nvSpPr>
        <dsp:cNvPr id="0" name=""/>
        <dsp:cNvSpPr/>
      </dsp:nvSpPr>
      <dsp:spPr>
        <a:xfrm>
          <a:off x="1620784"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4A414-4E2F-4A0E-947D-929A18549A5B}">
      <dsp:nvSpPr>
        <dsp:cNvPr id="0" name=""/>
        <dsp:cNvSpPr/>
      </dsp:nvSpPr>
      <dsp:spPr>
        <a:xfrm>
          <a:off x="1739033"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Simplificación</a:t>
          </a:r>
        </a:p>
      </dsp:txBody>
      <dsp:txXfrm>
        <a:off x="1756350" y="3716009"/>
        <a:ext cx="911361" cy="556613"/>
      </dsp:txXfrm>
    </dsp:sp>
    <dsp:sp modelId="{D0F38266-A926-4E5E-9CE3-9B990DCBE6F3}">
      <dsp:nvSpPr>
        <dsp:cNvPr id="0" name=""/>
        <dsp:cNvSpPr/>
      </dsp:nvSpPr>
      <dsp:spPr>
        <a:xfrm>
          <a:off x="1620784" y="594644"/>
          <a:ext cx="118249" cy="4138729"/>
        </a:xfrm>
        <a:custGeom>
          <a:avLst/>
          <a:gdLst/>
          <a:ahLst/>
          <a:cxnLst/>
          <a:rect l="0" t="0" r="0" b="0"/>
          <a:pathLst>
            <a:path>
              <a:moveTo>
                <a:pt x="0" y="0"/>
              </a:moveTo>
              <a:lnTo>
                <a:pt x="0" y="4138729"/>
              </a:lnTo>
              <a:lnTo>
                <a:pt x="118249" y="413872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7C3FC-4C4D-4EB0-AE91-8EC02D007586}">
      <dsp:nvSpPr>
        <dsp:cNvPr id="0" name=""/>
        <dsp:cNvSpPr/>
      </dsp:nvSpPr>
      <dsp:spPr>
        <a:xfrm>
          <a:off x="1739033" y="4437751"/>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Escalabilidad</a:t>
          </a:r>
        </a:p>
      </dsp:txBody>
      <dsp:txXfrm>
        <a:off x="1756350" y="4455068"/>
        <a:ext cx="911361" cy="556613"/>
      </dsp:txXfrm>
    </dsp:sp>
    <dsp:sp modelId="{A44C4D05-C1DD-40A3-B277-A629A4F9A6E0}">
      <dsp:nvSpPr>
        <dsp:cNvPr id="0" name=""/>
        <dsp:cNvSpPr/>
      </dsp:nvSpPr>
      <dsp:spPr>
        <a:xfrm>
          <a:off x="2980652"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Capacidad de Pruebas</a:t>
          </a:r>
        </a:p>
      </dsp:txBody>
      <dsp:txXfrm>
        <a:off x="2997969" y="20714"/>
        <a:ext cx="1147860" cy="556613"/>
      </dsp:txXfrm>
    </dsp:sp>
    <dsp:sp modelId="{537BB765-110A-41D0-A62C-3EB0298ECE5B}">
      <dsp:nvSpPr>
        <dsp:cNvPr id="0" name=""/>
        <dsp:cNvSpPr/>
      </dsp:nvSpPr>
      <dsp:spPr>
        <a:xfrm>
          <a:off x="4458770"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Usabilidad</a:t>
          </a:r>
        </a:p>
      </dsp:txBody>
      <dsp:txXfrm>
        <a:off x="4476087" y="20714"/>
        <a:ext cx="1147860" cy="556613"/>
      </dsp:txXfrm>
    </dsp:sp>
    <dsp:sp modelId="{E9F28A64-E913-4A0C-B0F0-D8D14DB92682}">
      <dsp:nvSpPr>
        <dsp:cNvPr id="0" name=""/>
        <dsp:cNvSpPr/>
      </dsp:nvSpPr>
      <dsp:spPr>
        <a:xfrm>
          <a:off x="4577020"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50571-6C9A-40F7-B2BB-9E920070D567}">
      <dsp:nvSpPr>
        <dsp:cNvPr id="0" name=""/>
        <dsp:cNvSpPr/>
      </dsp:nvSpPr>
      <dsp:spPr>
        <a:xfrm>
          <a:off x="4695269"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Aprendizaje</a:t>
          </a:r>
        </a:p>
      </dsp:txBody>
      <dsp:txXfrm>
        <a:off x="4712586" y="759773"/>
        <a:ext cx="911361" cy="556613"/>
      </dsp:txXfrm>
    </dsp:sp>
    <dsp:sp modelId="{ED5D1A26-AF2D-4C92-853A-FBC6C7F37A63}">
      <dsp:nvSpPr>
        <dsp:cNvPr id="0" name=""/>
        <dsp:cNvSpPr/>
      </dsp:nvSpPr>
      <dsp:spPr>
        <a:xfrm>
          <a:off x="4577020"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1E19A-93C7-40ED-938F-00790217552F}">
      <dsp:nvSpPr>
        <dsp:cNvPr id="0" name=""/>
        <dsp:cNvSpPr/>
      </dsp:nvSpPr>
      <dsp:spPr>
        <a:xfrm>
          <a:off x="4695269"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Eficiencia</a:t>
          </a:r>
        </a:p>
      </dsp:txBody>
      <dsp:txXfrm>
        <a:off x="4712586" y="1498832"/>
        <a:ext cx="911361" cy="556613"/>
      </dsp:txXfrm>
    </dsp:sp>
    <dsp:sp modelId="{7098CCBA-122D-4303-90EA-4E1C9F350955}">
      <dsp:nvSpPr>
        <dsp:cNvPr id="0" name=""/>
        <dsp:cNvSpPr/>
      </dsp:nvSpPr>
      <dsp:spPr>
        <a:xfrm>
          <a:off x="4577020"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4254A-FCD7-4651-ADCE-E14AE195573E}">
      <dsp:nvSpPr>
        <dsp:cNvPr id="0" name=""/>
        <dsp:cNvSpPr/>
      </dsp:nvSpPr>
      <dsp:spPr>
        <a:xfrm>
          <a:off x="4695269"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Memorización</a:t>
          </a:r>
        </a:p>
      </dsp:txBody>
      <dsp:txXfrm>
        <a:off x="4712586" y="2237891"/>
        <a:ext cx="911361" cy="556613"/>
      </dsp:txXfrm>
    </dsp:sp>
    <dsp:sp modelId="{5B82D33E-8F52-4F0B-9E77-59B9C4655AEF}">
      <dsp:nvSpPr>
        <dsp:cNvPr id="0" name=""/>
        <dsp:cNvSpPr/>
      </dsp:nvSpPr>
      <dsp:spPr>
        <a:xfrm>
          <a:off x="4577020"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6112C-EA43-43B3-A5CA-8E696FCA2488}">
      <dsp:nvSpPr>
        <dsp:cNvPr id="0" name=""/>
        <dsp:cNvSpPr/>
      </dsp:nvSpPr>
      <dsp:spPr>
        <a:xfrm>
          <a:off x="4695269"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Errores</a:t>
          </a:r>
        </a:p>
      </dsp:txBody>
      <dsp:txXfrm>
        <a:off x="4712586" y="2976950"/>
        <a:ext cx="911361" cy="556613"/>
      </dsp:txXfrm>
    </dsp:sp>
    <dsp:sp modelId="{D95A8597-7C54-4530-8C81-2EABF4BF1FB1}">
      <dsp:nvSpPr>
        <dsp:cNvPr id="0" name=""/>
        <dsp:cNvSpPr/>
      </dsp:nvSpPr>
      <dsp:spPr>
        <a:xfrm>
          <a:off x="4577020"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B0A19-D472-46D0-8264-0628E06CE705}">
      <dsp:nvSpPr>
        <dsp:cNvPr id="0" name=""/>
        <dsp:cNvSpPr/>
      </dsp:nvSpPr>
      <dsp:spPr>
        <a:xfrm>
          <a:off x="4695269"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Satisfacción</a:t>
          </a:r>
        </a:p>
      </dsp:txBody>
      <dsp:txXfrm>
        <a:off x="4712586" y="3716009"/>
        <a:ext cx="911361" cy="556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2/6/19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21</a:t>
            </a:fld>
            <a:endParaRPr lang="es-ES"/>
          </a:p>
        </p:txBody>
      </p:sp>
    </p:spTree>
    <p:extLst>
      <p:ext uri="{BB962C8B-B14F-4D97-AF65-F5344CB8AC3E}">
        <p14:creationId xmlns:p14="http://schemas.microsoft.com/office/powerpoint/2010/main" val="110886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30</a:t>
            </a:fld>
            <a:endParaRPr lang="es-ES"/>
          </a:p>
        </p:txBody>
      </p:sp>
    </p:spTree>
    <p:extLst>
      <p:ext uri="{BB962C8B-B14F-4D97-AF65-F5344CB8AC3E}">
        <p14:creationId xmlns:p14="http://schemas.microsoft.com/office/powerpoint/2010/main" val="217367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31</a:t>
            </a:fld>
            <a:endParaRPr lang="es-ES"/>
          </a:p>
        </p:txBody>
      </p:sp>
    </p:spTree>
    <p:extLst>
      <p:ext uri="{BB962C8B-B14F-4D97-AF65-F5344CB8AC3E}">
        <p14:creationId xmlns:p14="http://schemas.microsoft.com/office/powerpoint/2010/main" val="341443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32</a:t>
            </a:fld>
            <a:endParaRPr lang="es-ES"/>
          </a:p>
        </p:txBody>
      </p:sp>
    </p:spTree>
    <p:extLst>
      <p:ext uri="{BB962C8B-B14F-4D97-AF65-F5344CB8AC3E}">
        <p14:creationId xmlns:p14="http://schemas.microsoft.com/office/powerpoint/2010/main" val="279730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33</a:t>
            </a:fld>
            <a:endParaRPr lang="es-ES"/>
          </a:p>
        </p:txBody>
      </p:sp>
    </p:spTree>
    <p:extLst>
      <p:ext uri="{BB962C8B-B14F-4D97-AF65-F5344CB8AC3E}">
        <p14:creationId xmlns:p14="http://schemas.microsoft.com/office/powerpoint/2010/main" val="65440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45</a:t>
            </a:fld>
            <a:endParaRPr lang="es-ES"/>
          </a:p>
        </p:txBody>
      </p:sp>
    </p:spTree>
    <p:extLst>
      <p:ext uri="{BB962C8B-B14F-4D97-AF65-F5344CB8AC3E}">
        <p14:creationId xmlns:p14="http://schemas.microsoft.com/office/powerpoint/2010/main" val="298045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46</a:t>
            </a:fld>
            <a:endParaRPr lang="es-ES"/>
          </a:p>
        </p:txBody>
      </p:sp>
    </p:spTree>
    <p:extLst>
      <p:ext uri="{BB962C8B-B14F-4D97-AF65-F5344CB8AC3E}">
        <p14:creationId xmlns:p14="http://schemas.microsoft.com/office/powerpoint/2010/main" val="26084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50</a:t>
            </a:fld>
            <a:endParaRPr lang="es-ES"/>
          </a:p>
        </p:txBody>
      </p:sp>
    </p:spTree>
    <p:extLst>
      <p:ext uri="{BB962C8B-B14F-4D97-AF65-F5344CB8AC3E}">
        <p14:creationId xmlns:p14="http://schemas.microsoft.com/office/powerpoint/2010/main" val="196448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51</a:t>
            </a:fld>
            <a:endParaRPr lang="es-ES"/>
          </a:p>
        </p:txBody>
      </p:sp>
    </p:spTree>
    <p:extLst>
      <p:ext uri="{BB962C8B-B14F-4D97-AF65-F5344CB8AC3E}">
        <p14:creationId xmlns:p14="http://schemas.microsoft.com/office/powerpoint/2010/main" val="340499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52</a:t>
            </a:fld>
            <a:endParaRPr lang="es-ES"/>
          </a:p>
        </p:txBody>
      </p:sp>
    </p:spTree>
    <p:extLst>
      <p:ext uri="{BB962C8B-B14F-4D97-AF65-F5344CB8AC3E}">
        <p14:creationId xmlns:p14="http://schemas.microsoft.com/office/powerpoint/2010/main" val="3504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53</a:t>
            </a:fld>
            <a:endParaRPr lang="es-ES"/>
          </a:p>
        </p:txBody>
      </p:sp>
    </p:spTree>
    <p:extLst>
      <p:ext uri="{BB962C8B-B14F-4D97-AF65-F5344CB8AC3E}">
        <p14:creationId xmlns:p14="http://schemas.microsoft.com/office/powerpoint/2010/main" val="278429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22</a:t>
            </a:fld>
            <a:endParaRPr lang="es-ES"/>
          </a:p>
        </p:txBody>
      </p:sp>
    </p:spTree>
    <p:extLst>
      <p:ext uri="{BB962C8B-B14F-4D97-AF65-F5344CB8AC3E}">
        <p14:creationId xmlns:p14="http://schemas.microsoft.com/office/powerpoint/2010/main" val="102228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9E7D73AF-88ED-4366-9F23-0908BF938157}" type="slidenum">
              <a:rPr lang="es-AR" smtClean="0"/>
              <a:pPr>
                <a:defRPr/>
              </a:pPr>
              <a:t>54</a:t>
            </a:fld>
            <a:endParaRPr lang="es-AR"/>
          </a:p>
        </p:txBody>
      </p:sp>
    </p:spTree>
    <p:extLst>
      <p:ext uri="{BB962C8B-B14F-4D97-AF65-F5344CB8AC3E}">
        <p14:creationId xmlns:p14="http://schemas.microsoft.com/office/powerpoint/2010/main" val="11153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6259"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C4F96403-B00B-4EAA-B4E0-9E185895C0AE}" type="slidenum">
              <a:rPr lang="es-AR" smtClean="0"/>
              <a:pPr>
                <a:defRPr/>
              </a:pPr>
              <a:t>55</a:t>
            </a:fld>
            <a:endParaRPr lang="es-AR"/>
          </a:p>
        </p:txBody>
      </p:sp>
    </p:spTree>
    <p:extLst>
      <p:ext uri="{BB962C8B-B14F-4D97-AF65-F5344CB8AC3E}">
        <p14:creationId xmlns:p14="http://schemas.microsoft.com/office/powerpoint/2010/main" val="2685505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57</a:t>
            </a:fld>
            <a:endParaRPr lang="es-AR"/>
          </a:p>
        </p:txBody>
      </p:sp>
    </p:spTree>
    <p:extLst>
      <p:ext uri="{BB962C8B-B14F-4D97-AF65-F5344CB8AC3E}">
        <p14:creationId xmlns:p14="http://schemas.microsoft.com/office/powerpoint/2010/main" val="27461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58</a:t>
            </a:fld>
            <a:endParaRPr lang="es-AR"/>
          </a:p>
        </p:txBody>
      </p:sp>
    </p:spTree>
    <p:extLst>
      <p:ext uri="{BB962C8B-B14F-4D97-AF65-F5344CB8AC3E}">
        <p14:creationId xmlns:p14="http://schemas.microsoft.com/office/powerpoint/2010/main" val="2014144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3097381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462118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61</a:t>
            </a:fld>
            <a:endParaRPr lang="es-AR"/>
          </a:p>
        </p:txBody>
      </p:sp>
    </p:spTree>
    <p:extLst>
      <p:ext uri="{BB962C8B-B14F-4D97-AF65-F5344CB8AC3E}">
        <p14:creationId xmlns:p14="http://schemas.microsoft.com/office/powerpoint/2010/main" val="198708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2099203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178938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131373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23</a:t>
            </a:fld>
            <a:endParaRPr lang="es-ES"/>
          </a:p>
        </p:txBody>
      </p:sp>
    </p:spTree>
    <p:extLst>
      <p:ext uri="{BB962C8B-B14F-4D97-AF65-F5344CB8AC3E}">
        <p14:creationId xmlns:p14="http://schemas.microsoft.com/office/powerpoint/2010/main" val="453459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65</a:t>
            </a:fld>
            <a:endParaRPr lang="es-AR"/>
          </a:p>
        </p:txBody>
      </p:sp>
    </p:spTree>
    <p:extLst>
      <p:ext uri="{BB962C8B-B14F-4D97-AF65-F5344CB8AC3E}">
        <p14:creationId xmlns:p14="http://schemas.microsoft.com/office/powerpoint/2010/main" val="316615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66</a:t>
            </a:fld>
            <a:endParaRPr lang="es-AR"/>
          </a:p>
        </p:txBody>
      </p:sp>
    </p:spTree>
    <p:extLst>
      <p:ext uri="{BB962C8B-B14F-4D97-AF65-F5344CB8AC3E}">
        <p14:creationId xmlns:p14="http://schemas.microsoft.com/office/powerpoint/2010/main" val="368001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67</a:t>
            </a:fld>
            <a:endParaRPr lang="es-AR"/>
          </a:p>
        </p:txBody>
      </p:sp>
    </p:spTree>
    <p:extLst>
      <p:ext uri="{BB962C8B-B14F-4D97-AF65-F5344CB8AC3E}">
        <p14:creationId xmlns:p14="http://schemas.microsoft.com/office/powerpoint/2010/main" val="153761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68</a:t>
            </a:fld>
            <a:endParaRPr lang="es-AR"/>
          </a:p>
        </p:txBody>
      </p:sp>
    </p:spTree>
    <p:extLst>
      <p:ext uri="{BB962C8B-B14F-4D97-AF65-F5344CB8AC3E}">
        <p14:creationId xmlns:p14="http://schemas.microsoft.com/office/powerpoint/2010/main" val="476509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69</a:t>
            </a:fld>
            <a:endParaRPr lang="es-AR"/>
          </a:p>
        </p:txBody>
      </p:sp>
    </p:spTree>
    <p:extLst>
      <p:ext uri="{BB962C8B-B14F-4D97-AF65-F5344CB8AC3E}">
        <p14:creationId xmlns:p14="http://schemas.microsoft.com/office/powerpoint/2010/main" val="1606509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70</a:t>
            </a:fld>
            <a:endParaRPr lang="es-AR"/>
          </a:p>
        </p:txBody>
      </p:sp>
    </p:spTree>
    <p:extLst>
      <p:ext uri="{BB962C8B-B14F-4D97-AF65-F5344CB8AC3E}">
        <p14:creationId xmlns:p14="http://schemas.microsoft.com/office/powerpoint/2010/main" val="790151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2036905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1071259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73</a:t>
            </a:fld>
            <a:endParaRPr lang="es-AR"/>
          </a:p>
        </p:txBody>
      </p:sp>
    </p:spTree>
    <p:extLst>
      <p:ext uri="{BB962C8B-B14F-4D97-AF65-F5344CB8AC3E}">
        <p14:creationId xmlns:p14="http://schemas.microsoft.com/office/powerpoint/2010/main" val="1831062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74</a:t>
            </a:fld>
            <a:endParaRPr lang="es-AR"/>
          </a:p>
        </p:txBody>
      </p:sp>
    </p:spTree>
    <p:extLst>
      <p:ext uri="{BB962C8B-B14F-4D97-AF65-F5344CB8AC3E}">
        <p14:creationId xmlns:p14="http://schemas.microsoft.com/office/powerpoint/2010/main" val="200939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24</a:t>
            </a:fld>
            <a:endParaRPr lang="es-ES"/>
          </a:p>
        </p:txBody>
      </p:sp>
    </p:spTree>
    <p:extLst>
      <p:ext uri="{BB962C8B-B14F-4D97-AF65-F5344CB8AC3E}">
        <p14:creationId xmlns:p14="http://schemas.microsoft.com/office/powerpoint/2010/main" val="759676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75</a:t>
            </a:fld>
            <a:endParaRPr lang="es-AR"/>
          </a:p>
        </p:txBody>
      </p:sp>
    </p:spTree>
    <p:extLst>
      <p:ext uri="{BB962C8B-B14F-4D97-AF65-F5344CB8AC3E}">
        <p14:creationId xmlns:p14="http://schemas.microsoft.com/office/powerpoint/2010/main" val="392770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25</a:t>
            </a:fld>
            <a:endParaRPr lang="es-ES"/>
          </a:p>
        </p:txBody>
      </p:sp>
    </p:spTree>
    <p:extLst>
      <p:ext uri="{BB962C8B-B14F-4D97-AF65-F5344CB8AC3E}">
        <p14:creationId xmlns:p14="http://schemas.microsoft.com/office/powerpoint/2010/main" val="13356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26</a:t>
            </a:fld>
            <a:endParaRPr lang="es-ES"/>
          </a:p>
        </p:txBody>
      </p:sp>
    </p:spTree>
    <p:extLst>
      <p:ext uri="{BB962C8B-B14F-4D97-AF65-F5344CB8AC3E}">
        <p14:creationId xmlns:p14="http://schemas.microsoft.com/office/powerpoint/2010/main" val="240373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27</a:t>
            </a:fld>
            <a:endParaRPr lang="es-ES"/>
          </a:p>
        </p:txBody>
      </p:sp>
    </p:spTree>
    <p:extLst>
      <p:ext uri="{BB962C8B-B14F-4D97-AF65-F5344CB8AC3E}">
        <p14:creationId xmlns:p14="http://schemas.microsoft.com/office/powerpoint/2010/main" val="206606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28</a:t>
            </a:fld>
            <a:endParaRPr lang="es-ES"/>
          </a:p>
        </p:txBody>
      </p:sp>
    </p:spTree>
    <p:extLst>
      <p:ext uri="{BB962C8B-B14F-4D97-AF65-F5344CB8AC3E}">
        <p14:creationId xmlns:p14="http://schemas.microsoft.com/office/powerpoint/2010/main" val="408110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29</a:t>
            </a:fld>
            <a:endParaRPr lang="es-ES"/>
          </a:p>
        </p:txBody>
      </p:sp>
    </p:spTree>
    <p:extLst>
      <p:ext uri="{BB962C8B-B14F-4D97-AF65-F5344CB8AC3E}">
        <p14:creationId xmlns:p14="http://schemas.microsoft.com/office/powerpoint/2010/main" val="7040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2/6/19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2647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7.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Arquitectura y Diseño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83379" y="1372181"/>
            <a:ext cx="4542764" cy="3946388"/>
          </a:xfrm>
        </p:spPr>
        <p:txBody>
          <a:bodyPr>
            <a:normAutofit/>
          </a:bodyPr>
          <a:lstStyle/>
          <a:p>
            <a:pPr marL="0" indent="0" algn="ctr">
              <a:buNone/>
            </a:pPr>
            <a:r>
              <a:rPr lang="es-ES" dirty="0"/>
              <a:t>Separación de acuerdo a su responsabilidad o funcionalidad</a:t>
            </a:r>
          </a:p>
          <a:p>
            <a:pPr marL="0" indent="0" algn="ctr">
              <a:buNone/>
            </a:pPr>
            <a:endParaRPr lang="es-ES" dirty="0"/>
          </a:p>
          <a:p>
            <a:pPr marL="0" indent="0" algn="ctr">
              <a:buNone/>
            </a:pPr>
            <a:r>
              <a:rPr lang="es-ES" dirty="0"/>
              <a:t>Es un enfoque similar al ensamblado o desensamblado de los elementos físicos</a:t>
            </a:r>
          </a:p>
          <a:p>
            <a:pPr marL="0" indent="0" algn="ctr">
              <a:buNone/>
            </a:pPr>
            <a:endParaRPr lang="es-ES" dirty="0"/>
          </a:p>
          <a:p>
            <a:pPr marL="0" indent="0" algn="ctr">
              <a:buNone/>
            </a:pPr>
            <a:r>
              <a:rPr lang="es-ES" dirty="0"/>
              <a:t>Son las “partes” o componentes de un software.</a:t>
            </a:r>
          </a:p>
        </p:txBody>
      </p:sp>
      <p:sp>
        <p:nvSpPr>
          <p:cNvPr id="4" name="Marcador de fecha 3"/>
          <p:cNvSpPr>
            <a:spLocks noGrp="1"/>
          </p:cNvSpPr>
          <p:nvPr>
            <p:ph type="dt" sz="half" idx="10"/>
          </p:nvPr>
        </p:nvSpPr>
        <p:spPr/>
        <p:txBody>
          <a:bodyPr/>
          <a:lstStyle/>
          <a:p>
            <a:fld id="{224B2A1D-A2F0-634B-AD3E-837CA032B488}" type="datetime1">
              <a:rPr lang="es-AR" smtClean="0"/>
              <a:t>2/6/19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10</a:t>
            </a:fld>
            <a:endParaRPr lang="es-ES"/>
          </a:p>
        </p:txBody>
      </p:sp>
      <p:sp>
        <p:nvSpPr>
          <p:cNvPr id="2" name="Título 1"/>
          <p:cNvSpPr>
            <a:spLocks noGrp="1"/>
          </p:cNvSpPr>
          <p:nvPr>
            <p:ph type="title"/>
          </p:nvPr>
        </p:nvSpPr>
        <p:spPr>
          <a:noFill/>
        </p:spPr>
        <p:txBody>
          <a:bodyPr/>
          <a:lstStyle/>
          <a:p>
            <a:r>
              <a:rPr lang="es-ES" dirty="0"/>
              <a:t>Modularidad</a:t>
            </a:r>
          </a:p>
        </p:txBody>
      </p:sp>
      <p:pic>
        <p:nvPicPr>
          <p:cNvPr id="6" name="Imagen 5"/>
          <p:cNvPicPr>
            <a:picLocks noChangeAspect="1"/>
          </p:cNvPicPr>
          <p:nvPr/>
        </p:nvPicPr>
        <p:blipFill>
          <a:blip r:embed="rId2"/>
          <a:stretch>
            <a:fillRect/>
          </a:stretch>
        </p:blipFill>
        <p:spPr>
          <a:xfrm>
            <a:off x="8091507" y="2655137"/>
            <a:ext cx="3750506" cy="2264368"/>
          </a:xfrm>
          <a:prstGeom prst="rect">
            <a:avLst/>
          </a:prstGeom>
        </p:spPr>
      </p:pic>
    </p:spTree>
    <p:extLst>
      <p:ext uri="{BB962C8B-B14F-4D97-AF65-F5344CB8AC3E}">
        <p14:creationId xmlns:p14="http://schemas.microsoft.com/office/powerpoint/2010/main" val="38854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5127" y="1610466"/>
            <a:ext cx="7404187" cy="3442509"/>
          </a:xfrm>
        </p:spPr>
        <p:txBody>
          <a:bodyPr>
            <a:normAutofit/>
          </a:bodyPr>
          <a:lstStyle/>
          <a:p>
            <a:pPr marL="0" indent="0">
              <a:buNone/>
            </a:pPr>
            <a:r>
              <a:rPr lang="es-ES" dirty="0"/>
              <a:t>Haciendo una descomposición hasta la menor unidad que cumpla con los criterios anteriores:</a:t>
            </a:r>
          </a:p>
          <a:p>
            <a:pPr marL="457200" lvl="1" indent="0">
              <a:buNone/>
            </a:pPr>
            <a:r>
              <a:rPr lang="es-ES" dirty="0"/>
              <a:t>Función o procedimiento</a:t>
            </a:r>
          </a:p>
          <a:p>
            <a:pPr marL="457200" lvl="1" indent="0">
              <a:buNone/>
            </a:pPr>
            <a:r>
              <a:rPr lang="es-ES" dirty="0"/>
              <a:t>Clase</a:t>
            </a:r>
          </a:p>
          <a:p>
            <a:pPr marL="457200" lvl="1" indent="0">
              <a:buNone/>
            </a:pPr>
            <a:r>
              <a:rPr lang="es-ES" dirty="0"/>
              <a:t>Servicio</a:t>
            </a:r>
          </a:p>
          <a:p>
            <a:pPr marL="0" indent="0">
              <a:buNone/>
            </a:pPr>
            <a:r>
              <a:rPr lang="es-ES" dirty="0"/>
              <a:t>Un componente es un módulo?</a:t>
            </a:r>
          </a:p>
          <a:p>
            <a:pPr marL="0" indent="0">
              <a:buNone/>
            </a:pPr>
            <a:r>
              <a:rPr lang="es-ES" dirty="0"/>
              <a:t>Un paquete es un módulo?</a:t>
            </a:r>
          </a:p>
          <a:p>
            <a:pPr marL="0" indent="0">
              <a:buNone/>
            </a:pPr>
            <a:r>
              <a:rPr lang="es-ES" dirty="0"/>
              <a:t>Una </a:t>
            </a:r>
            <a:r>
              <a:rPr lang="es-ES" dirty="0" err="1"/>
              <a:t>dll</a:t>
            </a:r>
            <a:r>
              <a:rPr lang="es-ES" dirty="0"/>
              <a:t> o </a:t>
            </a:r>
            <a:r>
              <a:rPr lang="es-ES" dirty="0" err="1"/>
              <a:t>exe</a:t>
            </a:r>
            <a:r>
              <a:rPr lang="es-ES" dirty="0"/>
              <a:t> o </a:t>
            </a:r>
            <a:r>
              <a:rPr lang="es-ES" dirty="0" err="1"/>
              <a:t>jar</a:t>
            </a:r>
            <a:r>
              <a:rPr lang="es-ES" dirty="0"/>
              <a:t> es un módulo?</a:t>
            </a:r>
          </a:p>
          <a:p>
            <a:endParaRPr lang="es-ES" dirty="0"/>
          </a:p>
        </p:txBody>
      </p:sp>
      <p:sp>
        <p:nvSpPr>
          <p:cNvPr id="6" name="Marcador de fecha 5"/>
          <p:cNvSpPr>
            <a:spLocks noGrp="1"/>
          </p:cNvSpPr>
          <p:nvPr>
            <p:ph type="dt" sz="half" idx="10"/>
          </p:nvPr>
        </p:nvSpPr>
        <p:spPr/>
        <p:txBody>
          <a:bodyPr/>
          <a:lstStyle/>
          <a:p>
            <a:fld id="{9504C164-9577-234B-A16A-A7762BB92BF5}" type="datetime1">
              <a:rPr lang="es-AR" smtClean="0"/>
              <a:t>2/6/19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a:xfrm>
            <a:off x="10634135" y="6356350"/>
            <a:ext cx="1530927" cy="365125"/>
          </a:xfrm>
        </p:spPr>
        <p:txBody>
          <a:bodyPr/>
          <a:lstStyle/>
          <a:p>
            <a:fld id="{ED51F5D7-F6ED-8C44-939D-6BFCB9FD3B8A}" type="slidenum">
              <a:rPr lang="es-ES" smtClean="0"/>
              <a:t>11</a:t>
            </a:fld>
            <a:endParaRPr lang="es-ES"/>
          </a:p>
        </p:txBody>
      </p:sp>
      <p:sp>
        <p:nvSpPr>
          <p:cNvPr id="2" name="Título 1"/>
          <p:cNvSpPr>
            <a:spLocks noGrp="1"/>
          </p:cNvSpPr>
          <p:nvPr>
            <p:ph type="title"/>
          </p:nvPr>
        </p:nvSpPr>
        <p:spPr/>
        <p:txBody>
          <a:bodyPr/>
          <a:lstStyle/>
          <a:p>
            <a:r>
              <a:rPr lang="es-ES" dirty="0"/>
              <a:t>¿Entonces.. que es un módulo?</a:t>
            </a:r>
          </a:p>
        </p:txBody>
      </p:sp>
      <p:pic>
        <p:nvPicPr>
          <p:cNvPr id="4" name="Imagen 3"/>
          <p:cNvPicPr>
            <a:picLocks noChangeAspect="1"/>
          </p:cNvPicPr>
          <p:nvPr/>
        </p:nvPicPr>
        <p:blipFill>
          <a:blip r:embed="rId2"/>
          <a:stretch>
            <a:fillRect/>
          </a:stretch>
        </p:blipFill>
        <p:spPr>
          <a:xfrm>
            <a:off x="8637130" y="2481763"/>
            <a:ext cx="1278542" cy="809743"/>
          </a:xfrm>
          <a:prstGeom prst="rect">
            <a:avLst/>
          </a:prstGeom>
        </p:spPr>
      </p:pic>
      <p:pic>
        <p:nvPicPr>
          <p:cNvPr id="5" name="Imagen 4"/>
          <p:cNvPicPr>
            <a:picLocks noChangeAspect="1"/>
          </p:cNvPicPr>
          <p:nvPr/>
        </p:nvPicPr>
        <p:blipFill>
          <a:blip r:embed="rId3"/>
          <a:stretch>
            <a:fillRect/>
          </a:stretch>
        </p:blipFill>
        <p:spPr>
          <a:xfrm>
            <a:off x="8615792" y="3739313"/>
            <a:ext cx="1445702" cy="991079"/>
          </a:xfrm>
          <a:prstGeom prst="rect">
            <a:avLst/>
          </a:prstGeom>
        </p:spPr>
      </p:pic>
    </p:spTree>
    <p:extLst>
      <p:ext uri="{BB962C8B-B14F-4D97-AF65-F5344CB8AC3E}">
        <p14:creationId xmlns:p14="http://schemas.microsoft.com/office/powerpoint/2010/main" val="382959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2014" y="1223252"/>
            <a:ext cx="4415022" cy="4501768"/>
          </a:xfrm>
          <a:noFill/>
        </p:spPr>
        <p:txBody>
          <a:bodyPr>
            <a:normAutofit fontScale="55000" lnSpcReduction="20000"/>
          </a:bodyPr>
          <a:lstStyle/>
          <a:p>
            <a:pPr marL="0" indent="0" algn="ctr">
              <a:lnSpc>
                <a:spcPct val="120000"/>
              </a:lnSpc>
              <a:buNone/>
            </a:pPr>
            <a:r>
              <a:rPr lang="es-ES_tradnl" sz="2400" dirty="0"/>
              <a:t>Es otra manera de implementar las separación de preocupaciones.</a:t>
            </a:r>
          </a:p>
          <a:p>
            <a:pPr marL="0" indent="0" algn="ctr">
              <a:lnSpc>
                <a:spcPct val="120000"/>
              </a:lnSpc>
              <a:buNone/>
            </a:pPr>
            <a:endParaRPr lang="es-ES_tradnl" sz="2400" dirty="0"/>
          </a:p>
          <a:p>
            <a:pPr marL="0" indent="0" algn="ctr">
              <a:lnSpc>
                <a:spcPct val="120000"/>
              </a:lnSpc>
              <a:buNone/>
            </a:pPr>
            <a:r>
              <a:rPr lang="es-ES_tradnl" sz="2400" dirty="0"/>
              <a:t>Proceso por el cual se identifican aspectos importantes de un fenómeno y se ignora su detalle</a:t>
            </a:r>
          </a:p>
          <a:p>
            <a:pPr marL="0" indent="0" algn="ctr">
              <a:lnSpc>
                <a:spcPct val="120000"/>
              </a:lnSpc>
              <a:buNone/>
            </a:pPr>
            <a:endParaRPr lang="es-ES_tradnl" sz="2400" dirty="0"/>
          </a:p>
          <a:p>
            <a:pPr marL="0" indent="0" algn="ctr">
              <a:lnSpc>
                <a:spcPct val="120000"/>
              </a:lnSpc>
              <a:buNone/>
            </a:pPr>
            <a:r>
              <a:rPr lang="es-ES_tradnl" sz="2400" dirty="0"/>
              <a:t>Qué es importante y qué es detalle depende del propósito de la abstracción</a:t>
            </a:r>
          </a:p>
          <a:p>
            <a:pPr marL="0" indent="0" algn="ctr">
              <a:lnSpc>
                <a:spcPct val="120000"/>
              </a:lnSpc>
              <a:buNone/>
            </a:pPr>
            <a:endParaRPr lang="es-ES_tradnl" sz="2400" dirty="0"/>
          </a:p>
          <a:p>
            <a:pPr marL="0" indent="0" algn="ctr">
              <a:lnSpc>
                <a:spcPct val="120000"/>
              </a:lnSpc>
              <a:buNone/>
            </a:pPr>
            <a:r>
              <a:rPr lang="es-ES" sz="2400" dirty="0"/>
              <a:t>En el nivel superior de abstracción se establece una solución en términos amplios</a:t>
            </a:r>
          </a:p>
          <a:p>
            <a:pPr marL="0" indent="0" algn="ctr">
              <a:lnSpc>
                <a:spcPct val="120000"/>
              </a:lnSpc>
              <a:buNone/>
            </a:pPr>
            <a:endParaRPr lang="es-ES" sz="2400" dirty="0"/>
          </a:p>
          <a:p>
            <a:pPr marL="0" indent="0" algn="ctr">
              <a:lnSpc>
                <a:spcPct val="120000"/>
              </a:lnSpc>
              <a:buNone/>
            </a:pPr>
            <a:r>
              <a:rPr lang="es-ES" sz="2400" dirty="0"/>
              <a:t>En los niveles de abstracción inferiores se toma una orientación más procedural. </a:t>
            </a:r>
          </a:p>
        </p:txBody>
      </p:sp>
      <p:sp>
        <p:nvSpPr>
          <p:cNvPr id="8" name="Marcador de fecha 7"/>
          <p:cNvSpPr>
            <a:spLocks noGrp="1"/>
          </p:cNvSpPr>
          <p:nvPr>
            <p:ph type="dt" sz="half" idx="10"/>
          </p:nvPr>
        </p:nvSpPr>
        <p:spPr/>
        <p:txBody>
          <a:bodyPr/>
          <a:lstStyle/>
          <a:p>
            <a:fld id="{1C6AECC9-06DE-DC4E-835C-11CB4C7A7676}" type="datetime1">
              <a:rPr lang="es-AR" smtClean="0"/>
              <a:t>2/6/19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12</a:t>
            </a:fld>
            <a:endParaRPr lang="es-ES"/>
          </a:p>
        </p:txBody>
      </p:sp>
      <p:sp>
        <p:nvSpPr>
          <p:cNvPr id="2" name="Título 1"/>
          <p:cNvSpPr>
            <a:spLocks noGrp="1"/>
          </p:cNvSpPr>
          <p:nvPr>
            <p:ph type="title"/>
          </p:nvPr>
        </p:nvSpPr>
        <p:spPr>
          <a:noFill/>
        </p:spPr>
        <p:txBody>
          <a:bodyPr/>
          <a:lstStyle/>
          <a:p>
            <a:r>
              <a:rPr lang="es-ES_tradnl" sz="4000" dirty="0"/>
              <a:t>Abstracción</a:t>
            </a: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7810212" y="1221285"/>
            <a:ext cx="3521075" cy="1203325"/>
          </a:xfrm>
          <a:prstGeom prst="rect">
            <a:avLst/>
          </a:prstGeom>
          <a:noFill/>
          <a:ln w="12700">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7810212" y="2626222"/>
            <a:ext cx="3521075" cy="1363663"/>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7807037" y="4193085"/>
            <a:ext cx="3527425" cy="1531937"/>
          </a:xfrm>
          <a:prstGeom prst="rect">
            <a:avLst/>
          </a:prstGeom>
          <a:noFill/>
          <a:ln w="12700">
            <a:noFill/>
            <a:miter lim="800000"/>
            <a:headEnd/>
            <a:tailEnd/>
          </a:ln>
        </p:spPr>
      </p:pic>
      <p:sp>
        <p:nvSpPr>
          <p:cNvPr id="7" name="AutoShape 6"/>
          <p:cNvSpPr>
            <a:spLocks noChangeArrowheads="1"/>
          </p:cNvSpPr>
          <p:nvPr/>
        </p:nvSpPr>
        <p:spPr bwMode="auto">
          <a:xfrm rot="5414241">
            <a:off x="9940636" y="3431084"/>
            <a:ext cx="33528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pPr algn="ctr" eaLnBrk="0" hangingPunct="0"/>
            <a:r>
              <a:rPr lang="es-ES_tradnl" sz="1200" i="1"/>
              <a:t>Cada vez mas detalle</a:t>
            </a:r>
          </a:p>
        </p:txBody>
      </p:sp>
    </p:spTree>
    <p:extLst>
      <p:ext uri="{BB962C8B-B14F-4D97-AF65-F5344CB8AC3E}">
        <p14:creationId xmlns:p14="http://schemas.microsoft.com/office/powerpoint/2010/main" val="6616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6178" y="1429944"/>
            <a:ext cx="5338936" cy="4608512"/>
          </a:xfrm>
        </p:spPr>
        <p:txBody>
          <a:bodyPr>
            <a:normAutofit fontScale="92500" lnSpcReduction="10000"/>
          </a:bodyPr>
          <a:lstStyle/>
          <a:p>
            <a:pPr marL="0" indent="0" algn="ctr">
              <a:buNone/>
            </a:pPr>
            <a:r>
              <a:rPr lang="es-ES" dirty="0"/>
              <a:t>Enfoque para separar lo importante o significativo del resto.</a:t>
            </a:r>
          </a:p>
          <a:p>
            <a:pPr marL="0" indent="0" algn="ctr">
              <a:buNone/>
            </a:pPr>
            <a:endParaRPr lang="es-ES" dirty="0"/>
          </a:p>
          <a:p>
            <a:pPr marL="0" indent="0" algn="ctr">
              <a:buNone/>
            </a:pPr>
            <a:r>
              <a:rPr lang="es-ES" dirty="0"/>
              <a:t>El grado de abstracción o detalle depende del actividad del desarrollo encarada.</a:t>
            </a:r>
          </a:p>
          <a:p>
            <a:pPr marL="0" indent="0" algn="ctr">
              <a:buNone/>
            </a:pPr>
            <a:r>
              <a:rPr lang="es-ES" b="1" dirty="0">
                <a:solidFill>
                  <a:schemeClr val="accent2">
                    <a:lumMod val="75000"/>
                  </a:schemeClr>
                </a:solidFill>
              </a:rPr>
              <a:t>Es una aproximación a separar el QUE del COMO:</a:t>
            </a:r>
          </a:p>
          <a:p>
            <a:pPr marL="0"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QUE -&gt; ESPECIFICACION (INTERFASES, CLASES ABSTRACTRAS)</a:t>
            </a:r>
          </a:p>
          <a:p>
            <a:pPr marL="457200" lvl="1"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COMO -&gt; IMPLEMENTACION (CLASES CONCRETAS)</a:t>
            </a:r>
          </a:p>
          <a:p>
            <a:pPr marL="457200" lvl="1" indent="0" algn="ctr">
              <a:buNone/>
            </a:pPr>
            <a:endParaRPr lang="es-ES" dirty="0"/>
          </a:p>
          <a:p>
            <a:pPr marL="0" indent="0" algn="ctr">
              <a:buNone/>
            </a:pPr>
            <a:r>
              <a:rPr lang="es-ES" dirty="0"/>
              <a:t>Concepto Relacionado: Ocultamiento de Información</a:t>
            </a:r>
          </a:p>
          <a:p>
            <a:pPr marL="0" indent="0" algn="ctr">
              <a:buNone/>
            </a:pPr>
            <a:endParaRPr lang="es-ES" dirty="0"/>
          </a:p>
        </p:txBody>
      </p:sp>
      <p:sp>
        <p:nvSpPr>
          <p:cNvPr id="5" name="Marcador de fecha 4"/>
          <p:cNvSpPr>
            <a:spLocks noGrp="1"/>
          </p:cNvSpPr>
          <p:nvPr>
            <p:ph type="dt" sz="half" idx="10"/>
          </p:nvPr>
        </p:nvSpPr>
        <p:spPr/>
        <p:txBody>
          <a:bodyPr/>
          <a:lstStyle/>
          <a:p>
            <a:fld id="{BEE1E531-216B-444A-9DBE-9D38470AEC3D}" type="datetime1">
              <a:rPr lang="es-AR" smtClean="0"/>
              <a:t>2/6/19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13</a:t>
            </a:fld>
            <a:endParaRPr lang="es-ES"/>
          </a:p>
        </p:txBody>
      </p:sp>
      <p:sp>
        <p:nvSpPr>
          <p:cNvPr id="2" name="Título 1"/>
          <p:cNvSpPr>
            <a:spLocks noGrp="1"/>
          </p:cNvSpPr>
          <p:nvPr>
            <p:ph type="title"/>
          </p:nvPr>
        </p:nvSpPr>
        <p:spPr>
          <a:noFill/>
        </p:spPr>
        <p:txBody>
          <a:bodyPr/>
          <a:lstStyle/>
          <a:p>
            <a:r>
              <a:rPr lang="es-ES" dirty="0"/>
              <a:t>Abstracción</a:t>
            </a:r>
          </a:p>
        </p:txBody>
      </p:sp>
      <p:pic>
        <p:nvPicPr>
          <p:cNvPr id="4" name="Imagen 3"/>
          <p:cNvPicPr>
            <a:picLocks noChangeAspect="1"/>
          </p:cNvPicPr>
          <p:nvPr/>
        </p:nvPicPr>
        <p:blipFill>
          <a:blip r:embed="rId2"/>
          <a:stretch>
            <a:fillRect/>
          </a:stretch>
        </p:blipFill>
        <p:spPr>
          <a:xfrm>
            <a:off x="9283146" y="1934000"/>
            <a:ext cx="2387600" cy="3403600"/>
          </a:xfrm>
          <a:prstGeom prst="rect">
            <a:avLst/>
          </a:prstGeom>
        </p:spPr>
      </p:pic>
      <p:sp>
        <p:nvSpPr>
          <p:cNvPr id="8" name="Rectángulo 7"/>
          <p:cNvSpPr/>
          <p:nvPr/>
        </p:nvSpPr>
        <p:spPr>
          <a:xfrm>
            <a:off x="8851098" y="5246368"/>
            <a:ext cx="3078088" cy="253916"/>
          </a:xfrm>
          <a:prstGeom prst="rect">
            <a:avLst/>
          </a:prstGeom>
        </p:spPr>
        <p:txBody>
          <a:bodyPr wrap="square">
            <a:spAutoFit/>
          </a:bodyPr>
          <a:lstStyle/>
          <a:p>
            <a:r>
              <a:rPr lang="es-ES" sz="1050" dirty="0" err="1"/>
              <a:t>https</a:t>
            </a:r>
            <a:r>
              <a:rPr lang="es-ES" sz="1050" dirty="0"/>
              <a:t>://</a:t>
            </a:r>
            <a:r>
              <a:rPr lang="es-ES" sz="1050" dirty="0" err="1"/>
              <a:t>en.wikipedia.org</a:t>
            </a:r>
            <a:r>
              <a:rPr lang="es-ES" sz="1050" dirty="0"/>
              <a:t>/wiki/</a:t>
            </a:r>
            <a:r>
              <a:rPr lang="es-ES" sz="1050" dirty="0" err="1"/>
              <a:t>Abstraction_layer</a:t>
            </a:r>
            <a:endParaRPr lang="es-ES" sz="1050" dirty="0"/>
          </a:p>
        </p:txBody>
      </p:sp>
    </p:spTree>
    <p:extLst>
      <p:ext uri="{BB962C8B-B14F-4D97-AF65-F5344CB8AC3E}">
        <p14:creationId xmlns:p14="http://schemas.microsoft.com/office/powerpoint/2010/main" val="15106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16628" y="1123837"/>
            <a:ext cx="5794289" cy="4208930"/>
          </a:xfrm>
          <a:noFill/>
        </p:spPr>
        <p:txBody>
          <a:bodyPr>
            <a:normAutofit/>
          </a:bodyPr>
          <a:lstStyle/>
          <a:p>
            <a:pPr marL="0" indent="0">
              <a:buNone/>
            </a:pPr>
            <a:r>
              <a:rPr lang="es-ES_tradnl" dirty="0">
                <a:solidFill>
                  <a:srgbClr val="953735"/>
                </a:solidFill>
              </a:rPr>
              <a:t>El software cambia constantemente.</a:t>
            </a:r>
          </a:p>
          <a:p>
            <a:pPr marL="457200" lvl="1" indent="0">
              <a:buNone/>
            </a:pPr>
            <a:r>
              <a:rPr lang="es-ES_tradnl" dirty="0"/>
              <a:t>Corrección de defectos no encontrados previamente.</a:t>
            </a:r>
          </a:p>
          <a:p>
            <a:pPr marL="457200" lvl="1" indent="0">
              <a:buNone/>
            </a:pPr>
            <a:r>
              <a:rPr lang="es-ES_tradnl" dirty="0"/>
              <a:t>Nuevas funciones.</a:t>
            </a:r>
          </a:p>
          <a:p>
            <a:pPr marL="457200" lvl="1" indent="0">
              <a:buNone/>
            </a:pPr>
            <a:endParaRPr lang="es-ES_tradnl" dirty="0"/>
          </a:p>
          <a:p>
            <a:pPr marL="0" indent="0">
              <a:buNone/>
            </a:pPr>
            <a:r>
              <a:rPr lang="es-ES_tradnl" dirty="0"/>
              <a:t>Debemos considerar los posibles cambios futuros y estar preparados para ellos.</a:t>
            </a:r>
          </a:p>
          <a:p>
            <a:pPr marL="0" indent="0">
              <a:buNone/>
            </a:pPr>
            <a:endParaRPr lang="es-ES_tradnl" dirty="0"/>
          </a:p>
          <a:p>
            <a:pPr marL="0" indent="0">
              <a:buNone/>
            </a:pPr>
            <a:r>
              <a:rPr lang="es-ES_tradnl" dirty="0"/>
              <a:t>Anticipación al </a:t>
            </a:r>
            <a:r>
              <a:rPr lang="es-ES_tradnl" dirty="0">
                <a:solidFill>
                  <a:srgbClr val="953735"/>
                </a:solidFill>
              </a:rPr>
              <a:t>cambio y </a:t>
            </a:r>
            <a:r>
              <a:rPr lang="es-ES_tradnl" dirty="0" err="1">
                <a:solidFill>
                  <a:srgbClr val="953735"/>
                </a:solidFill>
              </a:rPr>
              <a:t>reuso</a:t>
            </a:r>
            <a:r>
              <a:rPr lang="es-ES_tradnl" dirty="0"/>
              <a:t>.</a:t>
            </a:r>
          </a:p>
          <a:p>
            <a:pPr marL="0" indent="0">
              <a:buNone/>
            </a:pPr>
            <a:endParaRPr lang="es-ES_tradnl" dirty="0"/>
          </a:p>
          <a:p>
            <a:pPr marL="0" indent="0">
              <a:buNone/>
            </a:pPr>
            <a:r>
              <a:rPr lang="es-ES_tradnl" dirty="0"/>
              <a:t>Es la base de la evolución</a:t>
            </a:r>
          </a:p>
          <a:p>
            <a:endParaRPr lang="es-ES" dirty="0"/>
          </a:p>
        </p:txBody>
      </p:sp>
      <p:sp>
        <p:nvSpPr>
          <p:cNvPr id="5" name="Marcador de fecha 4"/>
          <p:cNvSpPr>
            <a:spLocks noGrp="1"/>
          </p:cNvSpPr>
          <p:nvPr>
            <p:ph type="dt" sz="half" idx="10"/>
          </p:nvPr>
        </p:nvSpPr>
        <p:spPr/>
        <p:txBody>
          <a:bodyPr/>
          <a:lstStyle/>
          <a:p>
            <a:fld id="{98E9E316-8A36-CC49-A211-E5F2DCF24C85}" type="datetime1">
              <a:rPr lang="es-AR" smtClean="0"/>
              <a:t>2/6/19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14</a:t>
            </a:fld>
            <a:endParaRPr lang="es-ES"/>
          </a:p>
        </p:txBody>
      </p:sp>
      <p:sp>
        <p:nvSpPr>
          <p:cNvPr id="2" name="Título 1"/>
          <p:cNvSpPr>
            <a:spLocks noGrp="1"/>
          </p:cNvSpPr>
          <p:nvPr>
            <p:ph type="title"/>
          </p:nvPr>
        </p:nvSpPr>
        <p:spPr>
          <a:noFill/>
        </p:spPr>
        <p:txBody>
          <a:bodyPr/>
          <a:lstStyle/>
          <a:p>
            <a:r>
              <a:rPr lang="es-ES" dirty="0"/>
              <a:t>Anticipación al cambio</a:t>
            </a:r>
          </a:p>
        </p:txBody>
      </p:sp>
      <p:pic>
        <p:nvPicPr>
          <p:cNvPr id="4" name="Imagen 3"/>
          <p:cNvPicPr>
            <a:picLocks noChangeAspect="1"/>
          </p:cNvPicPr>
          <p:nvPr/>
        </p:nvPicPr>
        <p:blipFill>
          <a:blip r:embed="rId2"/>
          <a:stretch>
            <a:fillRect/>
          </a:stretch>
        </p:blipFill>
        <p:spPr>
          <a:xfrm>
            <a:off x="7835238" y="3406307"/>
            <a:ext cx="2991396" cy="1926460"/>
          </a:xfrm>
          <a:prstGeom prst="rect">
            <a:avLst/>
          </a:prstGeom>
        </p:spPr>
      </p:pic>
    </p:spTree>
    <p:extLst>
      <p:ext uri="{BB962C8B-B14F-4D97-AF65-F5344CB8AC3E}">
        <p14:creationId xmlns:p14="http://schemas.microsoft.com/office/powerpoint/2010/main" val="66955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0378" y="1056904"/>
            <a:ext cx="6795128" cy="4208930"/>
          </a:xfrm>
        </p:spPr>
        <p:txBody>
          <a:bodyPr>
            <a:normAutofit/>
          </a:bodyPr>
          <a:lstStyle/>
          <a:p>
            <a:r>
              <a:rPr lang="es-ES" dirty="0"/>
              <a:t>No generalizar a menudo conduce a la re-desarrollo de similares soluciones (reinvención de la rueda).</a:t>
            </a:r>
          </a:p>
          <a:p>
            <a:pPr lvl="1"/>
            <a:r>
              <a:rPr lang="es-ES" dirty="0"/>
              <a:t>El desarrollo de software consiste en la construcción de muchos tipos similares de software.</a:t>
            </a:r>
          </a:p>
          <a:p>
            <a:pPr lvl="1"/>
            <a:r>
              <a:rPr lang="es-ES" dirty="0"/>
              <a:t>El desarrollo de software no puede tolerar la construcción de la misma cosa una y otra vez</a:t>
            </a:r>
          </a:p>
          <a:p>
            <a:pPr lvl="1"/>
            <a:endParaRPr lang="es-ES" dirty="0"/>
          </a:p>
          <a:p>
            <a:r>
              <a:rPr lang="es-ES" dirty="0"/>
              <a:t>Generalidad lleva a:</a:t>
            </a:r>
          </a:p>
          <a:p>
            <a:pPr lvl="1"/>
            <a:r>
              <a:rPr lang="es-ES" dirty="0">
                <a:solidFill>
                  <a:schemeClr val="accent2">
                    <a:lumMod val="75000"/>
                  </a:schemeClr>
                </a:solidFill>
              </a:rPr>
              <a:t>Mayor reusabilidad</a:t>
            </a:r>
          </a:p>
          <a:p>
            <a:pPr lvl="1"/>
            <a:r>
              <a:rPr lang="es-ES" dirty="0">
                <a:solidFill>
                  <a:schemeClr val="accent2">
                    <a:lumMod val="75000"/>
                  </a:schemeClr>
                </a:solidFill>
              </a:rPr>
              <a:t>Una mayor fiabilidad</a:t>
            </a:r>
          </a:p>
          <a:p>
            <a:pPr lvl="1"/>
            <a:r>
              <a:rPr lang="es-ES" dirty="0">
                <a:solidFill>
                  <a:schemeClr val="accent2">
                    <a:lumMod val="75000"/>
                  </a:schemeClr>
                </a:solidFill>
              </a:rPr>
              <a:t>Un desarrollo más rápido</a:t>
            </a:r>
          </a:p>
          <a:p>
            <a:pPr lvl="1"/>
            <a:r>
              <a:rPr lang="es-ES" dirty="0">
                <a:solidFill>
                  <a:schemeClr val="accent2">
                    <a:lumMod val="75000"/>
                  </a:schemeClr>
                </a:solidFill>
              </a:rPr>
              <a:t>Un costos menores de mantenimiento</a:t>
            </a:r>
          </a:p>
        </p:txBody>
      </p:sp>
      <p:sp>
        <p:nvSpPr>
          <p:cNvPr id="5" name="Marcador de fecha 4"/>
          <p:cNvSpPr>
            <a:spLocks noGrp="1"/>
          </p:cNvSpPr>
          <p:nvPr>
            <p:ph type="dt" sz="half" idx="10"/>
          </p:nvPr>
        </p:nvSpPr>
        <p:spPr/>
        <p:txBody>
          <a:bodyPr/>
          <a:lstStyle/>
          <a:p>
            <a:fld id="{EF8DBAF1-F8BE-B14B-AF30-FEDC872B3D1B}" type="datetime1">
              <a:rPr lang="es-AR" smtClean="0"/>
              <a:t>2/6/19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15</a:t>
            </a:fld>
            <a:endParaRPr lang="es-ES"/>
          </a:p>
        </p:txBody>
      </p:sp>
      <p:sp>
        <p:nvSpPr>
          <p:cNvPr id="2" name="Título 1"/>
          <p:cNvSpPr>
            <a:spLocks noGrp="1"/>
          </p:cNvSpPr>
          <p:nvPr>
            <p:ph type="title"/>
          </p:nvPr>
        </p:nvSpPr>
        <p:spPr>
          <a:noFill/>
        </p:spPr>
        <p:txBody>
          <a:bodyPr/>
          <a:lstStyle/>
          <a:p>
            <a:r>
              <a:rPr lang="es-ES" dirty="0"/>
              <a:t>Generalidad</a:t>
            </a:r>
          </a:p>
        </p:txBody>
      </p:sp>
      <p:pic>
        <p:nvPicPr>
          <p:cNvPr id="4" name="Imagen 3"/>
          <p:cNvPicPr>
            <a:picLocks noChangeAspect="1"/>
          </p:cNvPicPr>
          <p:nvPr/>
        </p:nvPicPr>
        <p:blipFill>
          <a:blip r:embed="rId2"/>
          <a:stretch>
            <a:fillRect/>
          </a:stretch>
        </p:blipFill>
        <p:spPr>
          <a:xfrm>
            <a:off x="8558909" y="3161369"/>
            <a:ext cx="1850710" cy="2464809"/>
          </a:xfrm>
          <a:prstGeom prst="rect">
            <a:avLst/>
          </a:prstGeom>
        </p:spPr>
      </p:pic>
    </p:spTree>
    <p:extLst>
      <p:ext uri="{BB962C8B-B14F-4D97-AF65-F5344CB8AC3E}">
        <p14:creationId xmlns:p14="http://schemas.microsoft.com/office/powerpoint/2010/main" val="325915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4604" y="3134200"/>
            <a:ext cx="3106196" cy="2329647"/>
          </a:xfrm>
          <a:prstGeom prst="rect">
            <a:avLst/>
          </a:prstGeom>
        </p:spPr>
      </p:pic>
      <p:sp>
        <p:nvSpPr>
          <p:cNvPr id="3" name="Marcador de contenido 2"/>
          <p:cNvSpPr>
            <a:spLocks noGrp="1"/>
          </p:cNvSpPr>
          <p:nvPr>
            <p:ph idx="1"/>
          </p:nvPr>
        </p:nvSpPr>
        <p:spPr>
          <a:xfrm>
            <a:off x="3679833" y="1279463"/>
            <a:ext cx="4977869" cy="3509298"/>
          </a:xfrm>
        </p:spPr>
        <p:txBody>
          <a:bodyPr>
            <a:normAutofit/>
          </a:bodyPr>
          <a:lstStyle/>
          <a:p>
            <a:pPr marL="0" indent="0">
              <a:buNone/>
            </a:pPr>
            <a:r>
              <a:rPr lang="es-ES_tradnl" dirty="0"/>
              <a:t>La idea es poder ir construyendo la aplicación en pequeños pasos.</a:t>
            </a:r>
          </a:p>
          <a:p>
            <a:pPr marL="0" indent="0">
              <a:buNone/>
            </a:pPr>
            <a:endParaRPr lang="es-ES_tradnl" dirty="0"/>
          </a:p>
          <a:p>
            <a:pPr marL="0" indent="0">
              <a:buNone/>
            </a:pPr>
            <a:r>
              <a:rPr lang="es-ES_tradnl" dirty="0"/>
              <a:t>Cada paso agrega un grupo de funciones a lo que ya tenemos.</a:t>
            </a:r>
          </a:p>
          <a:p>
            <a:pPr marL="0" indent="0">
              <a:buNone/>
            </a:pPr>
            <a:endParaRPr lang="es-ES_tradnl" dirty="0"/>
          </a:p>
          <a:p>
            <a:pPr marL="0" indent="0">
              <a:buNone/>
            </a:pPr>
            <a:r>
              <a:rPr lang="es-ES_tradnl" dirty="0"/>
              <a:t>Esto disminuye los riesgos.</a:t>
            </a:r>
          </a:p>
          <a:p>
            <a:endParaRPr lang="es-ES" dirty="0"/>
          </a:p>
        </p:txBody>
      </p:sp>
      <p:sp>
        <p:nvSpPr>
          <p:cNvPr id="5" name="Marcador de fecha 4"/>
          <p:cNvSpPr>
            <a:spLocks noGrp="1"/>
          </p:cNvSpPr>
          <p:nvPr>
            <p:ph type="dt" sz="half" idx="10"/>
          </p:nvPr>
        </p:nvSpPr>
        <p:spPr/>
        <p:txBody>
          <a:bodyPr/>
          <a:lstStyle/>
          <a:p>
            <a:fld id="{51E83154-AD66-8144-9652-4C4CF91EB72A}" type="datetime1">
              <a:rPr lang="es-AR" smtClean="0"/>
              <a:t>2/6/19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16</a:t>
            </a:fld>
            <a:endParaRPr lang="es-ES"/>
          </a:p>
        </p:txBody>
      </p:sp>
      <p:sp>
        <p:nvSpPr>
          <p:cNvPr id="2" name="Título 1"/>
          <p:cNvSpPr>
            <a:spLocks noGrp="1"/>
          </p:cNvSpPr>
          <p:nvPr>
            <p:ph type="title"/>
          </p:nvPr>
        </p:nvSpPr>
        <p:spPr>
          <a:noFill/>
        </p:spPr>
        <p:txBody>
          <a:bodyPr/>
          <a:lstStyle/>
          <a:p>
            <a:r>
              <a:rPr lang="es-ES" dirty="0"/>
              <a:t>Incremental</a:t>
            </a:r>
          </a:p>
        </p:txBody>
      </p:sp>
    </p:spTree>
    <p:extLst>
      <p:ext uri="{BB962C8B-B14F-4D97-AF65-F5344CB8AC3E}">
        <p14:creationId xmlns:p14="http://schemas.microsoft.com/office/powerpoint/2010/main" val="4475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214" y="1516090"/>
            <a:ext cx="4712079" cy="4208930"/>
          </a:xfrm>
        </p:spPr>
        <p:txBody>
          <a:bodyPr>
            <a:normAutofit fontScale="92500" lnSpcReduction="10000"/>
          </a:bodyPr>
          <a:lstStyle/>
          <a:p>
            <a:r>
              <a:rPr lang="es-ES_tradnl" dirty="0"/>
              <a:t>Riguroso</a:t>
            </a:r>
          </a:p>
          <a:p>
            <a:pPr lvl="1"/>
            <a:r>
              <a:rPr lang="es-ES_tradnl" dirty="0"/>
              <a:t>Proceder con una secuencia de pasos bien definidos, precisamente enunciados, y supuestamente razonables.</a:t>
            </a:r>
          </a:p>
          <a:p>
            <a:pPr lvl="1"/>
            <a:r>
              <a:rPr lang="es-ES_tradnl" dirty="0"/>
              <a:t>En cada paso seguir algún método o aplicar alguna técnica.</a:t>
            </a:r>
          </a:p>
          <a:p>
            <a:pPr lvl="1"/>
            <a:r>
              <a:rPr lang="es-ES_tradnl" dirty="0"/>
              <a:t>Estos métodos o técnicas basadas en resultados teóricos, y/o reglas heurísticas.</a:t>
            </a:r>
          </a:p>
          <a:p>
            <a:pPr lvl="1"/>
            <a:r>
              <a:rPr lang="es-ES_tradnl" dirty="0"/>
              <a:t>Que está exactamente o estrictamente determinado o definido.</a:t>
            </a:r>
          </a:p>
          <a:p>
            <a:r>
              <a:rPr lang="es-ES_tradnl" dirty="0"/>
              <a:t>Formalidad es el mayor grado de rigurosidad</a:t>
            </a:r>
          </a:p>
          <a:p>
            <a:pPr lvl="1"/>
            <a:r>
              <a:rPr lang="es-ES_tradnl" dirty="0"/>
              <a:t>Se aplican leyes matemáticas.</a:t>
            </a:r>
          </a:p>
          <a:p>
            <a:r>
              <a:rPr lang="es-ES_tradnl" dirty="0"/>
              <a:t>Si es riguroso se puede repetir, por lo tanto analizar, mejorar y enseñar.</a:t>
            </a:r>
          </a:p>
        </p:txBody>
      </p:sp>
      <p:sp>
        <p:nvSpPr>
          <p:cNvPr id="6" name="Marcador de fecha 5"/>
          <p:cNvSpPr>
            <a:spLocks noGrp="1"/>
          </p:cNvSpPr>
          <p:nvPr>
            <p:ph type="dt" sz="half" idx="10"/>
          </p:nvPr>
        </p:nvSpPr>
        <p:spPr/>
        <p:txBody>
          <a:bodyPr/>
          <a:lstStyle/>
          <a:p>
            <a:fld id="{0EC605E6-90A6-B741-BBF6-A05AB2020B4F}" type="datetime1">
              <a:rPr lang="es-AR" smtClean="0"/>
              <a:t>2/6/19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17</a:t>
            </a:fld>
            <a:endParaRPr lang="es-ES"/>
          </a:p>
        </p:txBody>
      </p:sp>
      <p:sp>
        <p:nvSpPr>
          <p:cNvPr id="2" name="Título 1"/>
          <p:cNvSpPr>
            <a:spLocks noGrp="1"/>
          </p:cNvSpPr>
          <p:nvPr>
            <p:ph type="title"/>
          </p:nvPr>
        </p:nvSpPr>
        <p:spPr>
          <a:noFill/>
        </p:spPr>
        <p:txBody>
          <a:bodyPr/>
          <a:lstStyle/>
          <a:p>
            <a:r>
              <a:rPr lang="es-ES_tradnl" sz="4000" dirty="0"/>
              <a:t>Rigurosidad y Formalidad</a:t>
            </a:r>
            <a:endParaRPr lang="es-ES" dirty="0"/>
          </a:p>
        </p:txBody>
      </p:sp>
      <p:pic>
        <p:nvPicPr>
          <p:cNvPr id="4" name="Imagen 3"/>
          <p:cNvPicPr>
            <a:picLocks noChangeAspect="1"/>
          </p:cNvPicPr>
          <p:nvPr/>
        </p:nvPicPr>
        <p:blipFill>
          <a:blip r:embed="rId2"/>
          <a:stretch>
            <a:fillRect/>
          </a:stretch>
        </p:blipFill>
        <p:spPr>
          <a:xfrm>
            <a:off x="8968098" y="1481883"/>
            <a:ext cx="2461630" cy="1836755"/>
          </a:xfrm>
          <a:prstGeom prst="rect">
            <a:avLst/>
          </a:prstGeom>
        </p:spPr>
      </p:pic>
      <p:pic>
        <p:nvPicPr>
          <p:cNvPr id="5" name="Imagen 4"/>
          <p:cNvPicPr>
            <a:picLocks noChangeAspect="1"/>
          </p:cNvPicPr>
          <p:nvPr/>
        </p:nvPicPr>
        <p:blipFill>
          <a:blip r:embed="rId3"/>
          <a:stretch>
            <a:fillRect/>
          </a:stretch>
        </p:blipFill>
        <p:spPr>
          <a:xfrm>
            <a:off x="9066090" y="3560497"/>
            <a:ext cx="2363639" cy="1597236"/>
          </a:xfrm>
          <a:prstGeom prst="rect">
            <a:avLst/>
          </a:prstGeom>
        </p:spPr>
      </p:pic>
    </p:spTree>
    <p:extLst>
      <p:ext uri="{BB962C8B-B14F-4D97-AF65-F5344CB8AC3E}">
        <p14:creationId xmlns:p14="http://schemas.microsoft.com/office/powerpoint/2010/main" val="336040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372" y="1682044"/>
            <a:ext cx="4434652" cy="3493910"/>
          </a:xfrm>
          <a:solidFill>
            <a:schemeClr val="accent2">
              <a:lumMod val="40000"/>
              <a:lumOff val="60000"/>
            </a:schemeClr>
          </a:solidFill>
        </p:spPr>
        <p:txBody>
          <a:bodyPr>
            <a:noAutofit/>
          </a:bodyPr>
          <a:lstStyle/>
          <a:p>
            <a:pPr marL="0" indent="0" algn="ctr">
              <a:buNone/>
            </a:pPr>
            <a:endParaRPr lang="es-ES" dirty="0"/>
          </a:p>
          <a:p>
            <a:pPr marL="0" indent="0" algn="ctr">
              <a:buNone/>
            </a:pPr>
            <a:endParaRPr lang="es-ES" dirty="0"/>
          </a:p>
          <a:p>
            <a:pPr marL="0" indent="0" algn="ctr">
              <a:buNone/>
            </a:pPr>
            <a:r>
              <a:rPr lang="es-ES" dirty="0"/>
              <a:t>Rigor y formalidad.</a:t>
            </a:r>
          </a:p>
          <a:p>
            <a:pPr marL="0" indent="0" algn="ctr">
              <a:buNone/>
            </a:pPr>
            <a:r>
              <a:rPr lang="es-ES" dirty="0"/>
              <a:t>Separación de preocupaciones.</a:t>
            </a:r>
          </a:p>
          <a:p>
            <a:pPr marL="0" indent="0" algn="ctr">
              <a:buNone/>
            </a:pPr>
            <a:r>
              <a:rPr lang="es-ES" dirty="0"/>
              <a:t>Modularidad.</a:t>
            </a:r>
          </a:p>
          <a:p>
            <a:pPr marL="0" indent="0" algn="ctr">
              <a:buNone/>
            </a:pPr>
            <a:r>
              <a:rPr lang="es-ES" dirty="0"/>
              <a:t>Abstracción.</a:t>
            </a:r>
          </a:p>
          <a:p>
            <a:pPr marL="0" indent="0" algn="ctr">
              <a:buNone/>
            </a:pPr>
            <a:r>
              <a:rPr lang="es-ES" dirty="0"/>
              <a:t>Anticipación al cambio.</a:t>
            </a:r>
          </a:p>
          <a:p>
            <a:pPr marL="0" indent="0" algn="ctr">
              <a:buNone/>
            </a:pPr>
            <a:r>
              <a:rPr lang="es-ES" dirty="0"/>
              <a:t>Generalidad.</a:t>
            </a:r>
          </a:p>
          <a:p>
            <a:pPr marL="0" indent="0" algn="ctr">
              <a:buNone/>
            </a:pPr>
            <a:r>
              <a:rPr lang="es-ES" dirty="0" err="1"/>
              <a:t>Incrementalidad</a:t>
            </a:r>
            <a:r>
              <a:rPr lang="es-ES" dirty="0"/>
              <a:t>.</a:t>
            </a:r>
          </a:p>
          <a:p>
            <a:pPr marL="0" indent="0" algn="ctr">
              <a:buNone/>
            </a:pPr>
            <a:endParaRPr lang="es-ES" dirty="0"/>
          </a:p>
          <a:p>
            <a:pPr marL="0" indent="0" algn="ctr">
              <a:buNone/>
            </a:pPr>
            <a:endParaRPr lang="es-ES" dirty="0"/>
          </a:p>
        </p:txBody>
      </p:sp>
      <p:sp>
        <p:nvSpPr>
          <p:cNvPr id="5" name="Marcador de fecha 4"/>
          <p:cNvSpPr>
            <a:spLocks noGrp="1"/>
          </p:cNvSpPr>
          <p:nvPr>
            <p:ph type="dt" sz="half" idx="10"/>
          </p:nvPr>
        </p:nvSpPr>
        <p:spPr/>
        <p:txBody>
          <a:bodyPr/>
          <a:lstStyle/>
          <a:p>
            <a:fld id="{37E5620A-8BE5-B444-9D63-568EB1E7A301}" type="datetime1">
              <a:rPr lang="es-AR" smtClean="0"/>
              <a:t>2/6/19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18</a:t>
            </a:fld>
            <a:endParaRPr lang="es-ES"/>
          </a:p>
        </p:txBody>
      </p:sp>
      <p:sp>
        <p:nvSpPr>
          <p:cNvPr id="2" name="Título 1"/>
          <p:cNvSpPr>
            <a:spLocks noGrp="1"/>
          </p:cNvSpPr>
          <p:nvPr>
            <p:ph type="title"/>
          </p:nvPr>
        </p:nvSpPr>
        <p:spPr/>
        <p:txBody>
          <a:bodyPr>
            <a:normAutofit/>
          </a:bodyPr>
          <a:lstStyle/>
          <a:p>
            <a:r>
              <a:rPr lang="es-ES" dirty="0"/>
              <a:t>Principios del diseño de software</a:t>
            </a:r>
          </a:p>
        </p:txBody>
      </p:sp>
      <p:pic>
        <p:nvPicPr>
          <p:cNvPr id="4" name="Imagen 3"/>
          <p:cNvPicPr>
            <a:picLocks noChangeAspect="1"/>
          </p:cNvPicPr>
          <p:nvPr/>
        </p:nvPicPr>
        <p:blipFill>
          <a:blip r:embed="rId2"/>
          <a:stretch>
            <a:fillRect/>
          </a:stretch>
        </p:blipFill>
        <p:spPr>
          <a:xfrm>
            <a:off x="8114024" y="1682045"/>
            <a:ext cx="3916634" cy="3493909"/>
          </a:xfrm>
          <a:prstGeom prst="rect">
            <a:avLst/>
          </a:prstGeom>
        </p:spPr>
      </p:pic>
    </p:spTree>
    <p:extLst>
      <p:ext uri="{BB962C8B-B14F-4D97-AF65-F5344CB8AC3E}">
        <p14:creationId xmlns:p14="http://schemas.microsoft.com/office/powerpoint/2010/main" val="252394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Relaciones</a:t>
            </a:r>
          </a:p>
        </p:txBody>
      </p:sp>
      <p:sp>
        <p:nvSpPr>
          <p:cNvPr id="9" name="Marcador de fecha 8"/>
          <p:cNvSpPr>
            <a:spLocks noGrp="1"/>
          </p:cNvSpPr>
          <p:nvPr>
            <p:ph type="dt" sz="half" idx="10"/>
          </p:nvPr>
        </p:nvSpPr>
        <p:spPr/>
        <p:txBody>
          <a:bodyPr/>
          <a:lstStyle/>
          <a:p>
            <a:fld id="{532CBF0D-7EC0-9B44-BC58-BD3A8CF9D61B}" type="datetime1">
              <a:rPr lang="es-AR" smtClean="0"/>
              <a:t>2/6/19</a:t>
            </a:fld>
            <a:endParaRPr lang="es-ES"/>
          </a:p>
        </p:txBody>
      </p:sp>
      <p:sp>
        <p:nvSpPr>
          <p:cNvPr id="10" name="Marcador de pie de página 9"/>
          <p:cNvSpPr>
            <a:spLocks noGrp="1"/>
          </p:cNvSpPr>
          <p:nvPr>
            <p:ph type="ftr" sz="quarter" idx="11"/>
          </p:nvPr>
        </p:nvSpPr>
        <p:spPr/>
        <p:txBody>
          <a:bodyPr/>
          <a:lstStyle/>
          <a:p>
            <a:r>
              <a:rPr lang="es-ES"/>
              <a:t>Introducción a la Ingeniería de Software en Productos Médicos</a:t>
            </a:r>
          </a:p>
        </p:txBody>
      </p:sp>
      <p:sp>
        <p:nvSpPr>
          <p:cNvPr id="11" name="Marcador de número de diapositiva 10"/>
          <p:cNvSpPr>
            <a:spLocks noGrp="1"/>
          </p:cNvSpPr>
          <p:nvPr>
            <p:ph type="sldNum" sz="quarter" idx="12"/>
          </p:nvPr>
        </p:nvSpPr>
        <p:spPr/>
        <p:txBody>
          <a:bodyPr/>
          <a:lstStyle/>
          <a:p>
            <a:fld id="{ED51F5D7-F6ED-8C44-939D-6BFCB9FD3B8A}" type="slidenum">
              <a:rPr lang="es-ES" smtClean="0"/>
              <a:t>19</a:t>
            </a:fld>
            <a:endParaRPr lang="es-ES"/>
          </a:p>
        </p:txBody>
      </p:sp>
      <p:sp>
        <p:nvSpPr>
          <p:cNvPr id="3" name="Rectángulo redondeado 2"/>
          <p:cNvSpPr/>
          <p:nvPr/>
        </p:nvSpPr>
        <p:spPr>
          <a:xfrm>
            <a:off x="6522537" y="2301455"/>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Separación de Preocupaciones</a:t>
            </a:r>
          </a:p>
        </p:txBody>
      </p:sp>
      <p:sp>
        <p:nvSpPr>
          <p:cNvPr id="4" name="Rectángulo redondeado 3"/>
          <p:cNvSpPr/>
          <p:nvPr/>
        </p:nvSpPr>
        <p:spPr>
          <a:xfrm>
            <a:off x="4586701" y="264467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Modularidad</a:t>
            </a:r>
          </a:p>
        </p:txBody>
      </p:sp>
      <p:sp>
        <p:nvSpPr>
          <p:cNvPr id="5" name="Rectángulo redondeado 4"/>
          <p:cNvSpPr/>
          <p:nvPr/>
        </p:nvSpPr>
        <p:spPr>
          <a:xfrm>
            <a:off x="8871641" y="2756224"/>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Abstracción</a:t>
            </a:r>
          </a:p>
        </p:txBody>
      </p:sp>
      <p:sp>
        <p:nvSpPr>
          <p:cNvPr id="6" name="Rectángulo redondeado 5"/>
          <p:cNvSpPr/>
          <p:nvPr/>
        </p:nvSpPr>
        <p:spPr>
          <a:xfrm>
            <a:off x="8654312" y="3734788"/>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Anticipación del Cambio</a:t>
            </a:r>
          </a:p>
        </p:txBody>
      </p:sp>
      <p:sp>
        <p:nvSpPr>
          <p:cNvPr id="7" name="Rectángulo redondeado 6"/>
          <p:cNvSpPr/>
          <p:nvPr/>
        </p:nvSpPr>
        <p:spPr>
          <a:xfrm>
            <a:off x="6802089" y="3140804"/>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Generalidad</a:t>
            </a:r>
          </a:p>
        </p:txBody>
      </p:sp>
      <p:sp>
        <p:nvSpPr>
          <p:cNvPr id="8" name="Rectángulo redondeado 7"/>
          <p:cNvSpPr/>
          <p:nvPr/>
        </p:nvSpPr>
        <p:spPr>
          <a:xfrm>
            <a:off x="4887700" y="3360441"/>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Incremental</a:t>
            </a:r>
          </a:p>
        </p:txBody>
      </p:sp>
      <p:cxnSp>
        <p:nvCxnSpPr>
          <p:cNvPr id="19" name="Conector curvado 18"/>
          <p:cNvCxnSpPr>
            <a:stCxn id="3" idx="1"/>
            <a:endCxn id="4" idx="0"/>
          </p:cNvCxnSpPr>
          <p:nvPr/>
        </p:nvCxnSpPr>
        <p:spPr>
          <a:xfrm rot="10800000" flipV="1">
            <a:off x="5248456" y="2524549"/>
            <a:ext cx="1274080" cy="12012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ector curvado 21"/>
          <p:cNvCxnSpPr>
            <a:stCxn id="3" idx="3"/>
            <a:endCxn id="5" idx="0"/>
          </p:cNvCxnSpPr>
          <p:nvPr/>
        </p:nvCxnSpPr>
        <p:spPr>
          <a:xfrm>
            <a:off x="8146378" y="2524549"/>
            <a:ext cx="1551083" cy="2316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ector curvado 23"/>
          <p:cNvCxnSpPr>
            <a:stCxn id="5" idx="2"/>
            <a:endCxn id="6" idx="3"/>
          </p:cNvCxnSpPr>
          <p:nvPr/>
        </p:nvCxnSpPr>
        <p:spPr>
          <a:xfrm rot="16200000" flipH="1">
            <a:off x="9570248" y="3284288"/>
            <a:ext cx="796324" cy="541900"/>
          </a:xfrm>
          <a:prstGeom prst="curvedConnector4">
            <a:avLst>
              <a:gd name="adj1" fmla="val 36274"/>
              <a:gd name="adj2" fmla="val 19457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ector curvado 25"/>
          <p:cNvCxnSpPr>
            <a:stCxn id="5" idx="2"/>
            <a:endCxn id="7" idx="0"/>
          </p:cNvCxnSpPr>
          <p:nvPr/>
        </p:nvCxnSpPr>
        <p:spPr>
          <a:xfrm rot="5400000" flipH="1">
            <a:off x="8629320" y="2088937"/>
            <a:ext cx="16273" cy="2120009"/>
          </a:xfrm>
          <a:prstGeom prst="curvedConnector5">
            <a:avLst>
              <a:gd name="adj1" fmla="val -1404781"/>
              <a:gd name="adj2" fmla="val 51190"/>
              <a:gd name="adj3" fmla="val 15047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onector curvado 31"/>
          <p:cNvCxnSpPr>
            <a:stCxn id="4" idx="2"/>
            <a:endCxn id="8" idx="0"/>
          </p:cNvCxnSpPr>
          <p:nvPr/>
        </p:nvCxnSpPr>
        <p:spPr>
          <a:xfrm rot="16200000" flipH="1">
            <a:off x="5319331" y="2974654"/>
            <a:ext cx="314912" cy="45666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ángulo 55"/>
          <p:cNvSpPr/>
          <p:nvPr/>
        </p:nvSpPr>
        <p:spPr>
          <a:xfrm>
            <a:off x="3489366" y="2166015"/>
            <a:ext cx="8229600"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8" name="Conector curvado 17"/>
          <p:cNvCxnSpPr>
            <a:stCxn id="7" idx="2"/>
            <a:endCxn id="6" idx="1"/>
          </p:cNvCxnSpPr>
          <p:nvPr/>
        </p:nvCxnSpPr>
        <p:spPr>
          <a:xfrm rot="16200000" flipH="1">
            <a:off x="7929220" y="3228309"/>
            <a:ext cx="373322" cy="10768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ector curvado 20"/>
          <p:cNvCxnSpPr>
            <a:stCxn id="8" idx="2"/>
            <a:endCxn id="6" idx="1"/>
          </p:cNvCxnSpPr>
          <p:nvPr/>
        </p:nvCxnSpPr>
        <p:spPr>
          <a:xfrm rot="16200000" flipH="1">
            <a:off x="7081423" y="2380509"/>
            <a:ext cx="196587" cy="29491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68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172109" y="3789040"/>
            <a:ext cx="3766972" cy="2120900"/>
          </a:xfrm>
          <a:prstGeom prst="rect">
            <a:avLst/>
          </a:prstGeom>
        </p:spPr>
      </p:pic>
      <p:sp>
        <p:nvSpPr>
          <p:cNvPr id="3" name="2 Marcador de contenido"/>
          <p:cNvSpPr>
            <a:spLocks noGrp="1"/>
          </p:cNvSpPr>
          <p:nvPr>
            <p:ph idx="1"/>
          </p:nvPr>
        </p:nvSpPr>
        <p:spPr>
          <a:xfrm>
            <a:off x="3603823" y="948060"/>
            <a:ext cx="4984353" cy="3675000"/>
          </a:xfrm>
        </p:spPr>
        <p:txBody>
          <a:bodyPr>
            <a:normAutofit fontScale="70000" lnSpcReduction="20000"/>
          </a:bodyPr>
          <a:lstStyle/>
          <a:p>
            <a:r>
              <a:rPr lang="es-ES_tradnl" sz="2400" dirty="0"/>
              <a:t>El Diseño es una forma de “Solución de Problemas”.</a:t>
            </a:r>
          </a:p>
          <a:p>
            <a:endParaRPr lang="es-ES_tradnl" sz="2400" dirty="0"/>
          </a:p>
          <a:p>
            <a:r>
              <a:rPr lang="es-ES_tradnl" sz="2400" dirty="0"/>
              <a:t>El diseño consiste en:</a:t>
            </a:r>
          </a:p>
          <a:p>
            <a:pPr lvl="1"/>
            <a:r>
              <a:rPr lang="es-ES_tradnl" dirty="0"/>
              <a:t>tomar una “especificación” de lo que se necesita</a:t>
            </a:r>
          </a:p>
          <a:p>
            <a:pPr lvl="1"/>
            <a:r>
              <a:rPr lang="es-ES_tradnl" dirty="0"/>
              <a:t>convertirla a una descripción de lo que se debe construir.</a:t>
            </a:r>
          </a:p>
          <a:p>
            <a:pPr lvl="1"/>
            <a:endParaRPr lang="es-ES_tradnl" dirty="0"/>
          </a:p>
          <a:p>
            <a:r>
              <a:rPr lang="es-ES_tradnl" sz="2400" dirty="0"/>
              <a:t>El proceso de definir la arquitectura, componentes, interfaces, y otras características de un sistema o componente.</a:t>
            </a:r>
            <a:endParaRPr lang="es-ES" sz="2400" dirty="0"/>
          </a:p>
          <a:p>
            <a:endParaRPr lang="es-ES" sz="2400" dirty="0"/>
          </a:p>
          <a:p>
            <a:r>
              <a:rPr lang="es-ES_tradnl" sz="2400" dirty="0"/>
              <a:t>La esencia del diseño consiste en ver cómo las partes se articulan para formar un todo.</a:t>
            </a:r>
          </a:p>
          <a:p>
            <a:endParaRPr lang="es-AR" dirty="0"/>
          </a:p>
        </p:txBody>
      </p:sp>
      <p:sp>
        <p:nvSpPr>
          <p:cNvPr id="4" name="Marcador de fecha 3"/>
          <p:cNvSpPr>
            <a:spLocks noGrp="1"/>
          </p:cNvSpPr>
          <p:nvPr>
            <p:ph type="dt" sz="half" idx="10"/>
          </p:nvPr>
        </p:nvSpPr>
        <p:spPr/>
        <p:txBody>
          <a:bodyPr/>
          <a:lstStyle/>
          <a:p>
            <a:fld id="{138A51A3-769D-CF4F-A0CD-E87412F3E4C5}" type="datetime1">
              <a:rPr lang="es-AR" smtClean="0"/>
              <a:t>2/6/19</a:t>
            </a:fld>
            <a:endParaRPr lang="es-ES" dirty="0"/>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2</a:t>
            </a:fld>
            <a:endParaRPr lang="es-ES"/>
          </a:p>
        </p:txBody>
      </p:sp>
      <p:sp>
        <p:nvSpPr>
          <p:cNvPr id="2" name="1 Título"/>
          <p:cNvSpPr>
            <a:spLocks noGrp="1"/>
          </p:cNvSpPr>
          <p:nvPr>
            <p:ph type="title"/>
          </p:nvPr>
        </p:nvSpPr>
        <p:spPr/>
        <p:txBody>
          <a:bodyPr>
            <a:normAutofit/>
          </a:bodyPr>
          <a:lstStyle/>
          <a:p>
            <a:r>
              <a:rPr lang="es-AR" dirty="0"/>
              <a:t>Introducción al Diseño de Software</a:t>
            </a:r>
          </a:p>
        </p:txBody>
      </p:sp>
      <p:sp>
        <p:nvSpPr>
          <p:cNvPr id="8" name="Rectángulo 7"/>
          <p:cNvSpPr/>
          <p:nvPr/>
        </p:nvSpPr>
        <p:spPr>
          <a:xfrm>
            <a:off x="8244117" y="3429000"/>
            <a:ext cx="3510136" cy="215444"/>
          </a:xfrm>
          <a:prstGeom prst="rect">
            <a:avLst/>
          </a:prstGeom>
        </p:spPr>
        <p:txBody>
          <a:bodyPr wrap="square">
            <a:spAutoFit/>
          </a:bodyPr>
          <a:lstStyle/>
          <a:p>
            <a:r>
              <a:rPr lang="es-ES" sz="800" dirty="0"/>
              <a:t>http://</a:t>
            </a:r>
            <a:r>
              <a:rPr lang="es-ES" sz="800" dirty="0" err="1"/>
              <a:t>www.realisedatasystems.com</a:t>
            </a:r>
            <a:r>
              <a:rPr lang="es-ES" sz="800" dirty="0"/>
              <a:t>/</a:t>
            </a:r>
            <a:r>
              <a:rPr lang="es-ES" sz="800" dirty="0" err="1"/>
              <a:t>why</a:t>
            </a:r>
            <a:r>
              <a:rPr lang="es-ES" sz="800" dirty="0"/>
              <a:t>-</a:t>
            </a:r>
            <a:r>
              <a:rPr lang="es-ES" sz="800" dirty="0" err="1"/>
              <a:t>great</a:t>
            </a:r>
            <a:r>
              <a:rPr lang="es-ES" sz="800" dirty="0"/>
              <a:t>-software-</a:t>
            </a:r>
            <a:r>
              <a:rPr lang="es-ES" sz="800" dirty="0" err="1"/>
              <a:t>design</a:t>
            </a:r>
            <a:r>
              <a:rPr lang="es-ES" sz="800" dirty="0"/>
              <a:t>-</a:t>
            </a:r>
            <a:r>
              <a:rPr lang="es-ES" sz="800" dirty="0" err="1"/>
              <a:t>matters</a:t>
            </a:r>
            <a:r>
              <a:rPr lang="es-ES" sz="800" dirty="0"/>
              <a:t>/</a:t>
            </a:r>
          </a:p>
        </p:txBody>
      </p:sp>
    </p:spTree>
    <p:extLst>
      <p:ext uri="{BB962C8B-B14F-4D97-AF65-F5344CB8AC3E}">
        <p14:creationId xmlns:p14="http://schemas.microsoft.com/office/powerpoint/2010/main" val="83422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4658C164-0EE5-6B45-B44A-3FB4FEB54737}"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62598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97924" y="861839"/>
            <a:ext cx="6048671" cy="4301697"/>
          </a:xfrm>
        </p:spPr>
        <p:txBody>
          <a:bodyPr>
            <a:normAutofit/>
          </a:bodyPr>
          <a:lstStyle/>
          <a:p>
            <a:r>
              <a:rPr lang="es-AR" dirty="0"/>
              <a:t>Es el proceso de definición de una solución estructurada que cubre todos los requerimientos técnicos y operacionales junto con la optimización de los atributos de calidad.</a:t>
            </a:r>
          </a:p>
          <a:p>
            <a:endParaRPr lang="es-AR" dirty="0"/>
          </a:p>
          <a:p>
            <a:r>
              <a:rPr lang="es-AR" dirty="0"/>
              <a:t>Las criticidad del proceso pasa por las decisiones adoptadas entre generalmente varias alternativas cada una con sus compromisos en el logro de los objetivos.</a:t>
            </a:r>
          </a:p>
        </p:txBody>
      </p:sp>
      <p:sp>
        <p:nvSpPr>
          <p:cNvPr id="4" name="3 Marcador de fecha"/>
          <p:cNvSpPr>
            <a:spLocks noGrp="1"/>
          </p:cNvSpPr>
          <p:nvPr>
            <p:ph type="dt" sz="half" idx="10"/>
          </p:nvPr>
        </p:nvSpPr>
        <p:spPr/>
        <p:txBody>
          <a:bodyPr/>
          <a:lstStyle/>
          <a:p>
            <a:fld id="{EB56261E-28CA-5C47-8C72-4A444772B84C}"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3" name="2 Título"/>
          <p:cNvSpPr>
            <a:spLocks noGrp="1"/>
          </p:cNvSpPr>
          <p:nvPr>
            <p:ph type="title"/>
          </p:nvPr>
        </p:nvSpPr>
        <p:spPr/>
        <p:txBody>
          <a:bodyPr/>
          <a:lstStyle/>
          <a:p>
            <a:r>
              <a:rPr lang="es-AR" dirty="0"/>
              <a:t>Arquitectura</a:t>
            </a:r>
          </a:p>
        </p:txBody>
      </p:sp>
      <p:pic>
        <p:nvPicPr>
          <p:cNvPr id="2050" name="Picture 2" descr="http://t1.gstatic.com/images?q=tbn:ANd9GcSEQq6FDDuXjs8vRfII4uMZ73u85Uvbg-rbQ87cPErin_qEIVD_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966" y="4148310"/>
            <a:ext cx="2466975" cy="18478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5598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32401" y="1552220"/>
            <a:ext cx="3672407" cy="4301697"/>
          </a:xfrm>
        </p:spPr>
        <p:txBody>
          <a:bodyPr>
            <a:normAutofit/>
          </a:bodyPr>
          <a:lstStyle/>
          <a:p>
            <a:r>
              <a:rPr lang="es-AR" dirty="0"/>
              <a:t>Complejidad</a:t>
            </a:r>
          </a:p>
          <a:p>
            <a:pPr lvl="1"/>
            <a:r>
              <a:rPr lang="es-AR" dirty="0"/>
              <a:t>Negocios</a:t>
            </a:r>
          </a:p>
          <a:p>
            <a:pPr lvl="1"/>
            <a:r>
              <a:rPr lang="es-AR" dirty="0"/>
              <a:t>Estructural</a:t>
            </a:r>
          </a:p>
          <a:p>
            <a:pPr lvl="1"/>
            <a:r>
              <a:rPr lang="es-AR" dirty="0"/>
              <a:t>Tecnológica</a:t>
            </a:r>
          </a:p>
          <a:p>
            <a:pPr lvl="1"/>
            <a:endParaRPr lang="es-AR" dirty="0"/>
          </a:p>
          <a:p>
            <a:r>
              <a:rPr lang="es-AR" dirty="0"/>
              <a:t>Escenarios Claves para lograr obtener la mayor confiabilidad.</a:t>
            </a:r>
          </a:p>
          <a:p>
            <a:endParaRPr lang="es-AR" dirty="0"/>
          </a:p>
          <a:p>
            <a:r>
              <a:rPr lang="es-AR" dirty="0"/>
              <a:t>Aparición de situaciones de compromiso entre requerimientos.</a:t>
            </a:r>
          </a:p>
          <a:p>
            <a:pPr marL="0" indent="0">
              <a:buNone/>
            </a:pPr>
            <a:endParaRPr lang="es-AR" dirty="0"/>
          </a:p>
          <a:p>
            <a:endParaRPr lang="es-AR" dirty="0"/>
          </a:p>
          <a:p>
            <a:endParaRPr lang="es-AR" dirty="0"/>
          </a:p>
        </p:txBody>
      </p:sp>
      <p:sp>
        <p:nvSpPr>
          <p:cNvPr id="7" name="6 Marcador de fecha"/>
          <p:cNvSpPr>
            <a:spLocks noGrp="1"/>
          </p:cNvSpPr>
          <p:nvPr>
            <p:ph type="dt" sz="half" idx="10"/>
          </p:nvPr>
        </p:nvSpPr>
        <p:spPr/>
        <p:txBody>
          <a:bodyPr/>
          <a:lstStyle/>
          <a:p>
            <a:fld id="{E0D5327C-945A-7246-B0CE-D837D2B0BFFE}" type="datetime1">
              <a:rPr lang="es-AR" smtClean="0"/>
              <a:t>2/6/19</a:t>
            </a:fld>
            <a:endParaRPr lang="es-ES"/>
          </a:p>
        </p:txBody>
      </p:sp>
      <p:sp>
        <p:nvSpPr>
          <p:cNvPr id="8" name="7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3" name="2 Título"/>
          <p:cNvSpPr>
            <a:spLocks noGrp="1"/>
          </p:cNvSpPr>
          <p:nvPr>
            <p:ph type="title"/>
          </p:nvPr>
        </p:nvSpPr>
        <p:spPr/>
        <p:txBody>
          <a:bodyPr>
            <a:normAutofit/>
          </a:bodyPr>
          <a:lstStyle/>
          <a:p>
            <a:r>
              <a:rPr lang="es-AR" dirty="0"/>
              <a:t>¿Porqué es importante la arquitectura?</a:t>
            </a:r>
          </a:p>
        </p:txBody>
      </p:sp>
      <p:grpSp>
        <p:nvGrpSpPr>
          <p:cNvPr id="10" name="Grupo 9">
            <a:extLst>
              <a:ext uri="{FF2B5EF4-FFF2-40B4-BE49-F238E27FC236}">
                <a16:creationId xmlns:a16="http://schemas.microsoft.com/office/drawing/2014/main" id="{CD461011-11EA-EF4D-A409-194E104D91A1}"/>
              </a:ext>
            </a:extLst>
          </p:cNvPr>
          <p:cNvGrpSpPr/>
          <p:nvPr/>
        </p:nvGrpSpPr>
        <p:grpSpPr>
          <a:xfrm>
            <a:off x="7304808" y="1552220"/>
            <a:ext cx="4320480" cy="3744416"/>
            <a:chOff x="6056776" y="2060848"/>
            <a:chExt cx="4320480" cy="3744416"/>
          </a:xfrm>
        </p:grpSpPr>
        <p:sp>
          <p:nvSpPr>
            <p:cNvPr id="4" name="3 Elipse"/>
            <p:cNvSpPr/>
            <p:nvPr/>
          </p:nvSpPr>
          <p:spPr>
            <a:xfrm>
              <a:off x="8073000" y="2060848"/>
              <a:ext cx="2304256" cy="2304256"/>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Negocio</a:t>
              </a:r>
            </a:p>
          </p:txBody>
        </p:sp>
        <p:sp>
          <p:nvSpPr>
            <p:cNvPr id="5" name="4 Elipse"/>
            <p:cNvSpPr/>
            <p:nvPr/>
          </p:nvSpPr>
          <p:spPr>
            <a:xfrm>
              <a:off x="6056776" y="2060848"/>
              <a:ext cx="2304256" cy="2304256"/>
            </a:xfrm>
            <a:prstGeom prst="ellipse">
              <a:avLst/>
            </a:prstGeom>
            <a:solidFill>
              <a:schemeClr val="accent3">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Usuarios</a:t>
              </a:r>
            </a:p>
          </p:txBody>
        </p:sp>
        <p:sp>
          <p:nvSpPr>
            <p:cNvPr id="6" name="5 Elipse"/>
            <p:cNvSpPr/>
            <p:nvPr/>
          </p:nvSpPr>
          <p:spPr>
            <a:xfrm>
              <a:off x="7176120" y="3501008"/>
              <a:ext cx="2304256" cy="2304256"/>
            </a:xfrm>
            <a:prstGeom prst="ellipse">
              <a:avLst/>
            </a:prstGeom>
            <a:solidFill>
              <a:schemeClr val="accent5">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Sistema</a:t>
              </a:r>
            </a:p>
          </p:txBody>
        </p:sp>
      </p:grpSp>
    </p:spTree>
    <p:extLst>
      <p:ext uri="{BB962C8B-B14F-4D97-AF65-F5344CB8AC3E}">
        <p14:creationId xmlns:p14="http://schemas.microsoft.com/office/powerpoint/2010/main" val="423573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273579"/>
            <a:ext cx="7704855" cy="4301697"/>
          </a:xfrm>
        </p:spPr>
        <p:txBody>
          <a:bodyPr>
            <a:normAutofit/>
          </a:bodyPr>
          <a:lstStyle/>
          <a:p>
            <a:r>
              <a:rPr lang="es-AR" dirty="0"/>
              <a:t>Construir un puente entre los requerimientos de negocios y los requerimientos técnicos.</a:t>
            </a:r>
          </a:p>
          <a:p>
            <a:endParaRPr lang="es-AR" dirty="0"/>
          </a:p>
          <a:p>
            <a:r>
              <a:rPr lang="es-AR" dirty="0"/>
              <a:t>La arquitectura debería:</a:t>
            </a:r>
          </a:p>
          <a:p>
            <a:pPr lvl="1"/>
            <a:r>
              <a:rPr lang="es-AR" dirty="0"/>
              <a:t>Exponer la estructura del sistema pero ocultar los detalles.</a:t>
            </a:r>
          </a:p>
          <a:p>
            <a:pPr lvl="1"/>
            <a:r>
              <a:rPr lang="es-AR" dirty="0"/>
              <a:t>Implementar todos lo Casos de uso y escenarios.</a:t>
            </a:r>
          </a:p>
          <a:p>
            <a:pPr lvl="1"/>
            <a:r>
              <a:rPr lang="es-AR" dirty="0"/>
              <a:t>Apuntar a resolver los requerimientos de varios </a:t>
            </a:r>
            <a:r>
              <a:rPr lang="es-AR" dirty="0" err="1"/>
              <a:t>stakeholders</a:t>
            </a:r>
            <a:r>
              <a:rPr lang="es-AR" dirty="0"/>
              <a:t>.</a:t>
            </a:r>
          </a:p>
          <a:p>
            <a:pPr lvl="1"/>
            <a:r>
              <a:rPr lang="es-AR" dirty="0"/>
              <a:t>Tratar con los requerimientos funcionales y de calidad.</a:t>
            </a:r>
          </a:p>
        </p:txBody>
      </p:sp>
      <p:sp>
        <p:nvSpPr>
          <p:cNvPr id="4" name="3 Marcador de fecha"/>
          <p:cNvSpPr>
            <a:spLocks noGrp="1"/>
          </p:cNvSpPr>
          <p:nvPr>
            <p:ph type="dt" sz="half" idx="10"/>
          </p:nvPr>
        </p:nvSpPr>
        <p:spPr/>
        <p:txBody>
          <a:bodyPr/>
          <a:lstStyle/>
          <a:p>
            <a:fld id="{5E6B322C-B632-D049-B754-7691F1CF4C7A}"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3" name="2 Título"/>
          <p:cNvSpPr>
            <a:spLocks noGrp="1"/>
          </p:cNvSpPr>
          <p:nvPr>
            <p:ph type="title"/>
          </p:nvPr>
        </p:nvSpPr>
        <p:spPr/>
        <p:txBody>
          <a:bodyPr/>
          <a:lstStyle/>
          <a:p>
            <a:r>
              <a:rPr lang="es-AR" dirty="0"/>
              <a:t>Objetivo de la Arquitectura</a:t>
            </a:r>
          </a:p>
        </p:txBody>
      </p:sp>
    </p:spTree>
    <p:extLst>
      <p:ext uri="{BB962C8B-B14F-4D97-AF65-F5344CB8AC3E}">
        <p14:creationId xmlns:p14="http://schemas.microsoft.com/office/powerpoint/2010/main" val="37940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A0A200-291D-974B-BBBA-25742BD2FB6A}" type="datetime1">
              <a:rPr lang="es-AR" smtClean="0"/>
              <a:t>2/6/19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3" name="2 Título"/>
          <p:cNvSpPr>
            <a:spLocks noGrp="1"/>
          </p:cNvSpPr>
          <p:nvPr>
            <p:ph type="title"/>
          </p:nvPr>
        </p:nvSpPr>
        <p:spPr/>
        <p:txBody>
          <a:bodyPr/>
          <a:lstStyle/>
          <a:p>
            <a:r>
              <a:rPr lang="es-AR" dirty="0"/>
              <a:t>Modelo de Capas Básico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29" y="1136194"/>
            <a:ext cx="5010531" cy="4736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93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53310" y="1257659"/>
            <a:ext cx="7596832" cy="4065315"/>
          </a:xfrm>
        </p:spPr>
        <p:txBody>
          <a:bodyPr>
            <a:normAutofit fontScale="92500" lnSpcReduction="20000"/>
          </a:bodyPr>
          <a:lstStyle/>
          <a:p>
            <a:r>
              <a:rPr lang="es-AR" dirty="0"/>
              <a:t>Mantener los patrones de diseño consistentes dentro de cada capa.</a:t>
            </a:r>
          </a:p>
          <a:p>
            <a:endParaRPr lang="es-AR" dirty="0"/>
          </a:p>
          <a:p>
            <a:r>
              <a:rPr lang="es-AR" dirty="0"/>
              <a:t>No duplicar la funcionalidad dentro de la aplicación.</a:t>
            </a:r>
          </a:p>
          <a:p>
            <a:endParaRPr lang="es-AR" dirty="0"/>
          </a:p>
          <a:p>
            <a:r>
              <a:rPr lang="es-AR" dirty="0"/>
              <a:t>Preferir la composición sobre la herencia.</a:t>
            </a:r>
          </a:p>
          <a:p>
            <a:endParaRPr lang="es-AR" dirty="0"/>
          </a:p>
          <a:p>
            <a:r>
              <a:rPr lang="es-AR" dirty="0"/>
              <a:t>Establecer el estilo del código y convenciones de nomenclatura para despliegue.</a:t>
            </a:r>
          </a:p>
          <a:p>
            <a:endParaRPr lang="es-AR" dirty="0"/>
          </a:p>
          <a:p>
            <a:r>
              <a:rPr lang="es-AR" dirty="0"/>
              <a:t>Mantener un sistema de calidad usando técnica de QA automatizadas.</a:t>
            </a:r>
          </a:p>
          <a:p>
            <a:endParaRPr lang="es-AR" dirty="0"/>
          </a:p>
          <a:p>
            <a:r>
              <a:rPr lang="es-AR" dirty="0"/>
              <a:t>Considerar la operación de la aplicación.</a:t>
            </a:r>
          </a:p>
        </p:txBody>
      </p:sp>
      <p:sp>
        <p:nvSpPr>
          <p:cNvPr id="4" name="3 Marcador de fecha"/>
          <p:cNvSpPr>
            <a:spLocks noGrp="1"/>
          </p:cNvSpPr>
          <p:nvPr>
            <p:ph type="dt" sz="half" idx="10"/>
          </p:nvPr>
        </p:nvSpPr>
        <p:spPr/>
        <p:txBody>
          <a:bodyPr/>
          <a:lstStyle/>
          <a:p>
            <a:fld id="{CB1F7CB0-6213-B84D-A7F8-6221F18FA8F0}"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3" name="2 Título"/>
          <p:cNvSpPr>
            <a:spLocks noGrp="1"/>
          </p:cNvSpPr>
          <p:nvPr>
            <p:ph type="title"/>
          </p:nvPr>
        </p:nvSpPr>
        <p:spPr/>
        <p:txBody>
          <a:bodyPr/>
          <a:lstStyle/>
          <a:p>
            <a:r>
              <a:rPr lang="es-AR" dirty="0"/>
              <a:t>Prácticas de Diseño</a:t>
            </a:r>
          </a:p>
        </p:txBody>
      </p:sp>
    </p:spTree>
    <p:extLst>
      <p:ext uri="{BB962C8B-B14F-4D97-AF65-F5344CB8AC3E}">
        <p14:creationId xmlns:p14="http://schemas.microsoft.com/office/powerpoint/2010/main" val="282102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319762"/>
            <a:ext cx="7596832" cy="4209331"/>
          </a:xfrm>
        </p:spPr>
        <p:txBody>
          <a:bodyPr>
            <a:normAutofit/>
          </a:bodyPr>
          <a:lstStyle/>
          <a:p>
            <a:r>
              <a:rPr lang="es-AR" dirty="0"/>
              <a:t>Principales decisiones:</a:t>
            </a:r>
          </a:p>
          <a:p>
            <a:pPr lvl="1"/>
            <a:endParaRPr lang="es-AR" dirty="0"/>
          </a:p>
          <a:p>
            <a:pPr lvl="1"/>
            <a:r>
              <a:rPr lang="es-AR" dirty="0"/>
              <a:t>Determinar el tipo de Aplicación.</a:t>
            </a:r>
          </a:p>
          <a:p>
            <a:pPr lvl="1"/>
            <a:endParaRPr lang="es-AR" dirty="0"/>
          </a:p>
          <a:p>
            <a:pPr lvl="1"/>
            <a:r>
              <a:rPr lang="es-AR" dirty="0"/>
              <a:t>Determinar la estrategia de despliegue.</a:t>
            </a:r>
          </a:p>
          <a:p>
            <a:pPr lvl="1"/>
            <a:endParaRPr lang="es-AR" dirty="0"/>
          </a:p>
          <a:p>
            <a:pPr lvl="1"/>
            <a:r>
              <a:rPr lang="es-AR" dirty="0"/>
              <a:t>Determinar las tecnologías más apropiadas.</a:t>
            </a:r>
          </a:p>
          <a:p>
            <a:pPr lvl="1"/>
            <a:endParaRPr lang="es-AR" dirty="0"/>
          </a:p>
          <a:p>
            <a:pPr lvl="1"/>
            <a:r>
              <a:rPr lang="es-AR" dirty="0"/>
              <a:t>Determinar los Atributos de Calidad</a:t>
            </a:r>
          </a:p>
          <a:p>
            <a:pPr lvl="1"/>
            <a:endParaRPr lang="es-AR" dirty="0"/>
          </a:p>
          <a:p>
            <a:pPr lvl="1"/>
            <a:r>
              <a:rPr lang="es-AR" dirty="0"/>
              <a:t>Determinar los aspectos transversales. </a:t>
            </a:r>
          </a:p>
        </p:txBody>
      </p:sp>
      <p:sp>
        <p:nvSpPr>
          <p:cNvPr id="4" name="3 Marcador de fecha"/>
          <p:cNvSpPr>
            <a:spLocks noGrp="1"/>
          </p:cNvSpPr>
          <p:nvPr>
            <p:ph type="dt" sz="half" idx="10"/>
          </p:nvPr>
        </p:nvSpPr>
        <p:spPr/>
        <p:txBody>
          <a:bodyPr/>
          <a:lstStyle/>
          <a:p>
            <a:fld id="{F1F5C8AE-1AD5-F046-9833-89790DD9FAF9}"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3" name="2 Título"/>
          <p:cNvSpPr>
            <a:spLocks noGrp="1"/>
          </p:cNvSpPr>
          <p:nvPr>
            <p:ph type="title"/>
          </p:nvPr>
        </p:nvSpPr>
        <p:spPr>
          <a:xfrm>
            <a:off x="252919" y="1145871"/>
            <a:ext cx="3140276" cy="4601183"/>
          </a:xfrm>
        </p:spPr>
        <p:txBody>
          <a:bodyPr>
            <a:normAutofit/>
          </a:bodyPr>
          <a:lstStyle/>
          <a:p>
            <a:r>
              <a:rPr lang="es-AR" sz="3200" dirty="0"/>
              <a:t>Consideraciones de Diseño</a:t>
            </a:r>
          </a:p>
        </p:txBody>
      </p:sp>
    </p:spTree>
    <p:extLst>
      <p:ext uri="{BB962C8B-B14F-4D97-AF65-F5344CB8AC3E}">
        <p14:creationId xmlns:p14="http://schemas.microsoft.com/office/powerpoint/2010/main" val="230177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45243" y="1286288"/>
            <a:ext cx="3569262" cy="4301697"/>
          </a:xfrm>
        </p:spPr>
        <p:txBody>
          <a:bodyPr>
            <a:normAutofit/>
          </a:bodyPr>
          <a:lstStyle/>
          <a:p>
            <a:r>
              <a:rPr lang="es-AR" dirty="0"/>
              <a:t>Las aplicaciones de clientes ricos:</a:t>
            </a:r>
          </a:p>
          <a:p>
            <a:pPr lvl="1"/>
            <a:r>
              <a:rPr lang="es-AR" dirty="0"/>
              <a:t>Aplicaciones Independientes</a:t>
            </a:r>
          </a:p>
          <a:p>
            <a:pPr lvl="1"/>
            <a:r>
              <a:rPr lang="es-AR" dirty="0"/>
              <a:t>Uso intensivo de controles gráfico para Interfaz de Usuario.</a:t>
            </a:r>
          </a:p>
          <a:p>
            <a:pPr lvl="1"/>
            <a:r>
              <a:rPr lang="es-AR" dirty="0"/>
              <a:t>Pueden presentarse en escenario conectados o desconectados.</a:t>
            </a:r>
            <a:br>
              <a:rPr lang="es-AR" dirty="0"/>
            </a:br>
            <a:endParaRPr lang="es-AR" dirty="0"/>
          </a:p>
        </p:txBody>
      </p:sp>
      <p:sp>
        <p:nvSpPr>
          <p:cNvPr id="4" name="3 Marcador de fecha"/>
          <p:cNvSpPr>
            <a:spLocks noGrp="1"/>
          </p:cNvSpPr>
          <p:nvPr>
            <p:ph type="dt" sz="half" idx="10"/>
          </p:nvPr>
        </p:nvSpPr>
        <p:spPr/>
        <p:txBody>
          <a:bodyPr/>
          <a:lstStyle/>
          <a:p>
            <a:fld id="{95590CB3-240A-784C-8233-34B269D6CF38}"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511" y="1270015"/>
            <a:ext cx="4529199" cy="40324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8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2707" y="1423323"/>
            <a:ext cx="4032448" cy="4301697"/>
          </a:xfrm>
        </p:spPr>
        <p:txBody>
          <a:bodyPr>
            <a:normAutofit/>
          </a:bodyPr>
          <a:lstStyle/>
          <a:p>
            <a:r>
              <a:rPr lang="es-AR" dirty="0"/>
              <a:t>Las aplicaciones de Internet. Ricas (RIA).</a:t>
            </a:r>
          </a:p>
          <a:p>
            <a:pPr lvl="1"/>
            <a:r>
              <a:rPr lang="es-AR" dirty="0"/>
              <a:t>Múltiples plataformas y múltiples exploradores.</a:t>
            </a:r>
          </a:p>
          <a:p>
            <a:pPr lvl="1"/>
            <a:r>
              <a:rPr lang="es-AR" dirty="0"/>
              <a:t>Interfaz de usuario con medios de comunicación  y contenidos ricos. </a:t>
            </a:r>
          </a:p>
          <a:p>
            <a:pPr lvl="1"/>
            <a:r>
              <a:rPr lang="es-AR" dirty="0"/>
              <a:t>La ejecución en navegador  restringe el acceso a algunas de las características del cliente.</a:t>
            </a:r>
            <a:br>
              <a:rPr lang="es-AR" dirty="0"/>
            </a:br>
            <a:endParaRPr lang="es-AR" dirty="0"/>
          </a:p>
        </p:txBody>
      </p:sp>
      <p:sp>
        <p:nvSpPr>
          <p:cNvPr id="4" name="3 Marcador de fecha"/>
          <p:cNvSpPr>
            <a:spLocks noGrp="1"/>
          </p:cNvSpPr>
          <p:nvPr>
            <p:ph type="dt" sz="half" idx="10"/>
          </p:nvPr>
        </p:nvSpPr>
        <p:spPr/>
        <p:txBody>
          <a:bodyPr/>
          <a:lstStyle/>
          <a:p>
            <a:fld id="{E7223097-20FD-E946-B921-D85F27741A19}"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101" y="1281303"/>
            <a:ext cx="4438650" cy="428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11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35800" y="1423323"/>
            <a:ext cx="3888431" cy="4301697"/>
          </a:xfrm>
        </p:spPr>
        <p:txBody>
          <a:bodyPr>
            <a:normAutofit/>
          </a:bodyPr>
          <a:lstStyle/>
          <a:p>
            <a:r>
              <a:rPr lang="es-AR" dirty="0"/>
              <a:t>Aplicaciones de servicio. </a:t>
            </a:r>
          </a:p>
          <a:p>
            <a:pPr lvl="1"/>
            <a:r>
              <a:rPr lang="es-AR" dirty="0"/>
              <a:t>Expone la funcionalidad de negocio compartida.</a:t>
            </a:r>
          </a:p>
          <a:p>
            <a:pPr lvl="1"/>
            <a:r>
              <a:rPr lang="es-AR" dirty="0"/>
              <a:t>Permiten a los clientes acceder a ellas desde uno un sistema remoto  o local. </a:t>
            </a:r>
          </a:p>
          <a:p>
            <a:pPr lvl="1"/>
            <a:r>
              <a:rPr lang="es-AR" dirty="0"/>
              <a:t>Los servicios se llaman utilizando mensajes, basados ​​XML.</a:t>
            </a:r>
          </a:p>
          <a:p>
            <a:pPr lvl="1"/>
            <a:r>
              <a:rPr lang="es-AR" dirty="0"/>
              <a:t>El objetivo es lograr un acoplamiento bajo  y flexible entre el cliente y el servidor.</a:t>
            </a:r>
          </a:p>
        </p:txBody>
      </p:sp>
      <p:sp>
        <p:nvSpPr>
          <p:cNvPr id="4" name="3 Marcador de fecha"/>
          <p:cNvSpPr>
            <a:spLocks noGrp="1"/>
          </p:cNvSpPr>
          <p:nvPr>
            <p:ph type="dt" sz="half" idx="10"/>
          </p:nvPr>
        </p:nvSpPr>
        <p:spPr/>
        <p:txBody>
          <a:bodyPr/>
          <a:lstStyle/>
          <a:p>
            <a:fld id="{026CBD6F-A70A-1240-900A-2415428ABD17}"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122" y="1798521"/>
            <a:ext cx="4289346" cy="3547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83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9958" y="2022473"/>
            <a:ext cx="8047804" cy="3920866"/>
          </a:xfrm>
        </p:spPr>
        <p:txBody>
          <a:bodyPr>
            <a:noAutofit/>
          </a:bodyPr>
          <a:lstStyle/>
          <a:p>
            <a:pPr>
              <a:buFont typeface="Wingdings" charset="2"/>
              <a:buChar char=""/>
            </a:pPr>
            <a:r>
              <a:rPr lang="es-ES_tradnl" sz="1800" dirty="0"/>
              <a:t>Diseño Arquitectónico.</a:t>
            </a:r>
          </a:p>
          <a:p>
            <a:pPr>
              <a:buFont typeface="Wingdings" charset="2"/>
              <a:buChar char=""/>
            </a:pPr>
            <a:endParaRPr lang="es-ES_tradnl" sz="1800" dirty="0"/>
          </a:p>
          <a:p>
            <a:pPr>
              <a:buFont typeface="Wingdings" charset="2"/>
              <a:buChar char=""/>
            </a:pPr>
            <a:r>
              <a:rPr lang="es-ES_tradnl" sz="1800" dirty="0"/>
              <a:t>Diseño de Datos.</a:t>
            </a:r>
          </a:p>
          <a:p>
            <a:pPr>
              <a:buFont typeface="Wingdings" charset="2"/>
              <a:buChar char=""/>
            </a:pPr>
            <a:endParaRPr lang="es-ES_tradnl" sz="1800" dirty="0"/>
          </a:p>
          <a:p>
            <a:pPr>
              <a:buFont typeface="Wingdings" charset="2"/>
              <a:buChar char=""/>
            </a:pPr>
            <a:r>
              <a:rPr lang="es-ES_tradnl" sz="1800" dirty="0"/>
              <a:t>Diseño de Algoritmos.</a:t>
            </a:r>
          </a:p>
          <a:p>
            <a:pPr>
              <a:buFont typeface="Wingdings" charset="2"/>
              <a:buChar char=""/>
            </a:pPr>
            <a:endParaRPr lang="es-ES_tradnl" sz="1800" dirty="0"/>
          </a:p>
          <a:p>
            <a:pPr>
              <a:buFont typeface="Wingdings" charset="2"/>
              <a:buChar char=""/>
            </a:pPr>
            <a:r>
              <a:rPr lang="es-ES_tradnl" sz="1800" dirty="0"/>
              <a:t>Diseño de Software físico.</a:t>
            </a:r>
          </a:p>
          <a:p>
            <a:pPr>
              <a:buFont typeface="Wingdings" charset="2"/>
              <a:buChar char=""/>
            </a:pPr>
            <a:endParaRPr lang="es-ES_tradnl" sz="1800" dirty="0"/>
          </a:p>
          <a:p>
            <a:pPr>
              <a:buFont typeface="Wingdings" charset="2"/>
              <a:buChar char=""/>
            </a:pPr>
            <a:r>
              <a:rPr lang="es-ES_tradnl" sz="1800" dirty="0"/>
              <a:t>Diseño de Software lógico.</a:t>
            </a:r>
          </a:p>
          <a:p>
            <a:pPr>
              <a:buFont typeface="Wingdings" charset="2"/>
              <a:buChar char=""/>
            </a:pPr>
            <a:endParaRPr lang="es-ES_tradnl" sz="1800" dirty="0"/>
          </a:p>
          <a:p>
            <a:pPr>
              <a:buFont typeface="Wingdings" charset="2"/>
              <a:buChar char=""/>
            </a:pPr>
            <a:r>
              <a:rPr lang="es-ES_tradnl" sz="1800" dirty="0"/>
              <a:t>Diseño de despliegues.</a:t>
            </a:r>
          </a:p>
          <a:p>
            <a:pPr>
              <a:buFont typeface="Wingdings" charset="2"/>
              <a:buChar char=""/>
            </a:pPr>
            <a:endParaRPr lang="es-ES_tradnl" sz="1800" dirty="0"/>
          </a:p>
          <a:p>
            <a:pPr>
              <a:buFont typeface="Wingdings 2" charset="2"/>
              <a:buChar char=""/>
            </a:pPr>
            <a:endParaRPr lang="es-ES_tradnl" sz="1800" dirty="0"/>
          </a:p>
          <a:p>
            <a:pPr>
              <a:buFont typeface="Wingdings 2" charset="2"/>
              <a:buChar char=""/>
            </a:pPr>
            <a:endParaRPr lang="es-AR" sz="1800" dirty="0"/>
          </a:p>
        </p:txBody>
      </p:sp>
      <p:sp>
        <p:nvSpPr>
          <p:cNvPr id="4" name="Marcador de fecha 3"/>
          <p:cNvSpPr>
            <a:spLocks noGrp="1"/>
          </p:cNvSpPr>
          <p:nvPr>
            <p:ph type="dt" sz="half" idx="10"/>
          </p:nvPr>
        </p:nvSpPr>
        <p:spPr/>
        <p:txBody>
          <a:bodyPr/>
          <a:lstStyle/>
          <a:p>
            <a:fld id="{094C0A78-4478-FF44-ADF2-FBAF96CC9BB1}" type="datetime1">
              <a:rPr lang="es-AR" smtClean="0"/>
              <a:t>2/6/19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3</a:t>
            </a:fld>
            <a:endParaRPr lang="es-ES"/>
          </a:p>
        </p:txBody>
      </p:sp>
      <p:sp>
        <p:nvSpPr>
          <p:cNvPr id="2" name="1 Título"/>
          <p:cNvSpPr>
            <a:spLocks noGrp="1"/>
          </p:cNvSpPr>
          <p:nvPr>
            <p:ph type="title"/>
          </p:nvPr>
        </p:nvSpPr>
        <p:spPr/>
        <p:txBody>
          <a:bodyPr>
            <a:normAutofit/>
          </a:bodyPr>
          <a:lstStyle/>
          <a:p>
            <a:r>
              <a:rPr lang="es-AR" dirty="0"/>
              <a:t>¿Qué es diseñar software?</a:t>
            </a:r>
          </a:p>
        </p:txBody>
      </p:sp>
      <p:pic>
        <p:nvPicPr>
          <p:cNvPr id="8" name="Imagen 7"/>
          <p:cNvPicPr>
            <a:picLocks noChangeAspect="1"/>
          </p:cNvPicPr>
          <p:nvPr/>
        </p:nvPicPr>
        <p:blipFill>
          <a:blip r:embed="rId2"/>
          <a:stretch>
            <a:fillRect/>
          </a:stretch>
        </p:blipFill>
        <p:spPr>
          <a:xfrm>
            <a:off x="7968209" y="870345"/>
            <a:ext cx="3689553" cy="2304256"/>
          </a:xfrm>
          <a:prstGeom prst="rect">
            <a:avLst/>
          </a:prstGeom>
        </p:spPr>
      </p:pic>
      <p:sp>
        <p:nvSpPr>
          <p:cNvPr id="9" name="Rectángulo 8"/>
          <p:cNvSpPr/>
          <p:nvPr/>
        </p:nvSpPr>
        <p:spPr>
          <a:xfrm>
            <a:off x="8231246" y="3556442"/>
            <a:ext cx="3168352" cy="253916"/>
          </a:xfrm>
          <a:prstGeom prst="rect">
            <a:avLst/>
          </a:prstGeom>
        </p:spPr>
        <p:txBody>
          <a:bodyPr wrap="square">
            <a:spAutoFit/>
          </a:bodyPr>
          <a:lstStyle/>
          <a:p>
            <a:r>
              <a:rPr lang="es-ES" sz="1050" dirty="0"/>
              <a:t>http://</a:t>
            </a:r>
            <a:r>
              <a:rPr lang="es-ES" sz="1050" dirty="0" err="1"/>
              <a:t>www.opensgi.com</a:t>
            </a:r>
            <a:r>
              <a:rPr lang="es-ES" sz="1050" dirty="0"/>
              <a:t>/</a:t>
            </a:r>
            <a:r>
              <a:rPr lang="es-ES" sz="1050" dirty="0" err="1"/>
              <a:t>system</a:t>
            </a:r>
            <a:r>
              <a:rPr lang="es-ES" sz="1050" dirty="0"/>
              <a:t>-software-</a:t>
            </a:r>
            <a:r>
              <a:rPr lang="es-ES" sz="1050" dirty="0" err="1"/>
              <a:t>design</a:t>
            </a:r>
            <a:r>
              <a:rPr lang="es-ES" sz="1050" dirty="0"/>
              <a:t>/</a:t>
            </a:r>
          </a:p>
        </p:txBody>
      </p:sp>
    </p:spTree>
    <p:extLst>
      <p:ext uri="{BB962C8B-B14F-4D97-AF65-F5344CB8AC3E}">
        <p14:creationId xmlns:p14="http://schemas.microsoft.com/office/powerpoint/2010/main" val="77460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7741" y="957363"/>
            <a:ext cx="7992887" cy="1964573"/>
          </a:xfrm>
        </p:spPr>
        <p:txBody>
          <a:bodyPr>
            <a:normAutofit fontScale="85000" lnSpcReduction="10000"/>
          </a:bodyPr>
          <a:lstStyle/>
          <a:p>
            <a:r>
              <a:rPr lang="es-AR" dirty="0"/>
              <a:t>Comprender el entorno físico de destino para la implementación. </a:t>
            </a:r>
          </a:p>
          <a:p>
            <a:endParaRPr lang="es-AR" dirty="0"/>
          </a:p>
          <a:p>
            <a:r>
              <a:rPr lang="es-AR" dirty="0"/>
              <a:t>Entender las limitaciones arquitectónicas y de diseño basados ​​en el despliegue</a:t>
            </a:r>
            <a:br>
              <a:rPr lang="es-AR" dirty="0"/>
            </a:br>
            <a:r>
              <a:rPr lang="es-AR" dirty="0"/>
              <a:t>medio ambiente.</a:t>
            </a:r>
          </a:p>
          <a:p>
            <a:endParaRPr lang="es-AR" dirty="0"/>
          </a:p>
          <a:p>
            <a:r>
              <a:rPr lang="es-AR" dirty="0"/>
              <a:t>Conocer los impactos en la seguridad y el rendimiento de su entorno de despliegue.</a:t>
            </a:r>
          </a:p>
        </p:txBody>
      </p:sp>
      <p:sp>
        <p:nvSpPr>
          <p:cNvPr id="4" name="3 Marcador de fecha"/>
          <p:cNvSpPr>
            <a:spLocks noGrp="1"/>
          </p:cNvSpPr>
          <p:nvPr>
            <p:ph type="dt" sz="half" idx="10"/>
          </p:nvPr>
        </p:nvSpPr>
        <p:spPr/>
        <p:txBody>
          <a:bodyPr/>
          <a:lstStyle/>
          <a:p>
            <a:fld id="{68A9E121-F809-6D43-AC7D-84A372C58778}" type="datetime1">
              <a:rPr lang="es-AR" smtClean="0"/>
              <a:t>2/6/19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
        <p:nvSpPr>
          <p:cNvPr id="3" name="2 Título"/>
          <p:cNvSpPr>
            <a:spLocks noGrp="1"/>
          </p:cNvSpPr>
          <p:nvPr>
            <p:ph type="title"/>
          </p:nvPr>
        </p:nvSpPr>
        <p:spPr/>
        <p:txBody>
          <a:bodyPr/>
          <a:lstStyle/>
          <a:p>
            <a:r>
              <a:rPr lang="es-AR" dirty="0"/>
              <a:t>Estrategia de Despliegue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368" y="3141236"/>
            <a:ext cx="4464497" cy="25837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04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Estrategia de Despliegue</a:t>
            </a:r>
          </a:p>
        </p:txBody>
      </p:sp>
      <p:sp>
        <p:nvSpPr>
          <p:cNvPr id="5" name="4 Marcador de fecha"/>
          <p:cNvSpPr>
            <a:spLocks noGrp="1"/>
          </p:cNvSpPr>
          <p:nvPr>
            <p:ph type="dt" sz="half" idx="10"/>
          </p:nvPr>
        </p:nvSpPr>
        <p:spPr/>
        <p:txBody>
          <a:bodyPr/>
          <a:lstStyle/>
          <a:p>
            <a:fld id="{F435F54C-0DF8-7747-B613-783D1E1EF42F}" type="datetime1">
              <a:rPr lang="es-AR" smtClean="0"/>
              <a:t>2/6/19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
        <p:nvSpPr>
          <p:cNvPr id="3" name="2 Marcador de contenido"/>
          <p:cNvSpPr>
            <a:spLocks noGrp="1"/>
          </p:cNvSpPr>
          <p:nvPr>
            <p:ph sz="quarter" idx="13"/>
          </p:nvPr>
        </p:nvSpPr>
        <p:spPr>
          <a:xfrm>
            <a:off x="3806515" y="3678289"/>
            <a:ext cx="4031303" cy="456848"/>
          </a:xfrm>
          <a:prstGeom prst="rect">
            <a:avLst/>
          </a:prstGeom>
        </p:spPr>
        <p:txBody>
          <a:bodyPr/>
          <a:lstStyle/>
          <a:p>
            <a:r>
              <a:rPr lang="es-AR" dirty="0">
                <a:latin typeface="+mj-lt"/>
              </a:rPr>
              <a:t>Despliegue no distribuido</a:t>
            </a:r>
          </a:p>
        </p:txBody>
      </p:sp>
      <p:sp>
        <p:nvSpPr>
          <p:cNvPr id="4" name="3 Marcador de contenido"/>
          <p:cNvSpPr>
            <a:spLocks noGrp="1"/>
          </p:cNvSpPr>
          <p:nvPr>
            <p:ph sz="quarter" idx="14"/>
          </p:nvPr>
        </p:nvSpPr>
        <p:spPr>
          <a:xfrm>
            <a:off x="8104266" y="3678289"/>
            <a:ext cx="3211502" cy="456848"/>
          </a:xfrm>
          <a:prstGeom prst="rect">
            <a:avLst/>
          </a:prstGeom>
        </p:spPr>
        <p:txBody>
          <a:bodyPr/>
          <a:lstStyle/>
          <a:p>
            <a:r>
              <a:rPr lang="es-AR" dirty="0">
                <a:latin typeface="+mj-lt"/>
              </a:rPr>
              <a:t>Despliegue Distribuido</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137" y="2123902"/>
            <a:ext cx="3416648" cy="14443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409" y="2200127"/>
            <a:ext cx="4285429" cy="1368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757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Patrones para Despliegue Distribuido</a:t>
            </a:r>
          </a:p>
        </p:txBody>
      </p:sp>
      <p:sp>
        <p:nvSpPr>
          <p:cNvPr id="5" name="4 Marcador de fecha"/>
          <p:cNvSpPr>
            <a:spLocks noGrp="1"/>
          </p:cNvSpPr>
          <p:nvPr>
            <p:ph type="dt" sz="half" idx="10"/>
          </p:nvPr>
        </p:nvSpPr>
        <p:spPr/>
        <p:txBody>
          <a:bodyPr/>
          <a:lstStyle/>
          <a:p>
            <a:fld id="{53476E2D-B490-8845-8090-0DDDE9D6F76B}" type="datetime1">
              <a:rPr lang="es-AR" smtClean="0"/>
              <a:t>2/6/19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465" y="803766"/>
            <a:ext cx="3078452" cy="957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457" y="667983"/>
            <a:ext cx="3307167" cy="1093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6931" y="2465642"/>
            <a:ext cx="4301171" cy="10978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424" y="4115671"/>
            <a:ext cx="4824958" cy="1175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CuadroTexto 7">
            <a:extLst>
              <a:ext uri="{FF2B5EF4-FFF2-40B4-BE49-F238E27FC236}">
                <a16:creationId xmlns:a16="http://schemas.microsoft.com/office/drawing/2014/main" id="{A8CF6FCD-9BEC-2C4C-AD2A-3DA91CE60497}"/>
              </a:ext>
            </a:extLst>
          </p:cNvPr>
          <p:cNvSpPr txBox="1"/>
          <p:nvPr/>
        </p:nvSpPr>
        <p:spPr>
          <a:xfrm>
            <a:off x="4439495" y="1858980"/>
            <a:ext cx="1826910" cy="369332"/>
          </a:xfrm>
          <a:prstGeom prst="rect">
            <a:avLst/>
          </a:prstGeom>
          <a:noFill/>
        </p:spPr>
        <p:txBody>
          <a:bodyPr wrap="none" rtlCol="0">
            <a:spAutoFit/>
          </a:bodyPr>
          <a:lstStyle/>
          <a:p>
            <a:r>
              <a:rPr lang="es-AR" dirty="0"/>
              <a:t>Cliente - Servidor</a:t>
            </a:r>
          </a:p>
        </p:txBody>
      </p:sp>
      <p:sp>
        <p:nvSpPr>
          <p:cNvPr id="15" name="CuadroTexto 14">
            <a:extLst>
              <a:ext uri="{FF2B5EF4-FFF2-40B4-BE49-F238E27FC236}">
                <a16:creationId xmlns:a16="http://schemas.microsoft.com/office/drawing/2014/main" id="{42F1A466-2B85-1640-AE00-2A05C390BF48}"/>
              </a:ext>
            </a:extLst>
          </p:cNvPr>
          <p:cNvSpPr txBox="1"/>
          <p:nvPr/>
        </p:nvSpPr>
        <p:spPr>
          <a:xfrm>
            <a:off x="8886366" y="1785442"/>
            <a:ext cx="1300356" cy="369332"/>
          </a:xfrm>
          <a:prstGeom prst="rect">
            <a:avLst/>
          </a:prstGeom>
          <a:noFill/>
        </p:spPr>
        <p:txBody>
          <a:bodyPr wrap="none" rtlCol="0">
            <a:spAutoFit/>
          </a:bodyPr>
          <a:lstStyle/>
          <a:p>
            <a:r>
              <a:rPr lang="es-AR" dirty="0"/>
              <a:t>Dos Niveles</a:t>
            </a:r>
          </a:p>
        </p:txBody>
      </p:sp>
      <p:sp>
        <p:nvSpPr>
          <p:cNvPr id="18" name="CuadroTexto 17">
            <a:extLst>
              <a:ext uri="{FF2B5EF4-FFF2-40B4-BE49-F238E27FC236}">
                <a16:creationId xmlns:a16="http://schemas.microsoft.com/office/drawing/2014/main" id="{992D692D-54EC-2242-A515-403CB34F3836}"/>
              </a:ext>
            </a:extLst>
          </p:cNvPr>
          <p:cNvSpPr txBox="1"/>
          <p:nvPr/>
        </p:nvSpPr>
        <p:spPr>
          <a:xfrm>
            <a:off x="7126228" y="3632505"/>
            <a:ext cx="1327351" cy="369332"/>
          </a:xfrm>
          <a:prstGeom prst="rect">
            <a:avLst/>
          </a:prstGeom>
          <a:noFill/>
        </p:spPr>
        <p:txBody>
          <a:bodyPr wrap="none" rtlCol="0">
            <a:spAutoFit/>
          </a:bodyPr>
          <a:lstStyle/>
          <a:p>
            <a:r>
              <a:rPr lang="es-AR" dirty="0"/>
              <a:t>Tres Niveles</a:t>
            </a:r>
          </a:p>
        </p:txBody>
      </p:sp>
      <p:sp>
        <p:nvSpPr>
          <p:cNvPr id="19" name="CuadroTexto 18">
            <a:extLst>
              <a:ext uri="{FF2B5EF4-FFF2-40B4-BE49-F238E27FC236}">
                <a16:creationId xmlns:a16="http://schemas.microsoft.com/office/drawing/2014/main" id="{20671B3B-8616-2841-88BA-9DD870EAA81B}"/>
              </a:ext>
            </a:extLst>
          </p:cNvPr>
          <p:cNvSpPr txBox="1"/>
          <p:nvPr/>
        </p:nvSpPr>
        <p:spPr>
          <a:xfrm>
            <a:off x="6825026" y="5415980"/>
            <a:ext cx="1579278" cy="369332"/>
          </a:xfrm>
          <a:prstGeom prst="rect">
            <a:avLst/>
          </a:prstGeom>
          <a:noFill/>
        </p:spPr>
        <p:txBody>
          <a:bodyPr wrap="none" rtlCol="0">
            <a:spAutoFit/>
          </a:bodyPr>
          <a:lstStyle/>
          <a:p>
            <a:r>
              <a:rPr lang="es-AR" dirty="0"/>
              <a:t>Cuatro Niveles</a:t>
            </a:r>
          </a:p>
        </p:txBody>
      </p:sp>
    </p:spTree>
    <p:extLst>
      <p:ext uri="{BB962C8B-B14F-4D97-AF65-F5344CB8AC3E}">
        <p14:creationId xmlns:p14="http://schemas.microsoft.com/office/powerpoint/2010/main" val="1124263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233916523"/>
              </p:ext>
            </p:extLst>
          </p:nvPr>
        </p:nvGraphicFramePr>
        <p:xfrm>
          <a:off x="3713400" y="1242060"/>
          <a:ext cx="3544399" cy="4373880"/>
        </p:xfrm>
        <a:graphic>
          <a:graphicData uri="http://schemas.openxmlformats.org/drawingml/2006/table">
            <a:tbl>
              <a:tblPr firstRow="1" bandRow="1">
                <a:tableStyleId>{5C22544A-7EE6-4342-B048-85BDC9FD1C3A}</a:tableStyleId>
              </a:tblPr>
              <a:tblGrid>
                <a:gridCol w="977946">
                  <a:extLst>
                    <a:ext uri="{9D8B030D-6E8A-4147-A177-3AD203B41FA5}">
                      <a16:colId xmlns:a16="http://schemas.microsoft.com/office/drawing/2014/main" val="20000"/>
                    </a:ext>
                  </a:extLst>
                </a:gridCol>
                <a:gridCol w="2566453">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dirty="0"/>
                        <a:t>Acceso a Datos</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SQLAlchemy</a:t>
                      </a:r>
                      <a:r>
                        <a:rPr lang="es-MX" sz="1400" b="1" i="0" u="none" strike="noStrike" kern="1200" baseline="0" dirty="0">
                          <a:solidFill>
                            <a:schemeClr val="dk1"/>
                          </a:solidFill>
                          <a:latin typeface="+mn-lt"/>
                          <a:ea typeface="+mn-ea"/>
                          <a:cs typeface="+mn-cs"/>
                        </a:rPr>
                        <a:t> (ORM)</a:t>
                      </a:r>
                      <a:endParaRPr lang="es-AR" sz="1400" dirty="0"/>
                    </a:p>
                  </a:txBody>
                  <a:tcPr/>
                </a:tc>
                <a:extLst>
                  <a:ext uri="{0D108BD9-81ED-4DB2-BD59-A6C34878D82A}">
                    <a16:rowId xmlns:a16="http://schemas.microsoft.com/office/drawing/2014/main" val="10001"/>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Django ORM</a:t>
                      </a:r>
                      <a:endParaRPr lang="es-AR" sz="1400" dirty="0"/>
                    </a:p>
                  </a:txBody>
                  <a:tcPr/>
                </a:tc>
                <a:extLst>
                  <a:ext uri="{0D108BD9-81ED-4DB2-BD59-A6C34878D82A}">
                    <a16:rowId xmlns:a16="http://schemas.microsoft.com/office/drawing/2014/main" val="10002"/>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Uso de interfaces basados en Python DB-API (SQL)</a:t>
                      </a:r>
                      <a:endParaRPr lang="es-AR" sz="1400" dirty="0"/>
                    </a:p>
                  </a:txBody>
                  <a:tcPr/>
                </a:tc>
                <a:extLst>
                  <a:ext uri="{0D108BD9-81ED-4DB2-BD59-A6C34878D82A}">
                    <a16:rowId xmlns:a16="http://schemas.microsoft.com/office/drawing/2014/main" val="10003"/>
                  </a:ext>
                </a:extLst>
              </a:tr>
              <a:tr h="370840">
                <a:tc vMerge="1">
                  <a:txBody>
                    <a:bodyPr/>
                    <a:lstStyle/>
                    <a:p>
                      <a:endParaRPr lang="es-AR" sz="1400" dirty="0"/>
                    </a:p>
                  </a:txBody>
                  <a:tcPr/>
                </a:tc>
                <a:tc>
                  <a:txBody>
                    <a:bodyPr/>
                    <a:lstStyle/>
                    <a:p>
                      <a:r>
                        <a:rPr lang="es-MX" sz="1400" dirty="0"/>
                        <a:t>Módulo</a:t>
                      </a:r>
                      <a:r>
                        <a:rPr lang="es-MX" sz="1400" baseline="0" dirty="0"/>
                        <a:t> </a:t>
                      </a:r>
                      <a:r>
                        <a:rPr lang="es-MX" sz="1400" baseline="0" dirty="0" err="1"/>
                        <a:t>xml.dom</a:t>
                      </a:r>
                      <a:r>
                        <a:rPr lang="es-MX" sz="1400" baseline="0" dirty="0"/>
                        <a:t>, xml.sax2</a:t>
                      </a:r>
                      <a:endParaRPr lang="es-AR" sz="1400" dirty="0"/>
                    </a:p>
                  </a:txBody>
                  <a:tcPr/>
                </a:tc>
                <a:extLst>
                  <a:ext uri="{0D108BD9-81ED-4DB2-BD59-A6C34878D82A}">
                    <a16:rowId xmlns:a16="http://schemas.microsoft.com/office/drawing/2014/main" val="10004"/>
                  </a:ext>
                </a:extLst>
              </a:tr>
              <a:tr h="370840">
                <a:tc vMerge="1">
                  <a:txBody>
                    <a:bodyPr/>
                    <a:lstStyle/>
                    <a:p>
                      <a:endParaRPr lang="es-AR" sz="1400" dirty="0"/>
                    </a:p>
                  </a:txBody>
                  <a:tcPr/>
                </a:tc>
                <a:tc>
                  <a:txBody>
                    <a:bodyPr/>
                    <a:lstStyle/>
                    <a:p>
                      <a:r>
                        <a:rPr lang="es-MX" sz="1400" b="1" i="0" u="none" strike="noStrike" kern="1200" baseline="0" dirty="0">
                          <a:solidFill>
                            <a:schemeClr val="dk1"/>
                          </a:solidFill>
                          <a:latin typeface="+mn-lt"/>
                          <a:ea typeface="+mn-ea"/>
                          <a:cs typeface="+mn-cs"/>
                        </a:rPr>
                        <a:t>Módulo </a:t>
                      </a:r>
                      <a:r>
                        <a:rPr lang="es-MX" sz="1400" b="1" i="0" u="none" strike="noStrike" kern="1200" baseline="0" dirty="0" err="1">
                          <a:solidFill>
                            <a:schemeClr val="dk1"/>
                          </a:solidFill>
                          <a:latin typeface="+mn-lt"/>
                          <a:ea typeface="+mn-ea"/>
                          <a:cs typeface="+mn-cs"/>
                        </a:rPr>
                        <a:t>pickle</a:t>
                      </a:r>
                      <a:r>
                        <a:rPr lang="es-MX" sz="1400" b="1" i="0" u="none" strike="noStrike" kern="1200" baseline="0" dirty="0">
                          <a:solidFill>
                            <a:schemeClr val="dk1"/>
                          </a:solidFill>
                          <a:latin typeface="+mn-lt"/>
                          <a:ea typeface="+mn-ea"/>
                          <a:cs typeface="+mn-cs"/>
                        </a:rPr>
                        <a:t>.</a:t>
                      </a:r>
                      <a:endParaRPr lang="es-AR" sz="1400" dirty="0"/>
                    </a:p>
                  </a:txBody>
                  <a:tcPr/>
                </a:tc>
                <a:extLst>
                  <a:ext uri="{0D108BD9-81ED-4DB2-BD59-A6C34878D82A}">
                    <a16:rowId xmlns:a16="http://schemas.microsoft.com/office/drawing/2014/main" val="10005"/>
                  </a:ext>
                </a:extLst>
              </a:tr>
              <a:tr h="370840">
                <a:tc>
                  <a:txBody>
                    <a:bodyPr/>
                    <a:lstStyle/>
                    <a:p>
                      <a:r>
                        <a:rPr lang="es-AR" sz="1400" dirty="0"/>
                        <a:t>Aplicaciones Mobile</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Kivy</a:t>
                      </a:r>
                      <a:r>
                        <a:rPr lang="es-MX" sz="1400" b="1" i="0" u="none" strike="noStrike" kern="1200" baseline="0" dirty="0">
                          <a:solidFill>
                            <a:schemeClr val="dk1"/>
                          </a:solidFill>
                          <a:latin typeface="+mn-lt"/>
                          <a:ea typeface="+mn-ea"/>
                          <a:cs typeface="+mn-cs"/>
                        </a:rPr>
                        <a:t> Framework</a:t>
                      </a:r>
                      <a:endParaRPr lang="es-AR" sz="1400" dirty="0"/>
                    </a:p>
                  </a:txBody>
                  <a:tcPr/>
                </a:tc>
                <a:extLst>
                  <a:ext uri="{0D108BD9-81ED-4DB2-BD59-A6C34878D82A}">
                    <a16:rowId xmlns:a16="http://schemas.microsoft.com/office/drawing/2014/main" val="10006"/>
                  </a:ext>
                </a:extLst>
              </a:tr>
              <a:tr h="370840">
                <a:tc rowSpan="4">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Internet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Booststrap</a:t>
                      </a:r>
                      <a:r>
                        <a:rPr lang="es-MX" sz="1400" b="1" i="0" u="none" strike="noStrike" kern="1200" baseline="0" dirty="0">
                          <a:solidFill>
                            <a:schemeClr val="dk1"/>
                          </a:solidFill>
                          <a:latin typeface="+mn-lt"/>
                          <a:ea typeface="+mn-ea"/>
                          <a:cs typeface="+mn-cs"/>
                        </a:rPr>
                        <a:t> (JavaScript)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AngularJS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Jquery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HTML5/CCS3/JavaScript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p:txBody>
          <a:bodyPr>
            <a:normAutofit/>
          </a:bodyPr>
          <a:lstStyle/>
          <a:p>
            <a:r>
              <a:rPr lang="es-AR" dirty="0"/>
              <a:t>Determinar las Tecnologías apropiadas (Python)</a:t>
            </a:r>
          </a:p>
        </p:txBody>
      </p:sp>
      <p:graphicFrame>
        <p:nvGraphicFramePr>
          <p:cNvPr id="5" name="3 Marcador de contenido"/>
          <p:cNvGraphicFramePr>
            <a:graphicFrameLocks noGrp="1"/>
          </p:cNvGraphicFramePr>
          <p:nvPr>
            <p:ph idx="4294967295"/>
            <p:extLst>
              <p:ext uri="{D42A27DB-BD31-4B8C-83A1-F6EECF244321}">
                <p14:modId xmlns:p14="http://schemas.microsoft.com/office/powerpoint/2010/main" val="1281235257"/>
              </p:ext>
            </p:extLst>
          </p:nvPr>
        </p:nvGraphicFramePr>
        <p:xfrm>
          <a:off x="8033880" y="1242035"/>
          <a:ext cx="3544401" cy="4597400"/>
        </p:xfrm>
        <a:graphic>
          <a:graphicData uri="http://schemas.openxmlformats.org/drawingml/2006/table">
            <a:tbl>
              <a:tblPr firstRow="1" bandRow="1">
                <a:tableStyleId>{5C22544A-7EE6-4342-B048-85BDC9FD1C3A}</a:tableStyleId>
              </a:tblPr>
              <a:tblGrid>
                <a:gridCol w="1161310">
                  <a:extLst>
                    <a:ext uri="{9D8B030D-6E8A-4147-A177-3AD203B41FA5}">
                      <a16:colId xmlns:a16="http://schemas.microsoft.com/office/drawing/2014/main" val="20000"/>
                    </a:ext>
                  </a:extLst>
                </a:gridCol>
                <a:gridCol w="2383091">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Client</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Kivy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PyQt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PyGUI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wxPython</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Tkinter</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rowSpan="3">
                  <a:txBody>
                    <a:bodyPr/>
                    <a:lstStyle/>
                    <a:p>
                      <a:r>
                        <a:rPr lang="es-AR" sz="1400" b="0" i="0" u="none" strike="noStrike" kern="1200" baseline="0" dirty="0">
                          <a:solidFill>
                            <a:schemeClr val="dk1"/>
                          </a:solidFill>
                          <a:latin typeface="+mn-lt"/>
                          <a:ea typeface="+mn-ea"/>
                          <a:cs typeface="+mn-cs"/>
                        </a:rPr>
                        <a:t>Web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Flask</a:t>
                      </a:r>
                      <a:r>
                        <a:rPr lang="es-AR" sz="1400" b="1"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6"/>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a:solidFill>
                            <a:schemeClr val="dk1"/>
                          </a:solidFill>
                          <a:latin typeface="+mn-lt"/>
                          <a:ea typeface="+mn-ea"/>
                          <a:cs typeface="+mn-cs"/>
                        </a:rPr>
                        <a:t>Django</a:t>
                      </a: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CherryPy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rowSpan="3">
                  <a:txBody>
                    <a:bodyPr/>
                    <a:lstStyle/>
                    <a:p>
                      <a:r>
                        <a:rPr lang="es-AR" sz="1400" i="0" dirty="0"/>
                        <a:t>Servicios</a:t>
                      </a:r>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JSON-RPC - </a:t>
                      </a:r>
                      <a:r>
                        <a:rPr lang="es-MX" sz="1400" b="1" i="0" u="none" strike="noStrike" kern="1200" baseline="0" dirty="0" err="1">
                          <a:solidFill>
                            <a:schemeClr val="dk1"/>
                          </a:solidFill>
                          <a:latin typeface="+mn-lt"/>
                          <a:ea typeface="+mn-ea"/>
                          <a:cs typeface="+mn-cs"/>
                        </a:rPr>
                        <a:t>JsonUtils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SOAP - ZSI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REST – Django/</a:t>
                      </a:r>
                      <a:r>
                        <a:rPr lang="es-MX" sz="1400" b="1" i="0" u="none" strike="noStrike" kern="1200" baseline="0" dirty="0" err="1">
                          <a:solidFill>
                            <a:schemeClr val="dk1"/>
                          </a:solidFill>
                          <a:latin typeface="+mn-lt"/>
                          <a:ea typeface="+mn-ea"/>
                          <a:cs typeface="+mn-cs"/>
                        </a:rPr>
                        <a:t>Flask</a:t>
                      </a:r>
                      <a:r>
                        <a:rPr lang="es-MX" sz="1400" b="1" i="0" u="none" strike="noStrike" kern="1200" baseline="0" dirty="0">
                          <a:solidFill>
                            <a:schemeClr val="dk1"/>
                          </a:solidFill>
                          <a:latin typeface="+mn-lt"/>
                          <a:ea typeface="+mn-ea"/>
                          <a:cs typeface="+mn-cs"/>
                        </a:rPr>
                        <a:t>/Web2py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1"/>
                  </a:ext>
                </a:extLst>
              </a:tr>
            </a:tbl>
          </a:graphicData>
        </a:graphic>
      </p:graphicFrame>
      <p:sp>
        <p:nvSpPr>
          <p:cNvPr id="2" name="Marcador de fecha 1"/>
          <p:cNvSpPr>
            <a:spLocks noGrp="1"/>
          </p:cNvSpPr>
          <p:nvPr>
            <p:ph type="dt" sz="half" idx="10"/>
          </p:nvPr>
        </p:nvSpPr>
        <p:spPr/>
        <p:txBody>
          <a:bodyPr/>
          <a:lstStyle/>
          <a:p>
            <a:fld id="{756327FE-F2CB-0748-B3D7-51B3456E0459}" type="datetime1">
              <a:rPr lang="es-AR" smtClean="0"/>
              <a:t>2/6/19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395177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a:xfrm>
            <a:off x="3628897" y="1455047"/>
            <a:ext cx="6000750" cy="3938761"/>
          </a:xfrm>
        </p:spPr>
        <p:txBody>
          <a:bodyPr/>
          <a:lstStyle/>
          <a:p>
            <a:pPr>
              <a:buClr>
                <a:schemeClr val="accent1">
                  <a:lumMod val="50000"/>
                </a:schemeClr>
              </a:buClr>
              <a:buFont typeface="Wingdings" pitchFamily="2" charset="2"/>
              <a:buChar char="Ä"/>
              <a:defRPr/>
            </a:pPr>
            <a:r>
              <a:rPr lang="es-AR" dirty="0">
                <a:ea typeface="+mn-ea"/>
              </a:rPr>
              <a:t>No es suficiente satisfacer los requerimientos funcionales.</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Seguridad, performance, </a:t>
            </a:r>
            <a:r>
              <a:rPr lang="es-AR" dirty="0" err="1">
                <a:ea typeface="+mn-ea"/>
              </a:rPr>
              <a:t>mantenibilidad</a:t>
            </a:r>
            <a:r>
              <a:rPr lang="es-AR" dirty="0">
                <a:ea typeface="+mn-ea"/>
              </a:rPr>
              <a:t>, etc. </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El sistema posee un modelo de calidad.</a:t>
            </a:r>
          </a:p>
          <a:p>
            <a:pPr>
              <a:defRPr/>
            </a:pPr>
            <a:endParaRPr lang="es-AR" dirty="0">
              <a:ea typeface="+mn-ea"/>
            </a:endParaRPr>
          </a:p>
        </p:txBody>
      </p:sp>
      <p:sp>
        <p:nvSpPr>
          <p:cNvPr id="3" name="Título 2"/>
          <p:cNvSpPr>
            <a:spLocks noGrp="1"/>
          </p:cNvSpPr>
          <p:nvPr>
            <p:ph type="title"/>
          </p:nvPr>
        </p:nvSpPr>
        <p:spPr/>
        <p:txBody>
          <a:bodyPr>
            <a:normAutofit/>
          </a:bodyPr>
          <a:lstStyle/>
          <a:p>
            <a:r>
              <a:rPr lang="es-AR" dirty="0">
                <a:latin typeface="Tahoma" charset="0"/>
                <a:cs typeface="Tahoma" charset="0"/>
              </a:rPr>
              <a:t>Atributos de Calidad</a:t>
            </a:r>
            <a:endParaRPr lang="es-ES" dirty="0"/>
          </a:p>
        </p:txBody>
      </p:sp>
      <p:pic>
        <p:nvPicPr>
          <p:cNvPr id="9" name="Picture 2" descr="http://tbn3.google.com/images?q=tbn:zh2vKL3h10oKnM:http://blocs.xtec.cat/musicarts/files/2008/05/esfera-aquaeff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852" y="2055471"/>
            <a:ext cx="2568575" cy="2928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F2B6D96C-80EB-4B41-AB5D-FECF335568C4}"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3290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435436" y="1371214"/>
            <a:ext cx="8286750" cy="4500562"/>
          </a:xfrm>
        </p:spPr>
        <p:txBody>
          <a:bodyPr/>
          <a:lstStyle/>
          <a:p>
            <a:endParaRPr lang="en-US" dirty="0">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Escenario de desarrollo de un sistema</a:t>
            </a:r>
            <a:endParaRPr lang="es-ES" dirty="0"/>
          </a:p>
        </p:txBody>
      </p:sp>
      <p:sp>
        <p:nvSpPr>
          <p:cNvPr id="5" name="Line 8"/>
          <p:cNvSpPr>
            <a:spLocks noChangeShapeType="1"/>
          </p:cNvSpPr>
          <p:nvPr/>
        </p:nvSpPr>
        <p:spPr bwMode="auto">
          <a:xfrm>
            <a:off x="5975826" y="2132115"/>
            <a:ext cx="0" cy="60960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s-ES"/>
          </a:p>
        </p:txBody>
      </p:sp>
      <p:sp>
        <p:nvSpPr>
          <p:cNvPr id="6" name="Line 9"/>
          <p:cNvSpPr>
            <a:spLocks noChangeShapeType="1"/>
          </p:cNvSpPr>
          <p:nvPr/>
        </p:nvSpPr>
        <p:spPr bwMode="auto">
          <a:xfrm>
            <a:off x="6031388" y="3976791"/>
            <a:ext cx="0" cy="595313"/>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s-ES"/>
          </a:p>
        </p:txBody>
      </p:sp>
      <p:sp>
        <p:nvSpPr>
          <p:cNvPr id="7" name="Text Box 11"/>
          <p:cNvSpPr txBox="1">
            <a:spLocks noChangeArrowheads="1"/>
          </p:cNvSpPr>
          <p:nvPr/>
        </p:nvSpPr>
        <p:spPr bwMode="auto">
          <a:xfrm>
            <a:off x="3668394" y="951016"/>
            <a:ext cx="445452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Descripciones Operacionales</a:t>
            </a:r>
          </a:p>
          <a:p>
            <a:pPr algn="ctr" eaLnBrk="1" hangingPunct="1"/>
            <a:r>
              <a:rPr lang="es-ES_tradnl" dirty="0"/>
              <a:t>Requerimientos Funcionales de Alto Nivel</a:t>
            </a:r>
          </a:p>
          <a:p>
            <a:pPr algn="ctr" eaLnBrk="1" hangingPunct="1"/>
            <a:r>
              <a:rPr lang="es-ES_tradnl" dirty="0"/>
              <a:t>Sistemas Heredados</a:t>
            </a:r>
          </a:p>
          <a:p>
            <a:pPr algn="ctr" eaLnBrk="1" hangingPunct="1"/>
            <a:r>
              <a:rPr lang="es-ES_tradnl" dirty="0"/>
              <a:t>Nuevos Sistemas</a:t>
            </a:r>
          </a:p>
        </p:txBody>
      </p:sp>
      <p:sp>
        <p:nvSpPr>
          <p:cNvPr id="8" name="Line 13"/>
          <p:cNvSpPr>
            <a:spLocks noChangeShapeType="1"/>
          </p:cNvSpPr>
          <p:nvPr/>
        </p:nvSpPr>
        <p:spPr bwMode="auto">
          <a:xfrm flipH="1">
            <a:off x="7223601" y="3144940"/>
            <a:ext cx="2133600" cy="0"/>
          </a:xfrm>
          <a:prstGeom prst="line">
            <a:avLst/>
          </a:prstGeom>
          <a:noFill/>
          <a:ln w="76200">
            <a:solidFill>
              <a:srgbClr val="6600CC"/>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s-ES"/>
          </a:p>
        </p:txBody>
      </p:sp>
      <p:sp>
        <p:nvSpPr>
          <p:cNvPr id="9" name="Text Box 14"/>
          <p:cNvSpPr txBox="1">
            <a:spLocks noChangeArrowheads="1"/>
          </p:cNvSpPr>
          <p:nvPr/>
        </p:nvSpPr>
        <p:spPr bwMode="auto">
          <a:xfrm>
            <a:off x="9421306" y="2078758"/>
            <a:ext cx="2517775" cy="2308225"/>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AR" dirty="0"/>
              <a:t>Los Atributos de Calidad no son tenidos en cuenta en la documentación de requerimientos , o son comprendido de manera vaga y está articulado debilmente.</a:t>
            </a:r>
          </a:p>
        </p:txBody>
      </p:sp>
      <p:sp>
        <p:nvSpPr>
          <p:cNvPr id="10" name="12 Llamada de nube"/>
          <p:cNvSpPr>
            <a:spLocks noChangeArrowheads="1"/>
          </p:cNvSpPr>
          <p:nvPr/>
        </p:nvSpPr>
        <p:spPr bwMode="auto">
          <a:xfrm>
            <a:off x="4740751" y="2760766"/>
            <a:ext cx="2309812" cy="562213"/>
          </a:xfrm>
          <a:prstGeom prst="cloudCallout">
            <a:avLst>
              <a:gd name="adj1" fmla="val 4417"/>
              <a:gd name="adj2" fmla="val 49097"/>
            </a:avLst>
          </a:prstGeom>
          <a:solidFill>
            <a:schemeClr val="accent1">
              <a:lumMod val="90000"/>
            </a:schemeClr>
          </a:solidFill>
          <a:ln w="9525" algn="ctr">
            <a:solidFill>
              <a:schemeClr val="tx1"/>
            </a:solidFill>
            <a:round/>
            <a:headEnd/>
            <a:tailEnd/>
          </a:ln>
        </p:spPr>
        <p:txBody>
          <a:bodyPr>
            <a:spAutoFit/>
          </a:bodyPr>
          <a:lstStyle/>
          <a:p>
            <a:pPr>
              <a:defRPr/>
            </a:pPr>
            <a:endParaRPr lang="es-AR"/>
          </a:p>
        </p:txBody>
      </p:sp>
      <p:sp>
        <p:nvSpPr>
          <p:cNvPr id="11" name="12 CuadroTexto"/>
          <p:cNvSpPr txBox="1"/>
          <p:nvPr/>
        </p:nvSpPr>
        <p:spPr>
          <a:xfrm>
            <a:off x="5432360" y="2856928"/>
            <a:ext cx="941388" cy="369887"/>
          </a:xfrm>
          <a:prstGeom prst="rect">
            <a:avLst/>
          </a:prstGeom>
          <a:noFill/>
        </p:spPr>
        <p:txBody>
          <a:bodyPr wrap="none">
            <a:spAutoFit/>
          </a:bodyPr>
          <a:lstStyle/>
          <a:p>
            <a:pPr>
              <a:defRPr/>
            </a:pPr>
            <a:r>
              <a:rPr lang="es-AR" dirty="0"/>
              <a:t>Milagro</a:t>
            </a:r>
          </a:p>
        </p:txBody>
      </p:sp>
      <p:sp>
        <p:nvSpPr>
          <p:cNvPr id="12" name="Text Box 12"/>
          <p:cNvSpPr txBox="1">
            <a:spLocks noChangeArrowheads="1"/>
          </p:cNvSpPr>
          <p:nvPr/>
        </p:nvSpPr>
        <p:spPr bwMode="auto">
          <a:xfrm>
            <a:off x="4220495" y="4649184"/>
            <a:ext cx="376237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Arquitectura específica del sistema</a:t>
            </a:r>
          </a:p>
          <a:p>
            <a:pPr algn="ctr" eaLnBrk="1" hangingPunct="1"/>
            <a:r>
              <a:rPr lang="es-ES_tradnl" dirty="0"/>
              <a:t>Arquitectura del Software</a:t>
            </a:r>
          </a:p>
          <a:p>
            <a:pPr algn="ctr" eaLnBrk="1" hangingPunct="1"/>
            <a:r>
              <a:rPr lang="es-ES_tradnl" dirty="0"/>
              <a:t>Diseño Detallado</a:t>
            </a:r>
          </a:p>
          <a:p>
            <a:pPr algn="ctr" eaLnBrk="1" hangingPunct="1"/>
            <a:r>
              <a:rPr lang="es-ES_tradnl" dirty="0"/>
              <a:t>Implementación</a:t>
            </a:r>
          </a:p>
        </p:txBody>
      </p:sp>
      <p:sp>
        <p:nvSpPr>
          <p:cNvPr id="2" name="Marcador de fecha 1"/>
          <p:cNvSpPr>
            <a:spLocks noGrp="1"/>
          </p:cNvSpPr>
          <p:nvPr>
            <p:ph type="dt" sz="half" idx="10"/>
          </p:nvPr>
        </p:nvSpPr>
        <p:spPr/>
        <p:txBody>
          <a:bodyPr/>
          <a:lstStyle/>
          <a:p>
            <a:fld id="{C7C0F20E-5E88-E54A-9AE2-D9EA577D3028}" type="datetime1">
              <a:rPr lang="es-AR" smtClean="0"/>
              <a:t>2/6/19</a:t>
            </a:fld>
            <a:endParaRPr lang="es-AR"/>
          </a:p>
        </p:txBody>
      </p:sp>
      <p:sp>
        <p:nvSpPr>
          <p:cNvPr id="13" name="Marcador de pie de página 12"/>
          <p:cNvSpPr>
            <a:spLocks noGrp="1"/>
          </p:cNvSpPr>
          <p:nvPr>
            <p:ph type="ftr" sz="quarter" idx="11"/>
          </p:nvPr>
        </p:nvSpPr>
        <p:spPr>
          <a:xfrm>
            <a:off x="3869268" y="6362406"/>
            <a:ext cx="5911517" cy="365125"/>
          </a:xfrm>
        </p:spPr>
        <p:txBody>
          <a:bodyPr/>
          <a:lstStyle/>
          <a:p>
            <a:r>
              <a:rPr lang="es-AR"/>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2464107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Determinar los Atributos de Calidad</a:t>
            </a:r>
            <a:endParaRPr lang="es-AR" dirty="0"/>
          </a:p>
        </p:txBody>
      </p:sp>
      <p:graphicFrame>
        <p:nvGraphicFramePr>
          <p:cNvPr id="11" name="10 Tabla"/>
          <p:cNvGraphicFramePr>
            <a:graphicFrameLocks noGrp="1"/>
          </p:cNvGraphicFramePr>
          <p:nvPr>
            <p:extLst>
              <p:ext uri="{D42A27DB-BD31-4B8C-83A1-F6EECF244321}">
                <p14:modId xmlns:p14="http://schemas.microsoft.com/office/powerpoint/2010/main" val="3724713862"/>
              </p:ext>
            </p:extLst>
          </p:nvPr>
        </p:nvGraphicFramePr>
        <p:xfrm>
          <a:off x="3627738" y="1333508"/>
          <a:ext cx="7929612" cy="4064002"/>
        </p:xfrm>
        <a:graphic>
          <a:graphicData uri="http://schemas.openxmlformats.org/drawingml/2006/table">
            <a:tbl>
              <a:tblPr/>
              <a:tblGrid>
                <a:gridCol w="2774607">
                  <a:extLst>
                    <a:ext uri="{9D8B030D-6E8A-4147-A177-3AD203B41FA5}">
                      <a16:colId xmlns:a16="http://schemas.microsoft.com/office/drawing/2014/main" val="20000"/>
                    </a:ext>
                  </a:extLst>
                </a:gridCol>
                <a:gridCol w="404314">
                  <a:extLst>
                    <a:ext uri="{9D8B030D-6E8A-4147-A177-3AD203B41FA5}">
                      <a16:colId xmlns:a16="http://schemas.microsoft.com/office/drawing/2014/main" val="20001"/>
                    </a:ext>
                  </a:extLst>
                </a:gridCol>
                <a:gridCol w="404314">
                  <a:extLst>
                    <a:ext uri="{9D8B030D-6E8A-4147-A177-3AD203B41FA5}">
                      <a16:colId xmlns:a16="http://schemas.microsoft.com/office/drawing/2014/main" val="20002"/>
                    </a:ext>
                  </a:extLst>
                </a:gridCol>
                <a:gridCol w="404314">
                  <a:extLst>
                    <a:ext uri="{9D8B030D-6E8A-4147-A177-3AD203B41FA5}">
                      <a16:colId xmlns:a16="http://schemas.microsoft.com/office/drawing/2014/main" val="20003"/>
                    </a:ext>
                  </a:extLst>
                </a:gridCol>
                <a:gridCol w="404314">
                  <a:extLst>
                    <a:ext uri="{9D8B030D-6E8A-4147-A177-3AD203B41FA5}">
                      <a16:colId xmlns:a16="http://schemas.microsoft.com/office/drawing/2014/main" val="20004"/>
                    </a:ext>
                  </a:extLst>
                </a:gridCol>
                <a:gridCol w="404314">
                  <a:extLst>
                    <a:ext uri="{9D8B030D-6E8A-4147-A177-3AD203B41FA5}">
                      <a16:colId xmlns:a16="http://schemas.microsoft.com/office/drawing/2014/main" val="20005"/>
                    </a:ext>
                  </a:extLst>
                </a:gridCol>
                <a:gridCol w="404314">
                  <a:extLst>
                    <a:ext uri="{9D8B030D-6E8A-4147-A177-3AD203B41FA5}">
                      <a16:colId xmlns:a16="http://schemas.microsoft.com/office/drawing/2014/main" val="20006"/>
                    </a:ext>
                  </a:extLst>
                </a:gridCol>
                <a:gridCol w="404314">
                  <a:extLst>
                    <a:ext uri="{9D8B030D-6E8A-4147-A177-3AD203B41FA5}">
                      <a16:colId xmlns:a16="http://schemas.microsoft.com/office/drawing/2014/main" val="20007"/>
                    </a:ext>
                  </a:extLst>
                </a:gridCol>
                <a:gridCol w="404314">
                  <a:extLst>
                    <a:ext uri="{9D8B030D-6E8A-4147-A177-3AD203B41FA5}">
                      <a16:colId xmlns:a16="http://schemas.microsoft.com/office/drawing/2014/main" val="20008"/>
                    </a:ext>
                  </a:extLst>
                </a:gridCol>
                <a:gridCol w="404314">
                  <a:extLst>
                    <a:ext uri="{9D8B030D-6E8A-4147-A177-3AD203B41FA5}">
                      <a16:colId xmlns:a16="http://schemas.microsoft.com/office/drawing/2014/main" val="20009"/>
                    </a:ext>
                  </a:extLst>
                </a:gridCol>
                <a:gridCol w="404314">
                  <a:extLst>
                    <a:ext uri="{9D8B030D-6E8A-4147-A177-3AD203B41FA5}">
                      <a16:colId xmlns:a16="http://schemas.microsoft.com/office/drawing/2014/main" val="20010"/>
                    </a:ext>
                  </a:extLst>
                </a:gridCol>
                <a:gridCol w="404314">
                  <a:extLst>
                    <a:ext uri="{9D8B030D-6E8A-4147-A177-3AD203B41FA5}">
                      <a16:colId xmlns:a16="http://schemas.microsoft.com/office/drawing/2014/main" val="20011"/>
                    </a:ext>
                  </a:extLst>
                </a:gridCol>
                <a:gridCol w="707551">
                  <a:extLst>
                    <a:ext uri="{9D8B030D-6E8A-4147-A177-3AD203B41FA5}">
                      <a16:colId xmlns:a16="http://schemas.microsoft.com/office/drawing/2014/main" val="20012"/>
                    </a:ext>
                  </a:extLst>
                </a:gridCol>
              </a:tblGrid>
              <a:tr h="1215783">
                <a:tc>
                  <a:txBody>
                    <a:bodyPr/>
                    <a:lstStyle/>
                    <a:p>
                      <a:pPr algn="ctr"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Usabilidad</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Orden</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929">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3</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8929">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10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8929">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8929">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7</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8929">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1</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8929">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9</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8929">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8</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8929">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8929">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8929">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8929">
                <a:tc>
                  <a:txBody>
                    <a:bodyPr/>
                    <a:lstStyle/>
                    <a:p>
                      <a:pPr algn="ctr" fontAlgn="b"/>
                      <a:r>
                        <a:rPr lang="es-AR" sz="1200" b="1" i="0" u="none" strike="noStrike" dirty="0">
                          <a:solidFill>
                            <a:srgbClr val="000000"/>
                          </a:solidFill>
                          <a:latin typeface="Calibri"/>
                        </a:rPr>
                        <a:t>Usabilidad</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dirty="0">
                          <a:solidFill>
                            <a:srgbClr val="FF0000"/>
                          </a:solidFill>
                          <a:latin typeface="Calibri"/>
                        </a:rPr>
                        <a:t>6</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2" name="11 Flecha derecha"/>
          <p:cNvSpPr>
            <a:spLocks noChangeArrowheads="1"/>
          </p:cNvSpPr>
          <p:nvPr/>
        </p:nvSpPr>
        <p:spPr bwMode="auto">
          <a:xfrm>
            <a:off x="3484863" y="2809455"/>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3" name="12 Flecha derecha"/>
          <p:cNvSpPr>
            <a:spLocks noChangeArrowheads="1"/>
          </p:cNvSpPr>
          <p:nvPr/>
        </p:nvSpPr>
        <p:spPr bwMode="auto">
          <a:xfrm>
            <a:off x="1952652" y="4437071"/>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4" name="13 Flecha derecha"/>
          <p:cNvSpPr>
            <a:spLocks noChangeArrowheads="1"/>
          </p:cNvSpPr>
          <p:nvPr/>
        </p:nvSpPr>
        <p:spPr bwMode="auto">
          <a:xfrm>
            <a:off x="1952652" y="4722821"/>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5" name="14 Flecha derecha"/>
          <p:cNvSpPr>
            <a:spLocks noChangeArrowheads="1"/>
          </p:cNvSpPr>
          <p:nvPr/>
        </p:nvSpPr>
        <p:spPr bwMode="auto">
          <a:xfrm>
            <a:off x="1952652" y="3937009"/>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6" name="15 Flecha derecha"/>
          <p:cNvSpPr>
            <a:spLocks noChangeArrowheads="1"/>
          </p:cNvSpPr>
          <p:nvPr/>
        </p:nvSpPr>
        <p:spPr bwMode="auto">
          <a:xfrm>
            <a:off x="1952652" y="5722946"/>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3" name="Marcador de fecha 2"/>
          <p:cNvSpPr>
            <a:spLocks noGrp="1"/>
          </p:cNvSpPr>
          <p:nvPr>
            <p:ph type="dt" sz="half" idx="10"/>
          </p:nvPr>
        </p:nvSpPr>
        <p:spPr/>
        <p:txBody>
          <a:bodyPr/>
          <a:lstStyle/>
          <a:p>
            <a:fld id="{E02E4DFD-FB3A-D846-9903-2DA930F930D0}"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6759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69268" y="1224458"/>
            <a:ext cx="8286750" cy="4500562"/>
          </a:xfrm>
        </p:spPr>
        <p:txBody>
          <a:bodyPr/>
          <a:lstStyle/>
          <a:p>
            <a:pPr>
              <a:lnSpc>
                <a:spcPct val="90000"/>
              </a:lnSpc>
              <a:buClr>
                <a:srgbClr val="3C8C93"/>
              </a:buClr>
              <a:buFont typeface="Wingdings" charset="0"/>
              <a:buChar char="Ø"/>
            </a:pPr>
            <a:r>
              <a:rPr lang="es-AR" dirty="0">
                <a:latin typeface="Tahoma" charset="0"/>
                <a:cs typeface="Tahoma" charset="0"/>
              </a:rPr>
              <a:t>Nombrarlo no es suficiente.</a:t>
            </a:r>
          </a:p>
          <a:p>
            <a:pPr lvl="1">
              <a:lnSpc>
                <a:spcPct val="90000"/>
              </a:lnSpc>
            </a:pPr>
            <a:r>
              <a:rPr lang="es-AR" dirty="0">
                <a:latin typeface="Tahoma" charset="0"/>
                <a:cs typeface="Tahoma" charset="0"/>
              </a:rPr>
              <a:t>Ej: Debe ser mantenible.</a:t>
            </a:r>
          </a:p>
          <a:p>
            <a:pPr lvl="2">
              <a:lnSpc>
                <a:spcPct val="90000"/>
              </a:lnSpc>
            </a:pPr>
            <a:endParaRPr lang="es-AR" dirty="0">
              <a:solidFill>
                <a:srgbClr val="003366"/>
              </a:solidFill>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Relación entre atributos.</a:t>
            </a:r>
          </a:p>
          <a:p>
            <a:pPr lvl="1">
              <a:lnSpc>
                <a:spcPct val="90000"/>
              </a:lnSpc>
            </a:pPr>
            <a:r>
              <a:rPr lang="es-AR" dirty="0">
                <a:latin typeface="Tahoma" charset="0"/>
                <a:cs typeface="Tahoma" charset="0"/>
              </a:rPr>
              <a:t>Por ejemplo, “falla” de un sistema, puede involucrar la disponibilidad, la seguridad y la usabilidad.</a:t>
            </a:r>
          </a:p>
          <a:p>
            <a:pPr lvl="1">
              <a:lnSpc>
                <a:spcPct val="90000"/>
              </a:lnSpc>
            </a:pPr>
            <a:endParaRPr lang="es-AR" dirty="0">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No hay una definición uniforme.</a:t>
            </a:r>
          </a:p>
          <a:p>
            <a:pPr lvl="1">
              <a:lnSpc>
                <a:spcPct val="90000"/>
              </a:lnSpc>
              <a:buClr>
                <a:srgbClr val="3C8C93"/>
              </a:buClr>
              <a:buFont typeface="Wingdings" charset="0"/>
              <a:buChar char="Ø"/>
            </a:pPr>
            <a:r>
              <a:rPr lang="es-AR" dirty="0">
                <a:latin typeface="Tahoma" charset="0"/>
                <a:cs typeface="Tahoma" charset="0"/>
              </a:rPr>
              <a:t>Ej: mantenible, expandible, extensible.</a:t>
            </a:r>
          </a:p>
        </p:txBody>
      </p:sp>
      <p:sp>
        <p:nvSpPr>
          <p:cNvPr id="3" name="Título 2"/>
          <p:cNvSpPr>
            <a:spLocks noGrp="1"/>
          </p:cNvSpPr>
          <p:nvPr>
            <p:ph type="title"/>
          </p:nvPr>
        </p:nvSpPr>
        <p:spPr/>
        <p:txBody>
          <a:bodyPr>
            <a:normAutofit/>
          </a:bodyPr>
          <a:lstStyle/>
          <a:p>
            <a:r>
              <a:rPr lang="es-AR" dirty="0">
                <a:latin typeface="Tahoma" charset="0"/>
                <a:cs typeface="Tahoma" charset="0"/>
              </a:rPr>
              <a:t>Describiendo atributos de calidad</a:t>
            </a:r>
            <a:endParaRPr lang="es-ES" dirty="0"/>
          </a:p>
        </p:txBody>
      </p:sp>
      <p:sp>
        <p:nvSpPr>
          <p:cNvPr id="2" name="Marcador de fecha 1"/>
          <p:cNvSpPr>
            <a:spLocks noGrp="1"/>
          </p:cNvSpPr>
          <p:nvPr>
            <p:ph type="dt" sz="half" idx="10"/>
          </p:nvPr>
        </p:nvSpPr>
        <p:spPr/>
        <p:txBody>
          <a:bodyPr/>
          <a:lstStyle/>
          <a:p>
            <a:fld id="{488BD697-B802-414F-AB6D-E4FF5A181E56}"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795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24651" y="1412195"/>
            <a:ext cx="6000750" cy="4500562"/>
          </a:xfrm>
        </p:spPr>
        <p:txBody>
          <a:bodyPr/>
          <a:lstStyle/>
          <a:p>
            <a:endParaRPr lang="es-AR" dirty="0">
              <a:latin typeface="Tahoma" charset="0"/>
              <a:cs typeface="Tahoma" charset="0"/>
            </a:endParaRPr>
          </a:p>
          <a:p>
            <a:endParaRPr lang="es-AR" dirty="0">
              <a:latin typeface="Tahoma" charset="0"/>
              <a:cs typeface="Tahoma" charset="0"/>
            </a:endParaRPr>
          </a:p>
          <a:p>
            <a:pPr algn="ctr">
              <a:buFontTx/>
              <a:buNone/>
            </a:pPr>
            <a:r>
              <a:rPr lang="es-AR" dirty="0">
                <a:latin typeface="Tahoma" charset="0"/>
                <a:cs typeface="Tahoma" charset="0"/>
              </a:rPr>
              <a:t>Un </a:t>
            </a:r>
            <a:r>
              <a:rPr lang="es-AR" dirty="0">
                <a:solidFill>
                  <a:srgbClr val="FF0000"/>
                </a:solidFill>
                <a:latin typeface="Tahoma" charset="0"/>
                <a:cs typeface="Tahoma" charset="0"/>
              </a:rPr>
              <a:t>escenario </a:t>
            </a:r>
            <a:r>
              <a:rPr lang="es-AR" dirty="0">
                <a:latin typeface="Tahoma" charset="0"/>
                <a:cs typeface="Tahoma" charset="0"/>
              </a:rPr>
              <a:t>de un atributo de calidad es una descripción corta de cómo un sistema debe responder a un determinado estimulo</a:t>
            </a:r>
            <a:endParaRPr lang="es-AR" dirty="0">
              <a:solidFill>
                <a:srgbClr val="003366"/>
              </a:solidFill>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lstStyle/>
          <a:p>
            <a:r>
              <a:rPr lang="es-AR" dirty="0">
                <a:latin typeface="Tahoma" charset="0"/>
                <a:cs typeface="Tahoma" charset="0"/>
              </a:rPr>
              <a:t>Técnica de descripción</a:t>
            </a:r>
            <a:endParaRPr lang="es-ES" dirty="0"/>
          </a:p>
        </p:txBody>
      </p:sp>
      <p:pic>
        <p:nvPicPr>
          <p:cNvPr id="5" name="Picture 2" descr="http://tbn0.google.com/images?q=tbn:YU5IZkA2GOZw-M:http://www.macuarium.com/foro/screenshots/%255B235%255De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54" y="1123837"/>
            <a:ext cx="2749550" cy="2071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D4802487-2200-794F-8115-E3230C263F96}" type="datetime1">
              <a:rPr lang="es-AR" smtClean="0"/>
              <a:t>2/6/19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107244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AR" dirty="0">
                <a:latin typeface="Tahoma" charset="0"/>
                <a:cs typeface="Tahoma" charset="0"/>
              </a:rPr>
              <a:t>Escenario de Atributos de Calidad</a:t>
            </a:r>
            <a:endParaRPr lang="es-ES" dirty="0"/>
          </a:p>
        </p:txBody>
      </p:sp>
      <p:graphicFrame>
        <p:nvGraphicFramePr>
          <p:cNvPr id="4" name="Group 52"/>
          <p:cNvGraphicFramePr>
            <a:graphicFrameLocks noGrp="1"/>
          </p:cNvGraphicFramePr>
          <p:nvPr>
            <p:extLst>
              <p:ext uri="{D42A27DB-BD31-4B8C-83A1-F6EECF244321}">
                <p14:modId xmlns:p14="http://schemas.microsoft.com/office/powerpoint/2010/main" val="4210102111"/>
              </p:ext>
            </p:extLst>
          </p:nvPr>
        </p:nvGraphicFramePr>
        <p:xfrm>
          <a:off x="3587966" y="1335688"/>
          <a:ext cx="8085137" cy="3746818"/>
        </p:xfrm>
        <a:graphic>
          <a:graphicData uri="http://schemas.openxmlformats.org/drawingml/2006/table">
            <a:tbl>
              <a:tblPr/>
              <a:tblGrid>
                <a:gridCol w="561975">
                  <a:extLst>
                    <a:ext uri="{9D8B030D-6E8A-4147-A177-3AD203B41FA5}">
                      <a16:colId xmlns:a16="http://schemas.microsoft.com/office/drawing/2014/main" val="20000"/>
                    </a:ext>
                  </a:extLst>
                </a:gridCol>
                <a:gridCol w="2728912">
                  <a:extLst>
                    <a:ext uri="{9D8B030D-6E8A-4147-A177-3AD203B41FA5}">
                      <a16:colId xmlns:a16="http://schemas.microsoft.com/office/drawing/2014/main" val="20001"/>
                    </a:ext>
                  </a:extLst>
                </a:gridCol>
                <a:gridCol w="4794250">
                  <a:extLst>
                    <a:ext uri="{9D8B030D-6E8A-4147-A177-3AD203B41FA5}">
                      <a16:colId xmlns:a16="http://schemas.microsoft.com/office/drawing/2014/main" val="20002"/>
                    </a:ext>
                  </a:extLst>
                </a:gridCol>
              </a:tblGrid>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Fuente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entidad que genera el estimulo, (puede o no ser parte del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Estímulo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condición que afecta al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Artefacto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El elemento del sistema que fue estimulado por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Ambiente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condición bajo la cual ocurre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actividad que resulta de la aplicación del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Medición de la 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dirty="0">
                          <a:ln>
                            <a:noFill/>
                          </a:ln>
                          <a:solidFill>
                            <a:schemeClr val="tx1"/>
                          </a:solidFill>
                          <a:effectLst/>
                          <a:latin typeface="Arial" charset="0"/>
                          <a:ea typeface="ＭＳ Ｐゴシック" charset="0"/>
                        </a:rPr>
                        <a:t>La medición por la cual la respuesta del sistema será evaluada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fld id="{55B9472E-0D61-3943-B25D-484B9AF38D9A}"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302174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6"/>
          <p:cNvSpPr>
            <a:spLocks noGrp="1"/>
          </p:cNvSpPr>
          <p:nvPr>
            <p:ph type="dt" sz="half" idx="10"/>
          </p:nvPr>
        </p:nvSpPr>
        <p:spPr/>
        <p:txBody>
          <a:bodyPr/>
          <a:lstStyle/>
          <a:p>
            <a:fld id="{DAC10585-C3FB-BD41-96FA-8DE20C566643}" type="datetime1">
              <a:rPr lang="es-AR" smtClean="0"/>
              <a:t>2/6/19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4</a:t>
            </a:fld>
            <a:endParaRPr lang="es-ES"/>
          </a:p>
        </p:txBody>
      </p:sp>
      <p:sp>
        <p:nvSpPr>
          <p:cNvPr id="2" name="Título 1"/>
          <p:cNvSpPr>
            <a:spLocks noGrp="1"/>
          </p:cNvSpPr>
          <p:nvPr>
            <p:ph type="title"/>
          </p:nvPr>
        </p:nvSpPr>
        <p:spPr/>
        <p:txBody>
          <a:bodyPr>
            <a:normAutofit/>
          </a:bodyPr>
          <a:lstStyle/>
          <a:p>
            <a:r>
              <a:rPr lang="es-ES" dirty="0"/>
              <a:t>Participantes del Diseño de Software</a:t>
            </a:r>
          </a:p>
        </p:txBody>
      </p:sp>
      <p:pic>
        <p:nvPicPr>
          <p:cNvPr id="4" name="Imagen 3"/>
          <p:cNvPicPr>
            <a:picLocks noChangeAspect="1"/>
          </p:cNvPicPr>
          <p:nvPr/>
        </p:nvPicPr>
        <p:blipFill>
          <a:blip r:embed="rId2"/>
          <a:stretch>
            <a:fillRect/>
          </a:stretch>
        </p:blipFill>
        <p:spPr>
          <a:xfrm>
            <a:off x="3777404" y="1392628"/>
            <a:ext cx="8064535" cy="3337049"/>
          </a:xfrm>
          <a:prstGeom prst="rect">
            <a:avLst/>
          </a:prstGeom>
          <a:noFill/>
          <a:ln>
            <a:solidFill>
              <a:srgbClr val="0F6FC6"/>
            </a:solidFill>
          </a:ln>
        </p:spPr>
      </p:pic>
      <p:sp>
        <p:nvSpPr>
          <p:cNvPr id="5" name="Trapecio 4"/>
          <p:cNvSpPr/>
          <p:nvPr/>
        </p:nvSpPr>
        <p:spPr>
          <a:xfrm>
            <a:off x="3432139" y="4729677"/>
            <a:ext cx="8732923" cy="995343"/>
          </a:xfrm>
          <a:prstGeom prst="trapezoid">
            <a:avLst>
              <a:gd name="adj" fmla="val 33621"/>
            </a:avLst>
          </a:prstGeom>
          <a:solidFill>
            <a:schemeClr val="tx1">
              <a:lumMod val="95000"/>
              <a:lumOff val="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t>Principios del Diseño y Desarrollo</a:t>
            </a:r>
          </a:p>
        </p:txBody>
      </p:sp>
      <p:sp>
        <p:nvSpPr>
          <p:cNvPr id="3" name="Elipse 2"/>
          <p:cNvSpPr/>
          <p:nvPr/>
        </p:nvSpPr>
        <p:spPr>
          <a:xfrm>
            <a:off x="6745115" y="4430891"/>
            <a:ext cx="1185333" cy="526815"/>
          </a:xfrm>
          <a:prstGeom prst="ellipse">
            <a:avLst/>
          </a:prstGeom>
          <a:solidFill>
            <a:schemeClr val="accent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Elipse 5"/>
          <p:cNvSpPr/>
          <p:nvPr/>
        </p:nvSpPr>
        <p:spPr>
          <a:xfrm>
            <a:off x="6850480" y="2428994"/>
            <a:ext cx="1185333" cy="526815"/>
          </a:xfrm>
          <a:prstGeom prst="ellipse">
            <a:avLst/>
          </a:prstGeom>
          <a:solidFill>
            <a:schemeClr val="accent4">
              <a:lumMod val="60000"/>
              <a:lumOff val="4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 name="Conector curvado 7"/>
          <p:cNvCxnSpPr>
            <a:stCxn id="3" idx="0"/>
            <a:endCxn id="6" idx="6"/>
          </p:cNvCxnSpPr>
          <p:nvPr/>
        </p:nvCxnSpPr>
        <p:spPr>
          <a:xfrm rot="5400000" flipH="1" flipV="1">
            <a:off x="6817553" y="3212632"/>
            <a:ext cx="1738489" cy="698031"/>
          </a:xfrm>
          <a:prstGeom prst="curvedConnector4">
            <a:avLst>
              <a:gd name="adj1" fmla="val 42424"/>
              <a:gd name="adj2" fmla="val 13274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8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Partes de un escenario</a:t>
            </a:r>
            <a:endParaRPr lang="es-ES" dirty="0"/>
          </a:p>
        </p:txBody>
      </p:sp>
      <p:pic>
        <p:nvPicPr>
          <p:cNvPr id="4" name="Picture 36" descr="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015" y="2861705"/>
            <a:ext cx="1717675" cy="135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8" descr="Atrasos de planes - croostalk, junio 2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014" y="2993469"/>
            <a:ext cx="1484312"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39"/>
          <p:cNvSpPr txBox="1">
            <a:spLocks noChangeArrowheads="1"/>
          </p:cNvSpPr>
          <p:nvPr/>
        </p:nvSpPr>
        <p:spPr bwMode="auto">
          <a:xfrm>
            <a:off x="3862001" y="2329894"/>
            <a:ext cx="10175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Fuente</a:t>
            </a:r>
          </a:p>
        </p:txBody>
      </p:sp>
      <p:sp>
        <p:nvSpPr>
          <p:cNvPr id="8" name="Text Box 40"/>
          <p:cNvSpPr txBox="1">
            <a:spLocks noChangeArrowheads="1"/>
          </p:cNvSpPr>
          <p:nvPr/>
        </p:nvSpPr>
        <p:spPr bwMode="auto">
          <a:xfrm>
            <a:off x="7048115" y="2647394"/>
            <a:ext cx="12985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Artefacto</a:t>
            </a:r>
          </a:p>
        </p:txBody>
      </p:sp>
      <p:sp>
        <p:nvSpPr>
          <p:cNvPr id="9" name="Text Box 41"/>
          <p:cNvSpPr txBox="1">
            <a:spLocks noChangeArrowheads="1"/>
          </p:cNvSpPr>
          <p:nvPr/>
        </p:nvSpPr>
        <p:spPr bwMode="auto">
          <a:xfrm>
            <a:off x="7004051" y="4482028"/>
            <a:ext cx="13414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dirty="0"/>
              <a:t>Ambiente</a:t>
            </a:r>
          </a:p>
        </p:txBody>
      </p:sp>
      <p:sp>
        <p:nvSpPr>
          <p:cNvPr id="10" name="Text Box 42"/>
          <p:cNvSpPr txBox="1">
            <a:spLocks noChangeArrowheads="1"/>
          </p:cNvSpPr>
          <p:nvPr/>
        </p:nvSpPr>
        <p:spPr bwMode="auto">
          <a:xfrm>
            <a:off x="6756014" y="3183969"/>
            <a:ext cx="1885950" cy="1190625"/>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dirty="0"/>
              <a:t>Proceso, </a:t>
            </a:r>
          </a:p>
          <a:p>
            <a:pPr eaLnBrk="1" hangingPunct="1"/>
            <a:r>
              <a:rPr lang="es-ES_tradnl" dirty="0"/>
              <a:t>Almacenamiento</a:t>
            </a:r>
          </a:p>
          <a:p>
            <a:pPr eaLnBrk="1" hangingPunct="1"/>
            <a:r>
              <a:rPr lang="es-ES_tradnl" dirty="0"/>
              <a:t>Procesador</a:t>
            </a:r>
          </a:p>
          <a:p>
            <a:pPr eaLnBrk="1" hangingPunct="1"/>
            <a:r>
              <a:rPr lang="es-ES_tradnl" dirty="0"/>
              <a:t>Comunicación</a:t>
            </a:r>
          </a:p>
        </p:txBody>
      </p:sp>
      <p:sp>
        <p:nvSpPr>
          <p:cNvPr id="11" name="Text Box 43"/>
          <p:cNvSpPr txBox="1">
            <a:spLocks noChangeArrowheads="1"/>
          </p:cNvSpPr>
          <p:nvPr/>
        </p:nvSpPr>
        <p:spPr bwMode="auto">
          <a:xfrm>
            <a:off x="9956415" y="4182506"/>
            <a:ext cx="1665287"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Medición de</a:t>
            </a:r>
          </a:p>
          <a:p>
            <a:pPr eaLnBrk="1" hangingPunct="1"/>
            <a:r>
              <a:rPr lang="es-ES_tradnl" sz="2000" b="1"/>
              <a:t>la respuesta</a:t>
            </a:r>
          </a:p>
        </p:txBody>
      </p:sp>
      <p:sp>
        <p:nvSpPr>
          <p:cNvPr id="12" name="Line 44"/>
          <p:cNvSpPr>
            <a:spLocks noChangeShapeType="1"/>
          </p:cNvSpPr>
          <p:nvPr/>
        </p:nvSpPr>
        <p:spPr bwMode="auto">
          <a:xfrm>
            <a:off x="5354252" y="3550680"/>
            <a:ext cx="1108075"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s-ES"/>
          </a:p>
        </p:txBody>
      </p:sp>
      <p:sp>
        <p:nvSpPr>
          <p:cNvPr id="13" name="Line 45"/>
          <p:cNvSpPr>
            <a:spLocks noChangeShapeType="1"/>
          </p:cNvSpPr>
          <p:nvPr/>
        </p:nvSpPr>
        <p:spPr bwMode="auto">
          <a:xfrm>
            <a:off x="9080115" y="3522105"/>
            <a:ext cx="1108075"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s-ES"/>
          </a:p>
        </p:txBody>
      </p:sp>
      <p:sp>
        <p:nvSpPr>
          <p:cNvPr id="14" name="Text Box 46"/>
          <p:cNvSpPr txBox="1">
            <a:spLocks noChangeArrowheads="1"/>
          </p:cNvSpPr>
          <p:nvPr/>
        </p:nvSpPr>
        <p:spPr bwMode="auto">
          <a:xfrm>
            <a:off x="5273290" y="2963305"/>
            <a:ext cx="12668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Estímulo</a:t>
            </a:r>
          </a:p>
        </p:txBody>
      </p:sp>
      <p:sp>
        <p:nvSpPr>
          <p:cNvPr id="15" name="Text Box 47"/>
          <p:cNvSpPr txBox="1">
            <a:spLocks noChangeArrowheads="1"/>
          </p:cNvSpPr>
          <p:nvPr/>
        </p:nvSpPr>
        <p:spPr bwMode="auto">
          <a:xfrm>
            <a:off x="8818177" y="3004581"/>
            <a:ext cx="14700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Respuesta</a:t>
            </a:r>
          </a:p>
        </p:txBody>
      </p:sp>
      <p:sp>
        <p:nvSpPr>
          <p:cNvPr id="2" name="Marcador de fecha 1"/>
          <p:cNvSpPr>
            <a:spLocks noGrp="1"/>
          </p:cNvSpPr>
          <p:nvPr>
            <p:ph type="dt" sz="half" idx="10"/>
          </p:nvPr>
        </p:nvSpPr>
        <p:spPr/>
        <p:txBody>
          <a:bodyPr/>
          <a:lstStyle/>
          <a:p>
            <a:fld id="{4A79C75D-35C3-824E-AB04-2DF4282F3041}" type="datetime1">
              <a:rPr lang="es-AR" smtClean="0"/>
              <a:t>2/6/19</a:t>
            </a:fld>
            <a:endParaRPr lang="es-AR"/>
          </a:p>
        </p:txBody>
      </p:sp>
      <p:sp>
        <p:nvSpPr>
          <p:cNvPr id="16" name="Marcador de pie de página 15"/>
          <p:cNvSpPr>
            <a:spLocks noGrp="1"/>
          </p:cNvSpPr>
          <p:nvPr>
            <p:ph type="ftr" sz="quarter" idx="11"/>
          </p:nvPr>
        </p:nvSpPr>
        <p:spPr/>
        <p:txBody>
          <a:bodyPr/>
          <a:lstStyle/>
          <a:p>
            <a:r>
              <a:rPr lang="es-AR"/>
              <a:t>Introducción a la Ingeniería de Software en Productos Médicos</a:t>
            </a:r>
          </a:p>
        </p:txBody>
      </p:sp>
      <p:sp>
        <p:nvSpPr>
          <p:cNvPr id="17" name="Marcador de número de diapositiva 16"/>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34406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37160" y="1257107"/>
            <a:ext cx="6143625" cy="4500562"/>
          </a:xfrm>
        </p:spPr>
        <p:txBody>
          <a:bodyPr>
            <a:normAutofit/>
          </a:bodyPr>
          <a:lstStyle/>
          <a:p>
            <a:pPr>
              <a:buFont typeface="Wingdings" charset="0"/>
              <a:buChar char="Ø"/>
            </a:pPr>
            <a:r>
              <a:rPr lang="es-AR" dirty="0">
                <a:latin typeface="Tahoma" charset="0"/>
                <a:cs typeface="Tahoma" charset="0"/>
              </a:rPr>
              <a:t>La disponibilidad de un sistema es una medida de su disposición para su uso. Se refiere a la falla del sistema y sus consecuencias.</a:t>
            </a:r>
          </a:p>
          <a:p>
            <a:endParaRPr lang="es-AR" dirty="0">
              <a:latin typeface="Tahoma" charset="0"/>
              <a:cs typeface="Tahoma" charset="0"/>
            </a:endParaRPr>
          </a:p>
          <a:p>
            <a:pPr>
              <a:lnSpc>
                <a:spcPct val="90000"/>
              </a:lnSpc>
              <a:buFont typeface="Wingdings" charset="0"/>
              <a:buChar char="§"/>
            </a:pPr>
            <a:r>
              <a:rPr lang="es-AR" sz="1800" dirty="0">
                <a:latin typeface="Tahoma" charset="0"/>
                <a:cs typeface="Tahoma" charset="0"/>
              </a:rPr>
              <a:t>La definición tiene los siguientes alcances:</a:t>
            </a:r>
          </a:p>
          <a:p>
            <a:pPr lvl="1">
              <a:lnSpc>
                <a:spcPct val="90000"/>
              </a:lnSpc>
              <a:buClr>
                <a:srgbClr val="0070C0"/>
              </a:buClr>
              <a:buFont typeface="Wingdings" charset="0"/>
              <a:buChar char=""/>
            </a:pPr>
            <a:r>
              <a:rPr lang="es-AR" dirty="0">
                <a:latin typeface="Tahoma" charset="0"/>
                <a:cs typeface="Tahoma" charset="0"/>
              </a:rPr>
              <a:t>Fallas catastróficas del sistema.</a:t>
            </a:r>
          </a:p>
          <a:p>
            <a:pPr lvl="1">
              <a:lnSpc>
                <a:spcPct val="90000"/>
              </a:lnSpc>
              <a:buClr>
                <a:srgbClr val="0070C0"/>
              </a:buClr>
              <a:buFont typeface="Wingdings" charset="0"/>
              <a:buChar char=""/>
            </a:pPr>
            <a:r>
              <a:rPr lang="es-AR" dirty="0">
                <a:latin typeface="Tahoma" charset="0"/>
                <a:cs typeface="Tahoma" charset="0"/>
              </a:rPr>
              <a:t>Detección de fallas.</a:t>
            </a:r>
          </a:p>
          <a:p>
            <a:pPr lvl="1">
              <a:lnSpc>
                <a:spcPct val="90000"/>
              </a:lnSpc>
              <a:buClr>
                <a:srgbClr val="0070C0"/>
              </a:buClr>
              <a:buFont typeface="Wingdings" charset="0"/>
              <a:buChar char=""/>
            </a:pPr>
            <a:r>
              <a:rPr lang="es-AR" dirty="0">
                <a:latin typeface="Tahoma" charset="0"/>
                <a:cs typeface="Tahoma" charset="0"/>
              </a:rPr>
              <a:t>Recuperación exitosa de fallas.</a:t>
            </a:r>
          </a:p>
          <a:p>
            <a:pPr lvl="1">
              <a:lnSpc>
                <a:spcPct val="90000"/>
              </a:lnSpc>
              <a:buClr>
                <a:srgbClr val="0070C0"/>
              </a:buClr>
              <a:buFont typeface="Wingdings" charset="0"/>
              <a:buChar char=""/>
            </a:pPr>
            <a:r>
              <a:rPr lang="es-AR" dirty="0">
                <a:latin typeface="Tahoma" charset="0"/>
                <a:cs typeface="Tahoma" charset="0"/>
              </a:rPr>
              <a:t>El tiempo necesario para recuperarse de las fallas.</a:t>
            </a:r>
          </a:p>
          <a:p>
            <a:pPr lvl="1">
              <a:lnSpc>
                <a:spcPct val="90000"/>
              </a:lnSpc>
              <a:buClr>
                <a:srgbClr val="0070C0"/>
              </a:buClr>
              <a:buFont typeface="Wingdings" charset="0"/>
              <a:buChar char=""/>
            </a:pPr>
            <a:r>
              <a:rPr lang="es-AR" dirty="0">
                <a:latin typeface="Tahoma" charset="0"/>
                <a:cs typeface="Tahoma" charset="0"/>
              </a:rPr>
              <a:t>La frecuencia de fallas.</a:t>
            </a:r>
          </a:p>
          <a:p>
            <a:pPr lvl="1">
              <a:lnSpc>
                <a:spcPct val="90000"/>
              </a:lnSpc>
              <a:buClr>
                <a:srgbClr val="0070C0"/>
              </a:buClr>
              <a:buFont typeface="Wingdings" charset="0"/>
              <a:buChar char=""/>
            </a:pPr>
            <a:r>
              <a:rPr lang="es-AR" dirty="0">
                <a:latin typeface="Tahoma" charset="0"/>
                <a:cs typeface="Tahoma" charset="0"/>
              </a:rPr>
              <a:t>La degradación de la operación del sistema como consecuencia de las fallas.</a:t>
            </a:r>
          </a:p>
          <a:p>
            <a:endParaRPr lang="es-AR" dirty="0">
              <a:latin typeface="Tahoma" charset="0"/>
              <a:cs typeface="Tahoma" charset="0"/>
            </a:endParaRPr>
          </a:p>
        </p:txBody>
      </p:sp>
      <p:sp>
        <p:nvSpPr>
          <p:cNvPr id="5" name="5 Marcador de número de diapositiva"/>
          <p:cNvSpPr>
            <a:spLocks noGrp="1"/>
          </p:cNvSpPr>
          <p:nvPr>
            <p:ph type="sldNum" sz="quarter" idx="12"/>
          </p:nvPr>
        </p:nvSpPr>
        <p:spPr>
          <a:xfrm>
            <a:off x="9239248" y="5507638"/>
            <a:ext cx="2357437" cy="5000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1000"/>
              <a:t>http://farm4.static.flickr.com/3378/3548878409_f0a1f9f6a8_m.jpg</a:t>
            </a:r>
          </a:p>
        </p:txBody>
      </p:sp>
      <p:sp>
        <p:nvSpPr>
          <p:cNvPr id="3" name="Título 2"/>
          <p:cNvSpPr>
            <a:spLocks noGrp="1"/>
          </p:cNvSpPr>
          <p:nvPr>
            <p:ph type="title"/>
          </p:nvPr>
        </p:nvSpPr>
        <p:spPr>
          <a:xfrm>
            <a:off x="262465" y="2682682"/>
            <a:ext cx="3481632" cy="1143000"/>
          </a:xfrm>
        </p:spPr>
        <p:txBody>
          <a:bodyPr>
            <a:normAutofit fontScale="90000"/>
          </a:bodyPr>
          <a:lstStyle/>
          <a:p>
            <a:r>
              <a:rPr lang="es-AR" sz="4000" dirty="0">
                <a:latin typeface="Tahoma" charset="0"/>
                <a:cs typeface="Tahoma" charset="0"/>
              </a:rPr>
              <a:t>Ejemplo, Disponibilidad</a:t>
            </a:r>
            <a:endParaRPr lang="es-ES" sz="4000" dirty="0"/>
          </a:p>
        </p:txBody>
      </p:sp>
      <p:pic>
        <p:nvPicPr>
          <p:cNvPr id="6" name="Picture 2" descr="139 - I'll Fix It por A Friend Calle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3" y="2435826"/>
            <a:ext cx="2143125" cy="2779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2D75F041-478B-1241-9E87-680B248EA4F1}" type="datetime1">
              <a:rPr lang="es-AR" smtClean="0"/>
              <a:t>2/6/19</a:t>
            </a:fld>
            <a:endParaRPr lang="es-AR"/>
          </a:p>
        </p:txBody>
      </p:sp>
      <p:sp>
        <p:nvSpPr>
          <p:cNvPr id="7" name="Marcador de pie de página 6"/>
          <p:cNvSpPr>
            <a:spLocks noGrp="1"/>
          </p:cNvSpPr>
          <p:nvPr>
            <p:ph type="ftr" sz="quarter" idx="11"/>
          </p:nvPr>
        </p:nvSpPr>
        <p:spPr/>
        <p:txBody>
          <a:bodyPr/>
          <a:lstStyle/>
          <a:p>
            <a:r>
              <a:rPr lang="es-AR"/>
              <a:t>Introducción a la Ingeniería de Software en Productos Médicos</a:t>
            </a:r>
          </a:p>
        </p:txBody>
      </p:sp>
    </p:spTree>
    <p:extLst>
      <p:ext uri="{BB962C8B-B14F-4D97-AF65-F5344CB8AC3E}">
        <p14:creationId xmlns:p14="http://schemas.microsoft.com/office/powerpoint/2010/main" val="2454400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Ejemplo, Disponibilidad</a:t>
            </a:r>
            <a:endParaRPr lang="es-ES" dirty="0"/>
          </a:p>
        </p:txBody>
      </p:sp>
      <p:pic>
        <p:nvPicPr>
          <p:cNvPr id="4" name="Imagen 3"/>
          <p:cNvPicPr>
            <a:picLocks noChangeAspect="1"/>
          </p:cNvPicPr>
          <p:nvPr/>
        </p:nvPicPr>
        <p:blipFill>
          <a:blip r:embed="rId2"/>
          <a:stretch>
            <a:fillRect/>
          </a:stretch>
        </p:blipFill>
        <p:spPr>
          <a:xfrm>
            <a:off x="3869268" y="1170023"/>
            <a:ext cx="7024836" cy="4508809"/>
          </a:xfrm>
          <a:prstGeom prst="rect">
            <a:avLst/>
          </a:prstGeom>
        </p:spPr>
      </p:pic>
      <p:sp>
        <p:nvSpPr>
          <p:cNvPr id="2" name="Marcador de fecha 1"/>
          <p:cNvSpPr>
            <a:spLocks noGrp="1"/>
          </p:cNvSpPr>
          <p:nvPr>
            <p:ph type="dt" sz="half" idx="10"/>
          </p:nvPr>
        </p:nvSpPr>
        <p:spPr/>
        <p:txBody>
          <a:bodyPr/>
          <a:lstStyle/>
          <a:p>
            <a:fld id="{2ED23C1E-1C1B-9245-A274-AE9A0B5D540C}"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61293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Otros ejemplos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070" y="3261517"/>
            <a:ext cx="5138232" cy="24848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671" y="997269"/>
            <a:ext cx="5210175" cy="2228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3 CuadroTexto"/>
          <p:cNvSpPr txBox="1"/>
          <p:nvPr/>
        </p:nvSpPr>
        <p:spPr>
          <a:xfrm>
            <a:off x="3654755" y="2060848"/>
            <a:ext cx="1800200" cy="646331"/>
          </a:xfrm>
          <a:prstGeom prst="rect">
            <a:avLst/>
          </a:prstGeom>
          <a:noFill/>
        </p:spPr>
        <p:txBody>
          <a:bodyPr wrap="square" rtlCol="0">
            <a:spAutoFit/>
          </a:bodyPr>
          <a:lstStyle/>
          <a:p>
            <a:pPr algn="ctr"/>
            <a:r>
              <a:rPr lang="es-MX" dirty="0"/>
              <a:t>Capacidad para Probar</a:t>
            </a:r>
            <a:endParaRPr lang="es-AR" dirty="0"/>
          </a:p>
        </p:txBody>
      </p:sp>
      <p:sp>
        <p:nvSpPr>
          <p:cNvPr id="7" name="6 CuadroTexto"/>
          <p:cNvSpPr txBox="1"/>
          <p:nvPr/>
        </p:nvSpPr>
        <p:spPr>
          <a:xfrm>
            <a:off x="3869268" y="4503958"/>
            <a:ext cx="1800200" cy="369332"/>
          </a:xfrm>
          <a:prstGeom prst="rect">
            <a:avLst/>
          </a:prstGeom>
          <a:noFill/>
        </p:spPr>
        <p:txBody>
          <a:bodyPr wrap="square" rtlCol="0">
            <a:spAutoFit/>
          </a:bodyPr>
          <a:lstStyle/>
          <a:p>
            <a:pPr algn="ctr"/>
            <a:r>
              <a:rPr lang="es-MX" dirty="0"/>
              <a:t>Seguridad</a:t>
            </a:r>
            <a:endParaRPr lang="es-AR" dirty="0"/>
          </a:p>
        </p:txBody>
      </p:sp>
      <p:sp>
        <p:nvSpPr>
          <p:cNvPr id="2" name="Marcador de fecha 1"/>
          <p:cNvSpPr>
            <a:spLocks noGrp="1"/>
          </p:cNvSpPr>
          <p:nvPr>
            <p:ph type="dt" sz="half" idx="10"/>
          </p:nvPr>
        </p:nvSpPr>
        <p:spPr/>
        <p:txBody>
          <a:bodyPr/>
          <a:lstStyle/>
          <a:p>
            <a:fld id="{52E502DD-AEA1-DF41-8336-B3706E9BA45B}"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143189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52331" y="1224458"/>
            <a:ext cx="8286750" cy="4500562"/>
          </a:xfrm>
        </p:spPr>
        <p:txBody>
          <a:bodyPr/>
          <a:lstStyle/>
          <a:p>
            <a:pPr>
              <a:buClr>
                <a:srgbClr val="FF0000"/>
              </a:buClr>
              <a:buFont typeface="Wingdings 2" charset="0"/>
              <a:buChar char=""/>
            </a:pPr>
            <a:r>
              <a:rPr lang="es-AR" dirty="0">
                <a:latin typeface="Tahoma" charset="0"/>
                <a:cs typeface="Tahoma" charset="0"/>
              </a:rPr>
              <a:t>El sistema deberá elaborar informes para los usuarios.</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El sistema informará del problema de seguridad rápidamente.</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Cuando un vendedor consulte la lista de precios, el sistema responderá muy rápidamente</a:t>
            </a:r>
            <a:r>
              <a:rPr lang="es-AR" i="1" dirty="0">
                <a:latin typeface="Tahoma" charset="0"/>
                <a:cs typeface="Tahoma" charset="0"/>
              </a:rPr>
              <a:t>.</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específica debe implementarse en corto tiempo.</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debe ser implementada en corto tiempo.</a:t>
            </a: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Ejemplo de escenarios informales</a:t>
            </a:r>
            <a:endParaRPr lang="es-ES" dirty="0"/>
          </a:p>
        </p:txBody>
      </p:sp>
      <p:sp>
        <p:nvSpPr>
          <p:cNvPr id="2" name="Marcador de fecha 1"/>
          <p:cNvSpPr>
            <a:spLocks noGrp="1"/>
          </p:cNvSpPr>
          <p:nvPr>
            <p:ph type="dt" sz="half" idx="10"/>
          </p:nvPr>
        </p:nvSpPr>
        <p:spPr/>
        <p:txBody>
          <a:bodyPr/>
          <a:lstStyle/>
          <a:p>
            <a:fld id="{B5D7AF53-28CF-064B-B030-4A739448B1C4}"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804121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441817607"/>
              </p:ext>
            </p:extLst>
          </p:nvPr>
        </p:nvGraphicFramePr>
        <p:xfrm>
          <a:off x="3641392" y="1084266"/>
          <a:ext cx="7936889" cy="4640754"/>
        </p:xfrm>
        <a:graphic>
          <a:graphicData uri="http://schemas.openxmlformats.org/drawingml/2006/table">
            <a:tbl>
              <a:tblPr firstRow="1" bandRow="1">
                <a:tableStyleId>{5C22544A-7EE6-4342-B048-85BDC9FD1C3A}</a:tableStyleId>
              </a:tblPr>
              <a:tblGrid>
                <a:gridCol w="1356021">
                  <a:extLst>
                    <a:ext uri="{9D8B030D-6E8A-4147-A177-3AD203B41FA5}">
                      <a16:colId xmlns:a16="http://schemas.microsoft.com/office/drawing/2014/main" val="20000"/>
                    </a:ext>
                  </a:extLst>
                </a:gridCol>
                <a:gridCol w="1628819">
                  <a:extLst>
                    <a:ext uri="{9D8B030D-6E8A-4147-A177-3AD203B41FA5}">
                      <a16:colId xmlns:a16="http://schemas.microsoft.com/office/drawing/2014/main" val="20001"/>
                    </a:ext>
                  </a:extLst>
                </a:gridCol>
                <a:gridCol w="4952049">
                  <a:extLst>
                    <a:ext uri="{9D8B030D-6E8A-4147-A177-3AD203B41FA5}">
                      <a16:colId xmlns:a16="http://schemas.microsoft.com/office/drawing/2014/main" val="20002"/>
                    </a:ext>
                  </a:extLst>
                </a:gridCol>
              </a:tblGrid>
              <a:tr h="431626">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672004">
                <a:tc rowSpan="3">
                  <a:txBody>
                    <a:bodyPr/>
                    <a:lstStyle/>
                    <a:p>
                      <a:endParaRPr lang="es-AR" dirty="0"/>
                    </a:p>
                    <a:p>
                      <a:endParaRPr lang="es-AR" dirty="0"/>
                    </a:p>
                    <a:p>
                      <a:endParaRPr lang="es-AR" dirty="0"/>
                    </a:p>
                    <a:p>
                      <a:r>
                        <a:rPr lang="es-AR" dirty="0"/>
                        <a:t>Calidad de Diseño</a:t>
                      </a:r>
                    </a:p>
                  </a:txBody>
                  <a:tcPr>
                    <a:solidFill>
                      <a:schemeClr val="accent5">
                        <a:lumMod val="40000"/>
                        <a:lumOff val="60000"/>
                      </a:schemeClr>
                    </a:solidFill>
                  </a:tcPr>
                </a:tc>
                <a:tc>
                  <a:txBody>
                    <a:bodyPr/>
                    <a:lstStyle/>
                    <a:p>
                      <a:r>
                        <a:rPr lang="es-AR" dirty="0"/>
                        <a:t>Integridad Conceptual</a:t>
                      </a:r>
                    </a:p>
                  </a:txBody>
                  <a:tcPr/>
                </a:tc>
                <a:tc>
                  <a:txBody>
                    <a:bodyPr/>
                    <a:lstStyle/>
                    <a:p>
                      <a:r>
                        <a:rPr lang="es-AR" sz="1100" b="0" i="0" kern="1200" dirty="0">
                          <a:solidFill>
                            <a:schemeClr val="dk1"/>
                          </a:solidFill>
                          <a:effectLst/>
                          <a:latin typeface="+mn-lt"/>
                          <a:ea typeface="+mn-ea"/>
                          <a:cs typeface="+mn-cs"/>
                        </a:rPr>
                        <a:t>Define la consistencia y la coherencia del diseño general. Esto incluye la forma en que los componentes o módulos están diseñados, así como factores tales como el estilo</a:t>
                      </a:r>
                      <a:r>
                        <a:rPr lang="es-AR" sz="1100" b="0" i="0" kern="1200" baseline="0" dirty="0">
                          <a:solidFill>
                            <a:schemeClr val="dk1"/>
                          </a:solidFill>
                          <a:effectLst/>
                          <a:latin typeface="+mn-lt"/>
                          <a:ea typeface="+mn-ea"/>
                          <a:cs typeface="+mn-cs"/>
                        </a:rPr>
                        <a:t> de </a:t>
                      </a:r>
                      <a:r>
                        <a:rPr lang="es-AR" sz="1100" b="0" i="0" kern="1200" dirty="0">
                          <a:solidFill>
                            <a:schemeClr val="dk1"/>
                          </a:solidFill>
                          <a:effectLst/>
                          <a:latin typeface="+mn-lt"/>
                          <a:ea typeface="+mn-ea"/>
                          <a:cs typeface="+mn-cs"/>
                        </a:rPr>
                        <a:t> codificación y nomenclatura de</a:t>
                      </a:r>
                      <a:r>
                        <a:rPr lang="es-AR" sz="1100" b="0" i="0" kern="1200" baseline="0" dirty="0">
                          <a:solidFill>
                            <a:schemeClr val="dk1"/>
                          </a:solidFill>
                          <a:effectLst/>
                          <a:latin typeface="+mn-lt"/>
                          <a:ea typeface="+mn-ea"/>
                          <a:cs typeface="+mn-cs"/>
                        </a:rPr>
                        <a:t> variables</a:t>
                      </a:r>
                      <a:r>
                        <a:rPr lang="es-AR" sz="1100" b="0" i="0" kern="1200" dirty="0">
                          <a:solidFill>
                            <a:schemeClr val="dk1"/>
                          </a:solidFill>
                          <a:effectLst/>
                          <a:latin typeface="+mn-lt"/>
                          <a:ea typeface="+mn-ea"/>
                          <a:cs typeface="+mn-cs"/>
                        </a:rPr>
                        <a:t>.</a:t>
                      </a:r>
                      <a:endParaRPr lang="es-AR" sz="1100" dirty="0"/>
                    </a:p>
                  </a:txBody>
                  <a:tcPr/>
                </a:tc>
                <a:extLst>
                  <a:ext uri="{0D108BD9-81ED-4DB2-BD59-A6C34878D82A}">
                    <a16:rowId xmlns:a16="http://schemas.microsoft.com/office/drawing/2014/main" val="10001"/>
                  </a:ext>
                </a:extLst>
              </a:tr>
              <a:tr h="672004">
                <a:tc vMerge="1">
                  <a:txBody>
                    <a:bodyPr/>
                    <a:lstStyle/>
                    <a:p>
                      <a:endParaRPr lang="es-AR" dirty="0"/>
                    </a:p>
                  </a:txBody>
                  <a:tcPr/>
                </a:tc>
                <a:tc>
                  <a:txBody>
                    <a:bodyPr/>
                    <a:lstStyle/>
                    <a:p>
                      <a:r>
                        <a:rPr lang="es-AR" dirty="0" err="1"/>
                        <a:t>Mantenibilidad</a:t>
                      </a:r>
                      <a:endParaRPr lang="es-AR" dirty="0"/>
                    </a:p>
                  </a:txBody>
                  <a:tcPr/>
                </a:tc>
                <a:tc>
                  <a:txBody>
                    <a:bodyPr/>
                    <a:lstStyle/>
                    <a:p>
                      <a:r>
                        <a:rPr lang="es-AR" sz="1100" b="0" i="0" kern="1200" dirty="0">
                          <a:solidFill>
                            <a:schemeClr val="dk1"/>
                          </a:solidFill>
                          <a:effectLst/>
                          <a:latin typeface="+mn-lt"/>
                          <a:ea typeface="+mn-ea"/>
                          <a:cs typeface="+mn-cs"/>
                        </a:rPr>
                        <a:t>Es la capacidad del sistema a sufrir cambios con un grado de facilidad.</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Estos cambios podrían afectar los componentes, servicios, funciones e interfaces al añadir o cambiar la funcionalidad, la corrección de errores, y cumplir con nuevos</a:t>
                      </a:r>
                      <a:r>
                        <a:rPr lang="es-AR" sz="1100" b="0" i="0" kern="1200" baseline="0" dirty="0">
                          <a:solidFill>
                            <a:schemeClr val="dk1"/>
                          </a:solidFill>
                          <a:effectLst/>
                          <a:latin typeface="+mn-lt"/>
                          <a:ea typeface="+mn-ea"/>
                          <a:cs typeface="+mn-cs"/>
                        </a:rPr>
                        <a:t> requerimientos </a:t>
                      </a:r>
                      <a:r>
                        <a:rPr lang="es-AR" sz="1100" b="0" i="0" kern="1200" dirty="0">
                          <a:solidFill>
                            <a:schemeClr val="dk1"/>
                          </a:solidFill>
                          <a:effectLst/>
                          <a:latin typeface="+mn-lt"/>
                          <a:ea typeface="+mn-ea"/>
                          <a:cs typeface="+mn-cs"/>
                        </a:rPr>
                        <a:t>del negocio.</a:t>
                      </a:r>
                      <a:endParaRPr lang="es-AR" sz="1100" dirty="0"/>
                    </a:p>
                  </a:txBody>
                  <a:tcPr/>
                </a:tc>
                <a:extLst>
                  <a:ext uri="{0D108BD9-81ED-4DB2-BD59-A6C34878D82A}">
                    <a16:rowId xmlns:a16="http://schemas.microsoft.com/office/drawing/2014/main" val="10002"/>
                  </a:ext>
                </a:extLst>
              </a:tr>
              <a:tr h="672004">
                <a:tc vMerge="1">
                  <a:txBody>
                    <a:bodyPr/>
                    <a:lstStyle/>
                    <a:p>
                      <a:endParaRPr lang="es-AR" dirty="0"/>
                    </a:p>
                  </a:txBody>
                  <a:tcPr/>
                </a:tc>
                <a:tc>
                  <a:txBody>
                    <a:bodyPr/>
                    <a:lstStyle/>
                    <a:p>
                      <a:r>
                        <a:rPr lang="es-AR" dirty="0"/>
                        <a:t>Reusabilidad</a:t>
                      </a:r>
                    </a:p>
                  </a:txBody>
                  <a:tcPr/>
                </a:tc>
                <a:tc>
                  <a:txBody>
                    <a:bodyPr/>
                    <a:lstStyle/>
                    <a:p>
                      <a:r>
                        <a:rPr lang="es-AR" sz="1100" b="0" i="0" kern="1200" dirty="0">
                          <a:solidFill>
                            <a:schemeClr val="dk1"/>
                          </a:solidFill>
                          <a:effectLst/>
                          <a:latin typeface="+mn-lt"/>
                          <a:ea typeface="+mn-ea"/>
                          <a:cs typeface="+mn-cs"/>
                        </a:rPr>
                        <a:t>Define la capacidad de los componentes y subsistemas para poder ser usados en otras aplicaciones y en otras situaciones.  Minimiza la </a:t>
                      </a:r>
                    </a:p>
                    <a:p>
                      <a:r>
                        <a:rPr lang="es-AR" sz="1100" b="0" i="0" kern="1200" dirty="0">
                          <a:solidFill>
                            <a:schemeClr val="dk1"/>
                          </a:solidFill>
                          <a:effectLst/>
                          <a:latin typeface="+mn-lt"/>
                          <a:ea typeface="+mn-ea"/>
                          <a:cs typeface="+mn-cs"/>
                        </a:rPr>
                        <a:t>duplicación de componentes y también el tiempo de implementación.</a:t>
                      </a:r>
                    </a:p>
                  </a:txBody>
                  <a:tcPr/>
                </a:tc>
                <a:extLst>
                  <a:ext uri="{0D108BD9-81ED-4DB2-BD59-A6C34878D82A}">
                    <a16:rowId xmlns:a16="http://schemas.microsoft.com/office/drawing/2014/main" val="10003"/>
                  </a:ext>
                </a:extLst>
              </a:tr>
              <a:tr h="418802">
                <a:tc rowSpan="2">
                  <a:txBody>
                    <a:bodyPr/>
                    <a:lstStyle/>
                    <a:p>
                      <a:r>
                        <a:rPr lang="es-AR" dirty="0"/>
                        <a:t>Calidad</a:t>
                      </a:r>
                      <a:r>
                        <a:rPr lang="es-AR" baseline="0" dirty="0"/>
                        <a:t> del Sistema</a:t>
                      </a:r>
                      <a:endParaRPr lang="es-AR" dirty="0"/>
                    </a:p>
                  </a:txBody>
                  <a:tcPr>
                    <a:solidFill>
                      <a:schemeClr val="accent5">
                        <a:lumMod val="40000"/>
                        <a:lumOff val="60000"/>
                      </a:schemeClr>
                    </a:solidFill>
                  </a:tcPr>
                </a:tc>
                <a:tc>
                  <a:txBody>
                    <a:bodyPr/>
                    <a:lstStyle/>
                    <a:p>
                      <a:r>
                        <a:rPr lang="es-AR" dirty="0" err="1"/>
                        <a:t>Soportabilidad</a:t>
                      </a:r>
                      <a:endParaRPr lang="es-AR" dirty="0"/>
                    </a:p>
                  </a:txBody>
                  <a:tcPr/>
                </a:tc>
                <a:tc>
                  <a:txBody>
                    <a:bodyPr/>
                    <a:lstStyle/>
                    <a:p>
                      <a:r>
                        <a:rPr lang="es-AR" sz="1100" b="0" i="0" kern="1200" dirty="0">
                          <a:solidFill>
                            <a:schemeClr val="dk1"/>
                          </a:solidFill>
                          <a:effectLst/>
                          <a:latin typeface="+mn-lt"/>
                          <a:ea typeface="+mn-ea"/>
                          <a:cs typeface="+mn-cs"/>
                        </a:rPr>
                        <a:t>Es</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la capacidad del sistema para proporcionar información útil para identificar y resolver los problemas cuando no funciona correctamente.</a:t>
                      </a:r>
                      <a:endParaRPr lang="es-AR" sz="1100" dirty="0"/>
                    </a:p>
                  </a:txBody>
                  <a:tcPr/>
                </a:tc>
                <a:extLst>
                  <a:ext uri="{0D108BD9-81ED-4DB2-BD59-A6C34878D82A}">
                    <a16:rowId xmlns:a16="http://schemas.microsoft.com/office/drawing/2014/main" val="10004"/>
                  </a:ext>
                </a:extLst>
              </a:tr>
              <a:tr h="672004">
                <a:tc vMerge="1">
                  <a:txBody>
                    <a:bodyPr/>
                    <a:lstStyle/>
                    <a:p>
                      <a:endParaRPr lang="es-AR" dirty="0"/>
                    </a:p>
                  </a:txBody>
                  <a:tcPr/>
                </a:tc>
                <a:tc>
                  <a:txBody>
                    <a:bodyPr/>
                    <a:lstStyle/>
                    <a:p>
                      <a:r>
                        <a:rPr lang="es-AR" dirty="0"/>
                        <a:t>Capacidad</a:t>
                      </a:r>
                      <a:r>
                        <a:rPr lang="es-AR" baseline="0" dirty="0"/>
                        <a:t> de Prueba</a:t>
                      </a:r>
                      <a:endParaRPr lang="es-AR" dirty="0"/>
                    </a:p>
                  </a:txBody>
                  <a:tcPr/>
                </a:tc>
                <a:tc>
                  <a:txBody>
                    <a:bodyPr/>
                    <a:lstStyle/>
                    <a:p>
                      <a:r>
                        <a:rPr lang="es-AR" sz="1100" b="0" i="0" kern="1200" dirty="0">
                          <a:solidFill>
                            <a:schemeClr val="dk1"/>
                          </a:solidFill>
                          <a:effectLst/>
                          <a:latin typeface="+mn-lt"/>
                          <a:ea typeface="+mn-ea"/>
                          <a:cs typeface="+mn-cs"/>
                        </a:rPr>
                        <a:t>Es una medida de lo fácil que es crear los criterios de prueba para el sistema y sus componentes, y la ejecución de estas pruebas con el fin de determinar si se cumplen los criterios.  Buena capacidad de prueba hace que sea más probable que las fallas en un sistema puede ser aislado de manera oportuna y eficaz.</a:t>
                      </a:r>
                      <a:endParaRPr lang="es-AR" sz="1100" dirty="0"/>
                    </a:p>
                  </a:txBody>
                  <a:tcPr/>
                </a:tc>
                <a:extLst>
                  <a:ext uri="{0D108BD9-81ED-4DB2-BD59-A6C34878D82A}">
                    <a16:rowId xmlns:a16="http://schemas.microsoft.com/office/drawing/2014/main" val="10005"/>
                  </a:ext>
                </a:extLst>
              </a:tr>
              <a:tr h="672004">
                <a:tc>
                  <a:txBody>
                    <a:bodyPr/>
                    <a:lstStyle/>
                    <a:p>
                      <a:r>
                        <a:rPr lang="es-AR" dirty="0"/>
                        <a:t>Calidad para el usuario</a:t>
                      </a:r>
                    </a:p>
                  </a:txBody>
                  <a:tcPr>
                    <a:solidFill>
                      <a:schemeClr val="accent5">
                        <a:lumMod val="40000"/>
                        <a:lumOff val="60000"/>
                      </a:schemeClr>
                    </a:solidFill>
                  </a:tcPr>
                </a:tc>
                <a:tc>
                  <a:txBody>
                    <a:bodyPr/>
                    <a:lstStyle/>
                    <a:p>
                      <a:r>
                        <a:rPr lang="es-AR" dirty="0"/>
                        <a:t>Usabilidad</a:t>
                      </a:r>
                    </a:p>
                  </a:txBody>
                  <a:tcPr/>
                </a:tc>
                <a:tc>
                  <a:txBody>
                    <a:bodyPr/>
                    <a:lstStyle/>
                    <a:p>
                      <a:r>
                        <a:rPr lang="es-AR" sz="1100" b="0" i="0" kern="1200" dirty="0">
                          <a:solidFill>
                            <a:schemeClr val="dk1"/>
                          </a:solidFill>
                          <a:effectLst/>
                          <a:latin typeface="+mn-lt"/>
                          <a:ea typeface="+mn-ea"/>
                          <a:cs typeface="+mn-cs"/>
                        </a:rPr>
                        <a:t>Define lo bien que la aplicación cumple con los requisitos del usuario y del consumidor por ser intuitiva, fácil de localizar y globalizar, ofreciendo un buen acceso para usuarios con discapacidad, y que resultando en una experiencia de usuario en generalmente buena.</a:t>
                      </a:r>
                      <a:endParaRPr lang="es-AR" sz="1100" dirty="0"/>
                    </a:p>
                  </a:txBody>
                  <a:tcPr/>
                </a:tc>
                <a:extLst>
                  <a:ext uri="{0D108BD9-81ED-4DB2-BD59-A6C34878D82A}">
                    <a16:rowId xmlns:a16="http://schemas.microsoft.com/office/drawing/2014/main" val="10006"/>
                  </a:ext>
                </a:extLst>
              </a:tr>
            </a:tbl>
          </a:graphicData>
        </a:graphic>
      </p:graphicFrame>
      <p:sp>
        <p:nvSpPr>
          <p:cNvPr id="3" name="Marcador de fecha 2"/>
          <p:cNvSpPr>
            <a:spLocks noGrp="1"/>
          </p:cNvSpPr>
          <p:nvPr>
            <p:ph type="dt" sz="half" idx="10"/>
          </p:nvPr>
        </p:nvSpPr>
        <p:spPr/>
        <p:txBody>
          <a:bodyPr/>
          <a:lstStyle/>
          <a:p>
            <a:fld id="{9A797107-D465-8E43-8B71-D2E32665EB9E}"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1794338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803876038"/>
              </p:ext>
            </p:extLst>
          </p:nvPr>
        </p:nvGraphicFramePr>
        <p:xfrm>
          <a:off x="3480752" y="1063390"/>
          <a:ext cx="8369378" cy="4661630"/>
        </p:xfrm>
        <a:graphic>
          <a:graphicData uri="http://schemas.openxmlformats.org/drawingml/2006/table">
            <a:tbl>
              <a:tblPr firstRow="1" bandRow="1">
                <a:tableStyleId>{5C22544A-7EE6-4342-B048-85BDC9FD1C3A}</a:tableStyleId>
              </a:tblPr>
              <a:tblGrid>
                <a:gridCol w="1185566">
                  <a:extLst>
                    <a:ext uri="{9D8B030D-6E8A-4147-A177-3AD203B41FA5}">
                      <a16:colId xmlns:a16="http://schemas.microsoft.com/office/drawing/2014/main" val="20000"/>
                    </a:ext>
                  </a:extLst>
                </a:gridCol>
                <a:gridCol w="1845693">
                  <a:extLst>
                    <a:ext uri="{9D8B030D-6E8A-4147-A177-3AD203B41FA5}">
                      <a16:colId xmlns:a16="http://schemas.microsoft.com/office/drawing/2014/main" val="20001"/>
                    </a:ext>
                  </a:extLst>
                </a:gridCol>
                <a:gridCol w="5338119">
                  <a:extLst>
                    <a:ext uri="{9D8B030D-6E8A-4147-A177-3AD203B41FA5}">
                      <a16:colId xmlns:a16="http://schemas.microsoft.com/office/drawing/2014/main" val="20002"/>
                    </a:ext>
                  </a:extLst>
                </a:gridCol>
              </a:tblGrid>
              <a:tr h="432048">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585012">
                <a:tc rowSpan="7">
                  <a:txBody>
                    <a:bodyPr/>
                    <a:lstStyle/>
                    <a:p>
                      <a:endParaRPr lang="es-AR" sz="1600" dirty="0"/>
                    </a:p>
                    <a:p>
                      <a:endParaRPr lang="es-AR" sz="1600" dirty="0"/>
                    </a:p>
                    <a:p>
                      <a:endParaRPr lang="es-AR" sz="1600" dirty="0"/>
                    </a:p>
                    <a:p>
                      <a:endParaRPr lang="es-AR" sz="1600" dirty="0"/>
                    </a:p>
                    <a:p>
                      <a:endParaRPr lang="es-AR" sz="1600" dirty="0"/>
                    </a:p>
                    <a:p>
                      <a:endParaRPr lang="es-AR" sz="1600" dirty="0"/>
                    </a:p>
                    <a:p>
                      <a:endParaRPr lang="es-AR" sz="1600" dirty="0"/>
                    </a:p>
                    <a:p>
                      <a:r>
                        <a:rPr lang="es-AR" sz="1600" dirty="0"/>
                        <a:t>Calidad en la</a:t>
                      </a:r>
                      <a:r>
                        <a:rPr lang="es-AR" sz="1600" baseline="0" dirty="0"/>
                        <a:t> ejecución</a:t>
                      </a:r>
                      <a:endParaRPr lang="es-AR" sz="1600" dirty="0"/>
                    </a:p>
                  </a:txBody>
                  <a:tcPr>
                    <a:solidFill>
                      <a:schemeClr val="accent5">
                        <a:lumMod val="60000"/>
                        <a:lumOff val="40000"/>
                      </a:schemeClr>
                    </a:solidFill>
                  </a:tcPr>
                </a:tc>
                <a:tc>
                  <a:txBody>
                    <a:bodyPr/>
                    <a:lstStyle/>
                    <a:p>
                      <a:r>
                        <a:rPr lang="es-AR" sz="1600" dirty="0"/>
                        <a:t>Disponibilidad</a:t>
                      </a:r>
                    </a:p>
                  </a:txBody>
                  <a:tcPr/>
                </a:tc>
                <a:tc>
                  <a:txBody>
                    <a:bodyPr/>
                    <a:lstStyle/>
                    <a:p>
                      <a:r>
                        <a:rPr lang="es-AR" sz="1100" b="0" i="0" kern="1200" dirty="0">
                          <a:solidFill>
                            <a:schemeClr val="dk1"/>
                          </a:solidFill>
                          <a:effectLst/>
                          <a:latin typeface="+mn-lt"/>
                          <a:ea typeface="+mn-ea"/>
                          <a:cs typeface="+mn-cs"/>
                        </a:rPr>
                        <a:t>Define la proporción de tiempo que el sistema está operativo. Se puede medir como </a:t>
                      </a:r>
                    </a:p>
                    <a:p>
                      <a:r>
                        <a:rPr lang="es-AR" sz="1100" b="0" i="0" kern="1200" dirty="0">
                          <a:solidFill>
                            <a:schemeClr val="dk1"/>
                          </a:solidFill>
                          <a:effectLst/>
                          <a:latin typeface="+mn-lt"/>
                          <a:ea typeface="+mn-ea"/>
                          <a:cs typeface="+mn-cs"/>
                        </a:rPr>
                        <a:t>un porcentaje del tiempo de inactividad total del sistema durante un período </a:t>
                      </a:r>
                    </a:p>
                    <a:p>
                      <a:r>
                        <a:rPr lang="es-AR" sz="1100" b="0" i="0" kern="1200" dirty="0">
                          <a:solidFill>
                            <a:schemeClr val="dk1"/>
                          </a:solidFill>
                          <a:effectLst/>
                          <a:latin typeface="+mn-lt"/>
                          <a:ea typeface="+mn-ea"/>
                          <a:cs typeface="+mn-cs"/>
                        </a:rPr>
                        <a:t>predefinido. </a:t>
                      </a:r>
                      <a:endParaRPr lang="es-AR" sz="1100" dirty="0"/>
                    </a:p>
                  </a:txBody>
                  <a:tcPr/>
                </a:tc>
                <a:extLst>
                  <a:ext uri="{0D108BD9-81ED-4DB2-BD59-A6C34878D82A}">
                    <a16:rowId xmlns:a16="http://schemas.microsoft.com/office/drawing/2014/main" val="10001"/>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Interoperabilidad</a:t>
                      </a:r>
                    </a:p>
                  </a:txBody>
                  <a:tcPr/>
                </a:tc>
                <a:tc>
                  <a:txBody>
                    <a:bodyPr/>
                    <a:lstStyle/>
                    <a:p>
                      <a:r>
                        <a:rPr lang="es-AR" sz="1100" b="0" i="0" kern="1200" dirty="0">
                          <a:solidFill>
                            <a:schemeClr val="dk1"/>
                          </a:solidFill>
                          <a:effectLst/>
                          <a:latin typeface="+mn-lt"/>
                          <a:ea typeface="+mn-ea"/>
                          <a:cs typeface="+mn-cs"/>
                        </a:rPr>
                        <a:t>Es la capacidad de un sistema o sistemas diferentes para operar con éxito mediante la comunicación e</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intercambio de información con otros sistemas externos escritos y dirigidos por las partes externas. Un sistema interoperable hace que sea más fácil</a:t>
                      </a:r>
                    </a:p>
                    <a:p>
                      <a:r>
                        <a:rPr lang="es-AR" sz="1100" b="0" i="0" kern="1200" dirty="0">
                          <a:solidFill>
                            <a:schemeClr val="dk1"/>
                          </a:solidFill>
                          <a:effectLst/>
                          <a:latin typeface="+mn-lt"/>
                          <a:ea typeface="+mn-ea"/>
                          <a:cs typeface="+mn-cs"/>
                        </a:rPr>
                        <a:t> intercambiar y reutilizar la información, tanto interna como externamente.</a:t>
                      </a:r>
                      <a:endParaRPr lang="es-AR" sz="1100" dirty="0"/>
                    </a:p>
                  </a:txBody>
                  <a:tcPr/>
                </a:tc>
                <a:extLst>
                  <a:ext uri="{0D108BD9-81ED-4DB2-BD59-A6C34878D82A}">
                    <a16:rowId xmlns:a16="http://schemas.microsoft.com/office/drawing/2014/main" val="10002"/>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err="1"/>
                        <a:t>Administrabilidad</a:t>
                      </a:r>
                      <a:endParaRPr lang="es-AR" sz="1600" dirty="0"/>
                    </a:p>
                  </a:txBody>
                  <a:tcPr/>
                </a:tc>
                <a:tc>
                  <a:txBody>
                    <a:bodyPr/>
                    <a:lstStyle/>
                    <a:p>
                      <a:r>
                        <a:rPr lang="es-AR" sz="1100" b="0" i="0" kern="1200" dirty="0">
                          <a:solidFill>
                            <a:schemeClr val="dk1"/>
                          </a:solidFill>
                          <a:effectLst/>
                          <a:latin typeface="+mn-lt"/>
                          <a:ea typeface="+mn-ea"/>
                          <a:cs typeface="+mn-cs"/>
                        </a:rPr>
                        <a:t>Define lo fácil que es para los administradores de sistemas gestionar la aplicación,</a:t>
                      </a:r>
                    </a:p>
                    <a:p>
                      <a:r>
                        <a:rPr lang="es-AR" sz="1100" b="0" i="0" kern="1200" dirty="0">
                          <a:solidFill>
                            <a:schemeClr val="dk1"/>
                          </a:solidFill>
                          <a:effectLst/>
                          <a:latin typeface="+mn-lt"/>
                          <a:ea typeface="+mn-ea"/>
                          <a:cs typeface="+mn-cs"/>
                        </a:rPr>
                        <a:t>generalmente a través de los instrumentos suficientes y útiles expuestos para su uso en sistemas de seguimiento y de depuración y ajuste del rendimiento.</a:t>
                      </a:r>
                      <a:endParaRPr lang="es-AR" sz="1100" dirty="0"/>
                    </a:p>
                  </a:txBody>
                  <a:tcPr/>
                </a:tc>
                <a:extLst>
                  <a:ext uri="{0D108BD9-81ED-4DB2-BD59-A6C34878D82A}">
                    <a16:rowId xmlns:a16="http://schemas.microsoft.com/office/drawing/2014/main" val="10003"/>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Performance</a:t>
                      </a:r>
                    </a:p>
                  </a:txBody>
                  <a:tcPr/>
                </a:tc>
                <a:tc>
                  <a:txBody>
                    <a:bodyPr/>
                    <a:lstStyle/>
                    <a:p>
                      <a:r>
                        <a:rPr lang="es-AR" sz="1100" b="0" i="0" kern="1200" dirty="0">
                          <a:solidFill>
                            <a:schemeClr val="dk1"/>
                          </a:solidFill>
                          <a:effectLst/>
                          <a:latin typeface="+mn-lt"/>
                          <a:ea typeface="+mn-ea"/>
                          <a:cs typeface="+mn-cs"/>
                        </a:rPr>
                        <a:t>Es una indicación de la capacidad de respuesta de un sistema para ejecutar cualquier </a:t>
                      </a:r>
                    </a:p>
                    <a:p>
                      <a:r>
                        <a:rPr lang="es-AR" sz="1100" b="0" i="0" kern="1200" dirty="0">
                          <a:solidFill>
                            <a:schemeClr val="dk1"/>
                          </a:solidFill>
                          <a:effectLst/>
                          <a:latin typeface="+mn-lt"/>
                          <a:ea typeface="+mn-ea"/>
                          <a:cs typeface="+mn-cs"/>
                        </a:rPr>
                        <a:t>acción dentro de un intervalo de tiempo dado. Se puede medir en términos de latencia o </a:t>
                      </a:r>
                      <a:r>
                        <a:rPr lang="es-AR" sz="1100" b="0" i="0" kern="1200" dirty="0" err="1">
                          <a:solidFill>
                            <a:schemeClr val="dk1"/>
                          </a:solidFill>
                          <a:effectLst/>
                          <a:latin typeface="+mn-lt"/>
                          <a:ea typeface="+mn-ea"/>
                          <a:cs typeface="+mn-cs"/>
                        </a:rPr>
                        <a:t>throughput</a:t>
                      </a:r>
                      <a:r>
                        <a:rPr lang="es-AR" sz="1100" b="0" i="0" kern="1200" dirty="0">
                          <a:solidFill>
                            <a:schemeClr val="dk1"/>
                          </a:solidFill>
                          <a:effectLst/>
                          <a:latin typeface="+mn-lt"/>
                          <a:ea typeface="+mn-ea"/>
                          <a:cs typeface="+mn-cs"/>
                        </a:rPr>
                        <a:t>. </a:t>
                      </a:r>
                      <a:endParaRPr lang="es-AR" sz="1100" dirty="0"/>
                    </a:p>
                  </a:txBody>
                  <a:tcPr/>
                </a:tc>
                <a:extLst>
                  <a:ext uri="{0D108BD9-81ED-4DB2-BD59-A6C34878D82A}">
                    <a16:rowId xmlns:a16="http://schemas.microsoft.com/office/drawing/2014/main" val="10004"/>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Confiabilidad</a:t>
                      </a:r>
                    </a:p>
                  </a:txBody>
                  <a:tcPr/>
                </a:tc>
                <a:tc>
                  <a:txBody>
                    <a:bodyPr/>
                    <a:lstStyle/>
                    <a:p>
                      <a:r>
                        <a:rPr lang="es-AR" sz="1100" b="0" i="0" kern="1200" dirty="0">
                          <a:solidFill>
                            <a:schemeClr val="dk1"/>
                          </a:solidFill>
                          <a:effectLst/>
                          <a:latin typeface="+mn-lt"/>
                          <a:ea typeface="+mn-ea"/>
                          <a:cs typeface="+mn-cs"/>
                        </a:rPr>
                        <a:t>Es la capacidad de un sistema para seguir funcionando con el tiempo. La fiabilidad se mide como la probabilidad de que un sistema no dejará de realizar las funciones previstas en un intervalo de tiempo especificado.</a:t>
                      </a:r>
                      <a:endParaRPr lang="es-AR" sz="1100" dirty="0"/>
                    </a:p>
                  </a:txBody>
                  <a:tcPr/>
                </a:tc>
                <a:extLst>
                  <a:ext uri="{0D108BD9-81ED-4DB2-BD59-A6C34878D82A}">
                    <a16:rowId xmlns:a16="http://schemas.microsoft.com/office/drawing/2014/main" val="10005"/>
                  </a:ext>
                </a:extLst>
              </a:tr>
              <a:tr h="495782">
                <a:tc vMerge="1">
                  <a:txBody>
                    <a:bodyPr/>
                    <a:lstStyle/>
                    <a:p>
                      <a:endParaRPr lang="es-AR" sz="1600" dirty="0"/>
                    </a:p>
                  </a:txBody>
                  <a:tcPr>
                    <a:solidFill>
                      <a:schemeClr val="accent5">
                        <a:lumMod val="60000"/>
                        <a:lumOff val="40000"/>
                      </a:schemeClr>
                    </a:solidFill>
                  </a:tcPr>
                </a:tc>
                <a:tc>
                  <a:txBody>
                    <a:bodyPr/>
                    <a:lstStyle/>
                    <a:p>
                      <a:r>
                        <a:rPr lang="es-AR" sz="1600" dirty="0"/>
                        <a:t>Escalabilidad</a:t>
                      </a:r>
                    </a:p>
                  </a:txBody>
                  <a:tcPr/>
                </a:tc>
                <a:tc>
                  <a:txBody>
                    <a:bodyPr/>
                    <a:lstStyle/>
                    <a:p>
                      <a:r>
                        <a:rPr lang="es-AR" sz="1100" b="0" i="0" kern="1200" dirty="0">
                          <a:solidFill>
                            <a:schemeClr val="dk1"/>
                          </a:solidFill>
                          <a:effectLst/>
                          <a:latin typeface="+mn-lt"/>
                          <a:ea typeface="+mn-ea"/>
                          <a:cs typeface="+mn-cs"/>
                        </a:rPr>
                        <a:t>Es la capacidad de un sistema para manejar bien los aumentos en la carga sin </a:t>
                      </a:r>
                    </a:p>
                    <a:p>
                      <a:r>
                        <a:rPr lang="es-AR" sz="1100" b="0" i="0" kern="1200" dirty="0">
                          <a:solidFill>
                            <a:schemeClr val="dk1"/>
                          </a:solidFill>
                          <a:effectLst/>
                          <a:latin typeface="+mn-lt"/>
                          <a:ea typeface="+mn-ea"/>
                          <a:cs typeface="+mn-cs"/>
                        </a:rPr>
                        <a:t>impacto sobre la</a:t>
                      </a:r>
                      <a:r>
                        <a:rPr lang="es-AR" sz="1100" b="0" i="0" kern="1200" baseline="0" dirty="0">
                          <a:solidFill>
                            <a:schemeClr val="dk1"/>
                          </a:solidFill>
                          <a:effectLst/>
                          <a:latin typeface="+mn-lt"/>
                          <a:ea typeface="+mn-ea"/>
                          <a:cs typeface="+mn-cs"/>
                        </a:rPr>
                        <a:t> performance </a:t>
                      </a:r>
                      <a:r>
                        <a:rPr lang="es-AR" sz="1100" b="0" i="0" kern="1200" dirty="0">
                          <a:solidFill>
                            <a:schemeClr val="dk1"/>
                          </a:solidFill>
                          <a:effectLst/>
                          <a:latin typeface="+mn-lt"/>
                          <a:ea typeface="+mn-ea"/>
                          <a:cs typeface="+mn-cs"/>
                        </a:rPr>
                        <a:t>del sistema, o la capacidad de ser fácilmente ampliado.</a:t>
                      </a:r>
                      <a:endParaRPr lang="es-AR" sz="1100" dirty="0"/>
                    </a:p>
                  </a:txBody>
                  <a:tcPr/>
                </a:tc>
                <a:extLst>
                  <a:ext uri="{0D108BD9-81ED-4DB2-BD59-A6C34878D82A}">
                    <a16:rowId xmlns:a16="http://schemas.microsoft.com/office/drawing/2014/main" val="10006"/>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Seguridad</a:t>
                      </a:r>
                    </a:p>
                  </a:txBody>
                  <a:tcPr/>
                </a:tc>
                <a:tc>
                  <a:txBody>
                    <a:bodyPr/>
                    <a:lstStyle/>
                    <a:p>
                      <a:r>
                        <a:rPr lang="es-AR" sz="1100" b="0" i="0" kern="1200" dirty="0">
                          <a:solidFill>
                            <a:schemeClr val="dk1"/>
                          </a:solidFill>
                          <a:effectLst/>
                          <a:latin typeface="+mn-lt"/>
                          <a:ea typeface="+mn-ea"/>
                          <a:cs typeface="+mn-cs"/>
                        </a:rPr>
                        <a:t>Es la capacidad de un sistema para evitar acciones maliciosas o accidentales, y para evitar la divulgación o pérdida de información. Un sistema de seguridad tiene como objetivo proteger los activos y evitar la modificación no autorizada de información.</a:t>
                      </a:r>
                      <a:endParaRPr lang="es-AR" sz="1100" dirty="0"/>
                    </a:p>
                  </a:txBody>
                  <a:tcPr/>
                </a:tc>
                <a:extLst>
                  <a:ext uri="{0D108BD9-81ED-4DB2-BD59-A6C34878D82A}">
                    <a16:rowId xmlns:a16="http://schemas.microsoft.com/office/drawing/2014/main" val="10007"/>
                  </a:ext>
                </a:extLst>
              </a:tr>
            </a:tbl>
          </a:graphicData>
        </a:graphic>
      </p:graphicFrame>
      <p:sp>
        <p:nvSpPr>
          <p:cNvPr id="3" name="Marcador de fecha 2"/>
          <p:cNvSpPr>
            <a:spLocks noGrp="1"/>
          </p:cNvSpPr>
          <p:nvPr>
            <p:ph type="dt" sz="half" idx="10"/>
          </p:nvPr>
        </p:nvSpPr>
        <p:spPr/>
        <p:txBody>
          <a:bodyPr/>
          <a:lstStyle/>
          <a:p>
            <a:fld id="{FEF5DD2F-4D4C-3B42-B634-D74400BCCDC5}"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299835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5" name="5 Diagrama"/>
          <p:cNvGraphicFramePr/>
          <p:nvPr>
            <p:extLst>
              <p:ext uri="{D42A27DB-BD31-4B8C-83A1-F6EECF244321}">
                <p14:modId xmlns:p14="http://schemas.microsoft.com/office/powerpoint/2010/main" val="4255904719"/>
              </p:ext>
            </p:extLst>
          </p:nvPr>
        </p:nvGraphicFramePr>
        <p:xfrm>
          <a:off x="4100360"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D0DFBCE1-6FD8-3F4F-B94F-22E4AED2B3A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358257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6" name="5 Diagrama"/>
          <p:cNvGraphicFramePr/>
          <p:nvPr>
            <p:extLst>
              <p:ext uri="{D42A27DB-BD31-4B8C-83A1-F6EECF244321}">
                <p14:modId xmlns:p14="http://schemas.microsoft.com/office/powerpoint/2010/main" val="3901234686"/>
              </p:ext>
            </p:extLst>
          </p:nvPr>
        </p:nvGraphicFramePr>
        <p:xfrm>
          <a:off x="3594889"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E93D9230-965E-7D46-8BAD-8CD763A3810B}"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4310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(Propio)</a:t>
            </a:r>
            <a:endParaRPr lang="es-ES" dirty="0"/>
          </a:p>
        </p:txBody>
      </p:sp>
      <p:pic>
        <p:nvPicPr>
          <p:cNvPr id="6" name="Imagen 5"/>
          <p:cNvPicPr>
            <a:picLocks noChangeAspect="1"/>
          </p:cNvPicPr>
          <p:nvPr/>
        </p:nvPicPr>
        <p:blipFill>
          <a:blip r:embed="rId2"/>
          <a:stretch>
            <a:fillRect/>
          </a:stretch>
        </p:blipFill>
        <p:spPr>
          <a:xfrm>
            <a:off x="3869268" y="1006697"/>
            <a:ext cx="6454640" cy="2808312"/>
          </a:xfrm>
          <a:prstGeom prst="rect">
            <a:avLst/>
          </a:prstGeom>
        </p:spPr>
      </p:pic>
      <p:pic>
        <p:nvPicPr>
          <p:cNvPr id="7" name="Imagen 6"/>
          <p:cNvPicPr>
            <a:picLocks noChangeAspect="1"/>
          </p:cNvPicPr>
          <p:nvPr/>
        </p:nvPicPr>
        <p:blipFill>
          <a:blip r:embed="rId3"/>
          <a:stretch>
            <a:fillRect/>
          </a:stretch>
        </p:blipFill>
        <p:spPr>
          <a:xfrm>
            <a:off x="8532244" y="2223687"/>
            <a:ext cx="2867354" cy="4132663"/>
          </a:xfrm>
          <a:prstGeom prst="rect">
            <a:avLst/>
          </a:prstGeom>
        </p:spPr>
      </p:pic>
      <p:sp>
        <p:nvSpPr>
          <p:cNvPr id="3" name="Marcador de fecha 2"/>
          <p:cNvSpPr>
            <a:spLocks noGrp="1"/>
          </p:cNvSpPr>
          <p:nvPr>
            <p:ph type="dt" sz="half" idx="10"/>
          </p:nvPr>
        </p:nvSpPr>
        <p:spPr/>
        <p:txBody>
          <a:bodyPr/>
          <a:lstStyle/>
          <a:p>
            <a:fld id="{231336AF-2C4A-014E-BC5A-92C710E435B2}"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129135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242366D3-20CF-B643-A5E9-703C72F9BD52}" type="datetime1">
              <a:rPr lang="es-AR" smtClean="0"/>
              <a:t>2/6/19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5</a:t>
            </a:fld>
            <a:endParaRPr lang="es-ES"/>
          </a:p>
        </p:txBody>
      </p:sp>
      <p:sp>
        <p:nvSpPr>
          <p:cNvPr id="2" name="Título 1"/>
          <p:cNvSpPr>
            <a:spLocks noGrp="1"/>
          </p:cNvSpPr>
          <p:nvPr>
            <p:ph type="title"/>
          </p:nvPr>
        </p:nvSpPr>
        <p:spPr/>
        <p:txBody>
          <a:bodyPr/>
          <a:lstStyle/>
          <a:p>
            <a:r>
              <a:rPr lang="es-ES" dirty="0"/>
              <a:t>La pirámide de conocimiento</a:t>
            </a:r>
          </a:p>
        </p:txBody>
      </p:sp>
      <p:sp>
        <p:nvSpPr>
          <p:cNvPr id="4" name="Cubo 3"/>
          <p:cNvSpPr/>
          <p:nvPr/>
        </p:nvSpPr>
        <p:spPr>
          <a:xfrm>
            <a:off x="4023013" y="3202341"/>
            <a:ext cx="7473946" cy="2522679"/>
          </a:xfrm>
          <a:prstGeom prst="cube">
            <a:avLst>
              <a:gd name="adj" fmla="val 73614"/>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la Ingeniería del Software</a:t>
            </a:r>
          </a:p>
        </p:txBody>
      </p:sp>
      <p:sp>
        <p:nvSpPr>
          <p:cNvPr id="6" name="Cubo 5"/>
          <p:cNvSpPr/>
          <p:nvPr/>
        </p:nvSpPr>
        <p:spPr>
          <a:xfrm>
            <a:off x="4469216" y="2811923"/>
            <a:ext cx="6512891" cy="2097944"/>
          </a:xfrm>
          <a:prstGeom prst="cube">
            <a:avLst>
              <a:gd name="adj" fmla="val 71059"/>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a:t>
            </a:r>
          </a:p>
        </p:txBody>
      </p:sp>
      <p:sp>
        <p:nvSpPr>
          <p:cNvPr id="5" name="Cubo 4"/>
          <p:cNvSpPr/>
          <p:nvPr/>
        </p:nvSpPr>
        <p:spPr>
          <a:xfrm>
            <a:off x="5044141" y="2352858"/>
            <a:ext cx="5491762" cy="1767612"/>
          </a:xfrm>
          <a:prstGeom prst="cube">
            <a:avLst>
              <a:gd name="adj" fmla="val 6822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Orientado a Objetos  </a:t>
            </a:r>
          </a:p>
        </p:txBody>
      </p:sp>
      <p:sp>
        <p:nvSpPr>
          <p:cNvPr id="7" name="Cubo 6"/>
          <p:cNvSpPr/>
          <p:nvPr/>
        </p:nvSpPr>
        <p:spPr>
          <a:xfrm>
            <a:off x="5464602" y="1995651"/>
            <a:ext cx="4719483" cy="1412634"/>
          </a:xfrm>
          <a:prstGeom prst="cube">
            <a:avLst>
              <a:gd name="adj" fmla="val 65111"/>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Diseño OO</a:t>
            </a:r>
          </a:p>
        </p:txBody>
      </p:sp>
      <p:sp>
        <p:nvSpPr>
          <p:cNvPr id="8" name="Cubo 7"/>
          <p:cNvSpPr/>
          <p:nvPr/>
        </p:nvSpPr>
        <p:spPr>
          <a:xfrm>
            <a:off x="5953712" y="1583782"/>
            <a:ext cx="3827073" cy="1159493"/>
          </a:xfrm>
          <a:prstGeom prst="cube">
            <a:avLst>
              <a:gd name="adj" fmla="val 55602"/>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Patrones de Diseño OO</a:t>
            </a:r>
          </a:p>
        </p:txBody>
      </p:sp>
    </p:spTree>
    <p:extLst>
      <p:ext uri="{BB962C8B-B14F-4D97-AF65-F5344CB8AC3E}">
        <p14:creationId xmlns:p14="http://schemas.microsoft.com/office/powerpoint/2010/main" val="15335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82448" y="1123837"/>
            <a:ext cx="3528391" cy="4301697"/>
          </a:xfrm>
        </p:spPr>
        <p:txBody>
          <a:bodyPr>
            <a:normAutofit/>
          </a:bodyPr>
          <a:lstStyle/>
          <a:p>
            <a:r>
              <a:rPr lang="es-AR" dirty="0"/>
              <a:t>Son los aspectos que tienen una perspectiva ortogonal a lo presentado como capas.</a:t>
            </a:r>
          </a:p>
          <a:p>
            <a:endParaRPr lang="es-AR" dirty="0"/>
          </a:p>
          <a:p>
            <a:r>
              <a:rPr lang="es-AR" dirty="0"/>
              <a:t>Son elementos y funciones que se expanden por todas la capas y niveles de la aplicaciones.</a:t>
            </a:r>
          </a:p>
        </p:txBody>
      </p:sp>
      <p:sp>
        <p:nvSpPr>
          <p:cNvPr id="5" name="4 Marcador de fecha"/>
          <p:cNvSpPr>
            <a:spLocks noGrp="1"/>
          </p:cNvSpPr>
          <p:nvPr>
            <p:ph type="dt" sz="half" idx="10"/>
          </p:nvPr>
        </p:nvSpPr>
        <p:spPr/>
        <p:txBody>
          <a:bodyPr/>
          <a:lstStyle/>
          <a:p>
            <a:fld id="{E47E4F87-D82A-C84C-83A1-A7A217288E6E}" type="datetime1">
              <a:rPr lang="es-AR" smtClean="0"/>
              <a:t>2/6/19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50</a:t>
            </a:fld>
            <a:endParaRPr lang="es-ES"/>
          </a:p>
        </p:txBody>
      </p:sp>
      <p:sp>
        <p:nvSpPr>
          <p:cNvPr id="3" name="2 Título"/>
          <p:cNvSpPr>
            <a:spLocks noGrp="1"/>
          </p:cNvSpPr>
          <p:nvPr>
            <p:ph type="title"/>
          </p:nvPr>
        </p:nvSpPr>
        <p:spPr/>
        <p:txBody>
          <a:bodyPr>
            <a:normAutofit/>
          </a:bodyPr>
          <a:lstStyle/>
          <a:p>
            <a:r>
              <a:rPr lang="es-AR" dirty="0"/>
              <a:t>Determinar los Aspectos Transversales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39" y="1123837"/>
            <a:ext cx="4529199" cy="40324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9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Determinar los Aspectos Transversales</a:t>
            </a:r>
          </a:p>
        </p:txBody>
      </p:sp>
      <p:sp>
        <p:nvSpPr>
          <p:cNvPr id="3" name="2 Marcador de fecha"/>
          <p:cNvSpPr>
            <a:spLocks noGrp="1"/>
          </p:cNvSpPr>
          <p:nvPr>
            <p:ph type="dt" sz="half" idx="10"/>
          </p:nvPr>
        </p:nvSpPr>
        <p:spPr/>
        <p:txBody>
          <a:bodyPr/>
          <a:lstStyle/>
          <a:p>
            <a:fld id="{FF344BC9-FF2D-0E4A-85AE-E126768AAEEF}" type="datetime1">
              <a:rPr lang="es-AR" smtClean="0"/>
              <a:t>2/6/19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51</a:t>
            </a:fld>
            <a:endParaRPr lang="es-E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631" y="1356948"/>
            <a:ext cx="4233508" cy="1296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305" y="2832286"/>
            <a:ext cx="4044611" cy="1277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047" y="4175528"/>
            <a:ext cx="3519178" cy="1277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713139" y="1722002"/>
            <a:ext cx="1200970" cy="369332"/>
          </a:xfrm>
          <a:prstGeom prst="rect">
            <a:avLst/>
          </a:prstGeom>
          <a:noFill/>
        </p:spPr>
        <p:txBody>
          <a:bodyPr wrap="none" rtlCol="0">
            <a:spAutoFit/>
          </a:bodyPr>
          <a:lstStyle/>
          <a:p>
            <a:r>
              <a:rPr lang="es-AR" b="1" dirty="0"/>
              <a:t>Seguridad</a:t>
            </a:r>
          </a:p>
        </p:txBody>
      </p:sp>
      <p:sp>
        <p:nvSpPr>
          <p:cNvPr id="7" name="6 Rectángulo redondeado"/>
          <p:cNvSpPr/>
          <p:nvPr/>
        </p:nvSpPr>
        <p:spPr>
          <a:xfrm>
            <a:off x="9264657" y="1230907"/>
            <a:ext cx="2189233"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Autenticación</a:t>
            </a:r>
          </a:p>
          <a:p>
            <a:pPr algn="ctr"/>
            <a:r>
              <a:rPr lang="es-AR" sz="1400" dirty="0"/>
              <a:t>Autorización</a:t>
            </a:r>
          </a:p>
          <a:p>
            <a:pPr algn="ctr"/>
            <a:r>
              <a:rPr lang="es-AR" sz="1400" dirty="0"/>
              <a:t>Comunicación Segura</a:t>
            </a:r>
          </a:p>
          <a:p>
            <a:pPr algn="ctr"/>
            <a:r>
              <a:rPr lang="es-AR" sz="1400" dirty="0"/>
              <a:t>Auditoria</a:t>
            </a:r>
          </a:p>
          <a:p>
            <a:pPr algn="ctr"/>
            <a:r>
              <a:rPr lang="es-AR" sz="1400" dirty="0" err="1"/>
              <a:t>Admin</a:t>
            </a:r>
            <a:r>
              <a:rPr lang="es-AR" sz="1400" dirty="0"/>
              <a:t>. de Perfiles</a:t>
            </a:r>
          </a:p>
        </p:txBody>
      </p:sp>
      <p:sp>
        <p:nvSpPr>
          <p:cNvPr id="11" name="10 CuadroTexto"/>
          <p:cNvSpPr txBox="1"/>
          <p:nvPr/>
        </p:nvSpPr>
        <p:spPr>
          <a:xfrm>
            <a:off x="7699832" y="3740075"/>
            <a:ext cx="1200970" cy="369332"/>
          </a:xfrm>
          <a:prstGeom prst="rect">
            <a:avLst/>
          </a:prstGeom>
          <a:noFill/>
        </p:spPr>
        <p:txBody>
          <a:bodyPr wrap="none" rtlCol="0">
            <a:spAutoFit/>
          </a:bodyPr>
          <a:lstStyle/>
          <a:p>
            <a:r>
              <a:rPr lang="es-AR" b="1" dirty="0"/>
              <a:t>Seguridad</a:t>
            </a:r>
          </a:p>
        </p:txBody>
      </p:sp>
      <p:sp>
        <p:nvSpPr>
          <p:cNvPr id="12" name="11 Rectángulo redondeado"/>
          <p:cNvSpPr/>
          <p:nvPr/>
        </p:nvSpPr>
        <p:spPr>
          <a:xfrm>
            <a:off x="9264656" y="2591783"/>
            <a:ext cx="2189234" cy="194421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a:t>Admin</a:t>
            </a:r>
            <a:r>
              <a:rPr lang="es-AR" sz="1400" dirty="0"/>
              <a:t> de Excepciones</a:t>
            </a:r>
          </a:p>
          <a:p>
            <a:pPr algn="ctr"/>
            <a:r>
              <a:rPr lang="es-AR" sz="1400" dirty="0" err="1"/>
              <a:t>Logging</a:t>
            </a:r>
            <a:r>
              <a:rPr lang="es-AR" sz="1400" dirty="0"/>
              <a:t> e </a:t>
            </a:r>
            <a:r>
              <a:rPr lang="es-AR" sz="1400" dirty="0" err="1"/>
              <a:t>Instumentación</a:t>
            </a:r>
            <a:endParaRPr lang="es-AR" sz="1400" dirty="0"/>
          </a:p>
          <a:p>
            <a:pPr algn="ctr"/>
            <a:r>
              <a:rPr lang="es-AR" sz="1400" dirty="0" err="1"/>
              <a:t>Caching</a:t>
            </a:r>
            <a:endParaRPr lang="es-AR" sz="1400" dirty="0"/>
          </a:p>
          <a:p>
            <a:pPr algn="ctr"/>
            <a:r>
              <a:rPr lang="es-AR" sz="1400" dirty="0" err="1"/>
              <a:t>Metadata</a:t>
            </a:r>
            <a:endParaRPr lang="es-AR" sz="1400" dirty="0"/>
          </a:p>
          <a:p>
            <a:pPr algn="ctr"/>
            <a:r>
              <a:rPr lang="es-AR" sz="1400" dirty="0"/>
              <a:t>Configuración</a:t>
            </a:r>
          </a:p>
          <a:p>
            <a:pPr algn="ctr"/>
            <a:r>
              <a:rPr lang="es-AR" sz="1400" dirty="0"/>
              <a:t>Validación</a:t>
            </a:r>
          </a:p>
          <a:p>
            <a:pPr algn="ctr"/>
            <a:r>
              <a:rPr lang="es-AR" sz="1400" dirty="0"/>
              <a:t>Ubicación de Servicios</a:t>
            </a:r>
          </a:p>
        </p:txBody>
      </p:sp>
      <p:sp>
        <p:nvSpPr>
          <p:cNvPr id="13" name="12 CuadroTexto"/>
          <p:cNvSpPr txBox="1"/>
          <p:nvPr/>
        </p:nvSpPr>
        <p:spPr>
          <a:xfrm>
            <a:off x="7454254" y="3092225"/>
            <a:ext cx="1705916" cy="646331"/>
          </a:xfrm>
          <a:prstGeom prst="rect">
            <a:avLst/>
          </a:prstGeom>
          <a:noFill/>
        </p:spPr>
        <p:txBody>
          <a:bodyPr wrap="none" rtlCol="0">
            <a:spAutoFit/>
          </a:bodyPr>
          <a:lstStyle/>
          <a:p>
            <a:pPr algn="ctr"/>
            <a:r>
              <a:rPr lang="es-AR" b="1" dirty="0"/>
              <a:t>Administración</a:t>
            </a:r>
          </a:p>
          <a:p>
            <a:pPr algn="ctr"/>
            <a:r>
              <a:rPr lang="es-AR" b="1" dirty="0"/>
              <a:t>Operativa</a:t>
            </a:r>
          </a:p>
        </p:txBody>
      </p:sp>
      <p:sp>
        <p:nvSpPr>
          <p:cNvPr id="14" name="13 CuadroTexto"/>
          <p:cNvSpPr txBox="1"/>
          <p:nvPr/>
        </p:nvSpPr>
        <p:spPr>
          <a:xfrm>
            <a:off x="7568868" y="4899646"/>
            <a:ext cx="1590500" cy="369332"/>
          </a:xfrm>
          <a:prstGeom prst="rect">
            <a:avLst/>
          </a:prstGeom>
          <a:noFill/>
        </p:spPr>
        <p:txBody>
          <a:bodyPr wrap="none" rtlCol="0">
            <a:spAutoFit/>
          </a:bodyPr>
          <a:lstStyle/>
          <a:p>
            <a:pPr algn="ctr"/>
            <a:r>
              <a:rPr lang="es-AR" b="1" dirty="0"/>
              <a:t>Comunicación</a:t>
            </a:r>
          </a:p>
        </p:txBody>
      </p:sp>
      <p:sp>
        <p:nvSpPr>
          <p:cNvPr id="15" name="14 Rectángulo redondeado"/>
          <p:cNvSpPr/>
          <p:nvPr/>
        </p:nvSpPr>
        <p:spPr>
          <a:xfrm>
            <a:off x="9296525" y="4685550"/>
            <a:ext cx="2189233" cy="10394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Sincronización</a:t>
            </a:r>
          </a:p>
          <a:p>
            <a:pPr algn="ctr"/>
            <a:r>
              <a:rPr lang="es-AR" sz="1400" dirty="0"/>
              <a:t>Formato</a:t>
            </a:r>
          </a:p>
          <a:p>
            <a:pPr algn="ctr"/>
            <a:r>
              <a:rPr lang="es-AR" sz="1400" dirty="0"/>
              <a:t>Protocolo</a:t>
            </a:r>
          </a:p>
        </p:txBody>
      </p:sp>
    </p:spTree>
    <p:extLst>
      <p:ext uri="{BB962C8B-B14F-4D97-AF65-F5344CB8AC3E}">
        <p14:creationId xmlns:p14="http://schemas.microsoft.com/office/powerpoint/2010/main" val="1193415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sp>
        <p:nvSpPr>
          <p:cNvPr id="4" name="3 Marcador de contenido"/>
          <p:cNvSpPr>
            <a:spLocks noGrp="1"/>
          </p:cNvSpPr>
          <p:nvPr>
            <p:ph sz="quarter" idx="13"/>
          </p:nvPr>
        </p:nvSpPr>
        <p:spPr>
          <a:xfrm>
            <a:off x="3692061" y="801991"/>
            <a:ext cx="3940315" cy="2622437"/>
          </a:xfrm>
          <a:prstGeom prst="rect">
            <a:avLst/>
          </a:prstGeom>
        </p:spPr>
        <p:txBody>
          <a:bodyPr/>
          <a:lstStyle/>
          <a:p>
            <a:r>
              <a:rPr lang="es-AR" dirty="0"/>
              <a:t>Estilo de Arquitectura: </a:t>
            </a:r>
          </a:p>
          <a:p>
            <a:pPr lvl="1"/>
            <a:r>
              <a:rPr lang="es-AR" dirty="0"/>
              <a:t>N-Capas con Orientación al dominio (DDD)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726" y="2636720"/>
            <a:ext cx="3390419" cy="284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810" y="1870133"/>
            <a:ext cx="3940315" cy="3126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484B8A71-60F3-5C4E-ADDC-84B7A4AA3994}"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77965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Ejemplo - Arquitectura N-Capas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783" y="1123837"/>
            <a:ext cx="5585048" cy="4458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B34CADD0-FE3C-4E4D-9FCA-61677C4FAA8D}"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149605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352739" y="3116406"/>
            <a:ext cx="3220765" cy="785812"/>
          </a:xfrm>
        </p:spPr>
        <p:txBody>
          <a:bodyPr>
            <a:normAutofit fontScale="90000"/>
          </a:bodyPr>
          <a:lstStyle/>
          <a:p>
            <a:r>
              <a:rPr lang="es-AR" altLang="es-AR" dirty="0"/>
              <a:t>Arquitectura de Capas</a:t>
            </a:r>
          </a:p>
        </p:txBody>
      </p:sp>
      <p:sp>
        <p:nvSpPr>
          <p:cNvPr id="24" name="23 Rectángulo"/>
          <p:cNvSpPr/>
          <p:nvPr/>
        </p:nvSpPr>
        <p:spPr>
          <a:xfrm>
            <a:off x="4104412" y="3230198"/>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25" name="24 Rectángulo"/>
          <p:cNvSpPr/>
          <p:nvPr/>
        </p:nvSpPr>
        <p:spPr>
          <a:xfrm>
            <a:off x="4104412" y="4095386"/>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26" name="25 Rectángulo"/>
          <p:cNvSpPr/>
          <p:nvPr/>
        </p:nvSpPr>
        <p:spPr>
          <a:xfrm>
            <a:off x="4104412" y="4671649"/>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27" name="26 Rectángulo"/>
          <p:cNvSpPr/>
          <p:nvPr/>
        </p:nvSpPr>
        <p:spPr>
          <a:xfrm>
            <a:off x="4104412" y="5246324"/>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27658" name="44 Grupo"/>
          <p:cNvGrpSpPr>
            <a:grpSpLocks/>
          </p:cNvGrpSpPr>
          <p:nvPr/>
        </p:nvGrpSpPr>
        <p:grpSpPr bwMode="auto">
          <a:xfrm>
            <a:off x="6423748" y="2404699"/>
            <a:ext cx="3098800" cy="2846387"/>
            <a:chOff x="2671763" y="2780633"/>
            <a:chExt cx="3098953" cy="2847055"/>
          </a:xfrm>
          <a:effectLst/>
        </p:grpSpPr>
        <p:sp>
          <p:nvSpPr>
            <p:cNvPr id="43"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42"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31"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27662" name="38 CuadroTexto"/>
          <p:cNvSpPr txBox="1">
            <a:spLocks noChangeArrowheads="1"/>
          </p:cNvSpPr>
          <p:nvPr/>
        </p:nvSpPr>
        <p:spPr bwMode="auto">
          <a:xfrm rot="-5400000">
            <a:off x="6934961" y="4010554"/>
            <a:ext cx="944489"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27663" name="39 CuadroTexto"/>
          <p:cNvSpPr txBox="1">
            <a:spLocks noChangeArrowheads="1"/>
          </p:cNvSpPr>
          <p:nvPr/>
        </p:nvSpPr>
        <p:spPr bwMode="auto">
          <a:xfrm rot="-5400000">
            <a:off x="7061789" y="3697022"/>
            <a:ext cx="1695721"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27664" name="40 CuadroTexto"/>
          <p:cNvSpPr txBox="1">
            <a:spLocks noChangeArrowheads="1"/>
          </p:cNvSpPr>
          <p:nvPr/>
        </p:nvSpPr>
        <p:spPr bwMode="auto">
          <a:xfrm rot="-5400000">
            <a:off x="7885224" y="3232679"/>
            <a:ext cx="1242648"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46" name="45 Paralelogramo"/>
          <p:cNvSpPr/>
          <p:nvPr/>
        </p:nvSpPr>
        <p:spPr>
          <a:xfrm>
            <a:off x="6480030"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53" name="52 Rectángulo redondeado"/>
          <p:cNvSpPr/>
          <p:nvPr/>
        </p:nvSpPr>
        <p:spPr>
          <a:xfrm>
            <a:off x="9589560" y="1869659"/>
            <a:ext cx="2089150" cy="1368425"/>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Seguridad</a:t>
            </a:r>
          </a:p>
          <a:p>
            <a:pPr algn="ctr">
              <a:defRPr/>
            </a:pPr>
            <a:endParaRPr lang="es-AR" dirty="0">
              <a:solidFill>
                <a:schemeClr val="tx1"/>
              </a:solidFill>
              <a:latin typeface="+mj-lt"/>
            </a:endParaRP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6" name="55 Rectángulo redondeado"/>
          <p:cNvSpPr/>
          <p:nvPr/>
        </p:nvSpPr>
        <p:spPr>
          <a:xfrm>
            <a:off x="9589560" y="3309522"/>
            <a:ext cx="2089150" cy="1081087"/>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err="1">
                <a:solidFill>
                  <a:schemeClr val="tx1"/>
                </a:solidFill>
                <a:latin typeface="+mj-lt"/>
              </a:rPr>
              <a:t>Gest</a:t>
            </a:r>
            <a:r>
              <a:rPr lang="es-AR" dirty="0">
                <a:solidFill>
                  <a:schemeClr val="tx1"/>
                </a:solidFill>
                <a:latin typeface="+mj-lt"/>
              </a:rPr>
              <a:t>. Operacional</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7" name="56 Rectángulo redondeado"/>
          <p:cNvSpPr/>
          <p:nvPr/>
        </p:nvSpPr>
        <p:spPr>
          <a:xfrm>
            <a:off x="9589560" y="4462046"/>
            <a:ext cx="2089150" cy="863600"/>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Comunicación</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8" name="57 Rectángulo redondeado"/>
          <p:cNvSpPr/>
          <p:nvPr/>
        </p:nvSpPr>
        <p:spPr>
          <a:xfrm>
            <a:off x="9734023" y="2374483"/>
            <a:ext cx="1800225" cy="719138"/>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Autenticación</a:t>
            </a:r>
          </a:p>
          <a:p>
            <a:pPr algn="ctr">
              <a:defRPr/>
            </a:pPr>
            <a:r>
              <a:rPr lang="es-AR" sz="1200" dirty="0">
                <a:solidFill>
                  <a:schemeClr val="tx1"/>
                </a:solidFill>
                <a:latin typeface="+mj-lt"/>
              </a:rPr>
              <a:t>Autorización</a:t>
            </a:r>
          </a:p>
          <a:p>
            <a:pPr algn="ctr">
              <a:defRPr/>
            </a:pPr>
            <a:r>
              <a:rPr lang="es-AR" sz="1200" dirty="0">
                <a:solidFill>
                  <a:schemeClr val="tx1"/>
                </a:solidFill>
                <a:latin typeface="+mj-lt"/>
              </a:rPr>
              <a:t>Auditoría</a:t>
            </a:r>
          </a:p>
          <a:p>
            <a:pPr algn="ctr">
              <a:defRPr/>
            </a:pPr>
            <a:r>
              <a:rPr lang="es-AR" sz="1200" dirty="0">
                <a:solidFill>
                  <a:schemeClr val="tx1"/>
                </a:solidFill>
                <a:latin typeface="+mj-lt"/>
              </a:rPr>
              <a:t>Gestión de Perfiles</a:t>
            </a:r>
          </a:p>
        </p:txBody>
      </p:sp>
      <p:sp>
        <p:nvSpPr>
          <p:cNvPr id="59" name="58 Rectángulo redondeado"/>
          <p:cNvSpPr/>
          <p:nvPr/>
        </p:nvSpPr>
        <p:spPr>
          <a:xfrm>
            <a:off x="9734023" y="3742909"/>
            <a:ext cx="1800225" cy="574675"/>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Gestión de Excepciones</a:t>
            </a:r>
          </a:p>
          <a:p>
            <a:pPr algn="ctr">
              <a:defRPr/>
            </a:pPr>
            <a:r>
              <a:rPr lang="es-AR" sz="1200" dirty="0">
                <a:solidFill>
                  <a:schemeClr val="tx1"/>
                </a:solidFill>
                <a:latin typeface="+mj-lt"/>
              </a:rPr>
              <a:t>Performance</a:t>
            </a:r>
          </a:p>
        </p:txBody>
      </p:sp>
      <p:sp>
        <p:nvSpPr>
          <p:cNvPr id="60" name="59 Rectángulo redondeado"/>
          <p:cNvSpPr/>
          <p:nvPr/>
        </p:nvSpPr>
        <p:spPr>
          <a:xfrm>
            <a:off x="9734023" y="4750972"/>
            <a:ext cx="1800225" cy="503237"/>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Interfaces</a:t>
            </a:r>
          </a:p>
          <a:p>
            <a:pPr algn="ctr">
              <a:defRPr/>
            </a:pPr>
            <a:r>
              <a:rPr lang="es-AR" sz="1200" dirty="0" err="1">
                <a:solidFill>
                  <a:schemeClr val="tx1"/>
                </a:solidFill>
                <a:latin typeface="+mj-lt"/>
              </a:rPr>
              <a:t>Mailing</a:t>
            </a:r>
            <a:endParaRPr lang="es-AR" sz="1200" dirty="0">
              <a:solidFill>
                <a:schemeClr val="tx1"/>
              </a:solidFill>
              <a:latin typeface="+mj-lt"/>
            </a:endParaRPr>
          </a:p>
        </p:txBody>
      </p:sp>
      <p:sp>
        <p:nvSpPr>
          <p:cNvPr id="34" name="45 Paralelogramo"/>
          <p:cNvSpPr/>
          <p:nvPr/>
        </p:nvSpPr>
        <p:spPr>
          <a:xfrm>
            <a:off x="4967862"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35" name="45 Paralelogramo"/>
          <p:cNvSpPr/>
          <p:nvPr/>
        </p:nvSpPr>
        <p:spPr>
          <a:xfrm>
            <a:off x="4103766"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36" name="45 Paralelogramo"/>
          <p:cNvSpPr/>
          <p:nvPr/>
        </p:nvSpPr>
        <p:spPr>
          <a:xfrm>
            <a:off x="5615934"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2" name="CuadroTexto 1"/>
          <p:cNvSpPr txBox="1"/>
          <p:nvPr/>
        </p:nvSpPr>
        <p:spPr>
          <a:xfrm>
            <a:off x="5615935" y="1934625"/>
            <a:ext cx="1008112" cy="461665"/>
          </a:xfrm>
          <a:prstGeom prst="rect">
            <a:avLst/>
          </a:prstGeom>
          <a:noFill/>
          <a:ln>
            <a:noFill/>
          </a:ln>
          <a:effectLst/>
        </p:spPr>
        <p:txBody>
          <a:bodyPr wrap="square" rtlCol="0">
            <a:spAutoFit/>
          </a:bodyPr>
          <a:lstStyle/>
          <a:p>
            <a:pPr algn="ctr"/>
            <a:r>
              <a:rPr lang="es-ES" sz="1200" dirty="0">
                <a:solidFill>
                  <a:schemeClr val="bg1"/>
                </a:solidFill>
                <a:latin typeface="+mj-lt"/>
              </a:rPr>
              <a:t>Tratamiento de Señal</a:t>
            </a:r>
          </a:p>
        </p:txBody>
      </p:sp>
      <p:sp>
        <p:nvSpPr>
          <p:cNvPr id="39" name="CuadroTexto 38"/>
          <p:cNvSpPr txBox="1"/>
          <p:nvPr/>
        </p:nvSpPr>
        <p:spPr>
          <a:xfrm>
            <a:off x="4751838" y="2582697"/>
            <a:ext cx="1080120" cy="461665"/>
          </a:xfrm>
          <a:prstGeom prst="rect">
            <a:avLst/>
          </a:prstGeom>
          <a:noFill/>
          <a:ln>
            <a:noFill/>
          </a:ln>
          <a:effectLst/>
        </p:spPr>
        <p:txBody>
          <a:bodyPr wrap="square" rtlCol="0">
            <a:spAutoFit/>
          </a:bodyPr>
          <a:lstStyle/>
          <a:p>
            <a:pPr algn="ctr"/>
            <a:r>
              <a:rPr lang="es-ES" sz="1200" dirty="0">
                <a:solidFill>
                  <a:schemeClr val="bg1"/>
                </a:solidFill>
                <a:latin typeface="+mj-lt"/>
              </a:rPr>
              <a:t>Configuración del Sistema</a:t>
            </a:r>
          </a:p>
        </p:txBody>
      </p:sp>
      <p:sp>
        <p:nvSpPr>
          <p:cNvPr id="40" name="CuadroTexto 39"/>
          <p:cNvSpPr txBox="1"/>
          <p:nvPr/>
        </p:nvSpPr>
        <p:spPr>
          <a:xfrm>
            <a:off x="7056094" y="2006633"/>
            <a:ext cx="1008112" cy="276999"/>
          </a:xfrm>
          <a:prstGeom prst="rect">
            <a:avLst/>
          </a:prstGeom>
          <a:noFill/>
          <a:ln>
            <a:noFill/>
          </a:ln>
          <a:effectLst/>
        </p:spPr>
        <p:txBody>
          <a:bodyPr wrap="square" rtlCol="0">
            <a:spAutoFit/>
          </a:bodyPr>
          <a:lstStyle/>
          <a:p>
            <a:pPr algn="ctr"/>
            <a:r>
              <a:rPr lang="es-ES" sz="1200" dirty="0">
                <a:solidFill>
                  <a:schemeClr val="bg1"/>
                </a:solidFill>
                <a:latin typeface="+mj-lt"/>
              </a:rPr>
              <a:t>Reportes</a:t>
            </a:r>
          </a:p>
        </p:txBody>
      </p:sp>
      <p:sp>
        <p:nvSpPr>
          <p:cNvPr id="41" name="CuadroTexto 40"/>
          <p:cNvSpPr txBox="1"/>
          <p:nvPr/>
        </p:nvSpPr>
        <p:spPr>
          <a:xfrm>
            <a:off x="6119990" y="2582697"/>
            <a:ext cx="1008112" cy="461665"/>
          </a:xfrm>
          <a:prstGeom prst="rect">
            <a:avLst/>
          </a:prstGeom>
          <a:noFill/>
          <a:ln>
            <a:noFill/>
          </a:ln>
          <a:effectLst/>
        </p:spPr>
        <p:txBody>
          <a:bodyPr wrap="square" rtlCol="0">
            <a:spAutoFit/>
          </a:bodyPr>
          <a:lstStyle/>
          <a:p>
            <a:pPr algn="ctr"/>
            <a:r>
              <a:rPr lang="es-ES" sz="1200" dirty="0" err="1">
                <a:solidFill>
                  <a:schemeClr val="bg1"/>
                </a:solidFill>
                <a:latin typeface="+mj-lt"/>
              </a:rPr>
              <a:t>Admin</a:t>
            </a:r>
            <a:r>
              <a:rPr lang="es-ES" sz="1200" dirty="0">
                <a:solidFill>
                  <a:schemeClr val="bg1"/>
                </a:solidFill>
                <a:latin typeface="+mj-lt"/>
              </a:rPr>
              <a:t>. de Usuarios</a:t>
            </a:r>
          </a:p>
        </p:txBody>
      </p:sp>
      <p:sp>
        <p:nvSpPr>
          <p:cNvPr id="3" name="Marcador de fecha 2"/>
          <p:cNvSpPr>
            <a:spLocks noGrp="1"/>
          </p:cNvSpPr>
          <p:nvPr>
            <p:ph type="dt" sz="half" idx="10"/>
          </p:nvPr>
        </p:nvSpPr>
        <p:spPr/>
        <p:txBody>
          <a:bodyPr/>
          <a:lstStyle/>
          <a:p>
            <a:fld id="{1964D4BD-D1D9-5D4E-A25A-3DC223DE8162}"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167039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399508" y="3173483"/>
            <a:ext cx="2788417" cy="785812"/>
          </a:xfrm>
        </p:spPr>
        <p:txBody>
          <a:bodyPr>
            <a:normAutofit fontScale="90000"/>
          </a:bodyPr>
          <a:lstStyle/>
          <a:p>
            <a:r>
              <a:rPr lang="es-AR" altLang="es-AR" dirty="0"/>
              <a:t>Relación con las PCU</a:t>
            </a:r>
          </a:p>
        </p:txBody>
      </p:sp>
      <p:sp>
        <p:nvSpPr>
          <p:cNvPr id="120" name="23 Rectángulo"/>
          <p:cNvSpPr/>
          <p:nvPr/>
        </p:nvSpPr>
        <p:spPr>
          <a:xfrm>
            <a:off x="3979611" y="3244921"/>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121" name="24 Rectángulo"/>
          <p:cNvSpPr/>
          <p:nvPr/>
        </p:nvSpPr>
        <p:spPr>
          <a:xfrm>
            <a:off x="3979611" y="4110109"/>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122" name="25 Rectángulo"/>
          <p:cNvSpPr/>
          <p:nvPr/>
        </p:nvSpPr>
        <p:spPr>
          <a:xfrm>
            <a:off x="3979611" y="4686372"/>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123" name="26 Rectángulo"/>
          <p:cNvSpPr/>
          <p:nvPr/>
        </p:nvSpPr>
        <p:spPr>
          <a:xfrm>
            <a:off x="3979611" y="5261047"/>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124" name="44 Grupo"/>
          <p:cNvGrpSpPr>
            <a:grpSpLocks/>
          </p:cNvGrpSpPr>
          <p:nvPr/>
        </p:nvGrpSpPr>
        <p:grpSpPr bwMode="auto">
          <a:xfrm>
            <a:off x="6298947" y="2419422"/>
            <a:ext cx="3098800" cy="2846387"/>
            <a:chOff x="2671763" y="2780633"/>
            <a:chExt cx="3098953" cy="2847055"/>
          </a:xfrm>
          <a:effectLst/>
        </p:grpSpPr>
        <p:sp>
          <p:nvSpPr>
            <p:cNvPr id="125"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6"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7"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128" name="38 CuadroTexto"/>
          <p:cNvSpPr txBox="1">
            <a:spLocks noChangeArrowheads="1"/>
          </p:cNvSpPr>
          <p:nvPr/>
        </p:nvSpPr>
        <p:spPr bwMode="auto">
          <a:xfrm rot="16200000">
            <a:off x="6810160" y="4025277"/>
            <a:ext cx="944489"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129" name="39 CuadroTexto"/>
          <p:cNvSpPr txBox="1">
            <a:spLocks noChangeArrowheads="1"/>
          </p:cNvSpPr>
          <p:nvPr/>
        </p:nvSpPr>
        <p:spPr bwMode="auto">
          <a:xfrm rot="16200000">
            <a:off x="6936988" y="3711745"/>
            <a:ext cx="1695721"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130" name="40 CuadroTexto"/>
          <p:cNvSpPr txBox="1">
            <a:spLocks noChangeArrowheads="1"/>
          </p:cNvSpPr>
          <p:nvPr/>
        </p:nvSpPr>
        <p:spPr bwMode="auto">
          <a:xfrm rot="16200000">
            <a:off x="7760423" y="3247402"/>
            <a:ext cx="1242648" cy="307777"/>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131" name="45 Paralelogramo"/>
          <p:cNvSpPr/>
          <p:nvPr/>
        </p:nvSpPr>
        <p:spPr>
          <a:xfrm>
            <a:off x="6355229"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38" name="45 Paralelogramo"/>
          <p:cNvSpPr/>
          <p:nvPr/>
        </p:nvSpPr>
        <p:spPr>
          <a:xfrm>
            <a:off x="4843061"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139" name="45 Paralelogramo"/>
          <p:cNvSpPr/>
          <p:nvPr/>
        </p:nvSpPr>
        <p:spPr>
          <a:xfrm>
            <a:off x="3978965"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40" name="45 Paralelogramo"/>
          <p:cNvSpPr/>
          <p:nvPr/>
        </p:nvSpPr>
        <p:spPr>
          <a:xfrm>
            <a:off x="5491133"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grpSp>
        <p:nvGrpSpPr>
          <p:cNvPr id="5" name="Agrupar 4"/>
          <p:cNvGrpSpPr/>
          <p:nvPr/>
        </p:nvGrpSpPr>
        <p:grpSpPr>
          <a:xfrm>
            <a:off x="5491133" y="2021355"/>
            <a:ext cx="648072" cy="144016"/>
            <a:chOff x="5868144" y="1412776"/>
            <a:chExt cx="1008112" cy="360040"/>
          </a:xfrm>
        </p:grpSpPr>
        <p:sp>
          <p:nvSpPr>
            <p:cNvPr id="2" name="Elipse 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ircular 3"/>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5" name="Agrupar 144"/>
          <p:cNvGrpSpPr/>
          <p:nvPr/>
        </p:nvGrpSpPr>
        <p:grpSpPr>
          <a:xfrm>
            <a:off x="5851173" y="2165371"/>
            <a:ext cx="648072" cy="144016"/>
            <a:chOff x="5868144" y="1412776"/>
            <a:chExt cx="1008112" cy="360040"/>
          </a:xfrm>
        </p:grpSpPr>
        <p:sp>
          <p:nvSpPr>
            <p:cNvPr id="146" name="Elipse 145"/>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7" name="Circular 146"/>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8" name="Agrupar 147"/>
          <p:cNvGrpSpPr/>
          <p:nvPr/>
        </p:nvGrpSpPr>
        <p:grpSpPr>
          <a:xfrm>
            <a:off x="4627037" y="2669427"/>
            <a:ext cx="648072" cy="144016"/>
            <a:chOff x="5868144" y="1412776"/>
            <a:chExt cx="1008112" cy="360040"/>
          </a:xfrm>
        </p:grpSpPr>
        <p:sp>
          <p:nvSpPr>
            <p:cNvPr id="149" name="Elipse 148"/>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0" name="Circular 149"/>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1" name="Agrupar 150"/>
          <p:cNvGrpSpPr/>
          <p:nvPr/>
        </p:nvGrpSpPr>
        <p:grpSpPr>
          <a:xfrm>
            <a:off x="5203101" y="2237379"/>
            <a:ext cx="648072" cy="144016"/>
            <a:chOff x="5868144" y="1412776"/>
            <a:chExt cx="1008112" cy="360040"/>
          </a:xfrm>
        </p:grpSpPr>
        <p:sp>
          <p:nvSpPr>
            <p:cNvPr id="152" name="Elipse 15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p>
          </p:txBody>
        </p:sp>
        <p:sp>
          <p:nvSpPr>
            <p:cNvPr id="153" name="Circular 152"/>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solidFill>
                  <a:schemeClr val="tx1"/>
                </a:solidFill>
              </a:endParaRPr>
            </a:p>
          </p:txBody>
        </p:sp>
      </p:grpSp>
      <p:grpSp>
        <p:nvGrpSpPr>
          <p:cNvPr id="154" name="Agrupar 153"/>
          <p:cNvGrpSpPr/>
          <p:nvPr/>
        </p:nvGrpSpPr>
        <p:grpSpPr>
          <a:xfrm>
            <a:off x="4915069" y="2885451"/>
            <a:ext cx="648072" cy="144016"/>
            <a:chOff x="5868144" y="1412776"/>
            <a:chExt cx="1008112" cy="360040"/>
          </a:xfrm>
        </p:grpSpPr>
        <p:sp>
          <p:nvSpPr>
            <p:cNvPr id="155" name="Elipse 154"/>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6" name="Circular 155"/>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7" name="Agrupar 156"/>
          <p:cNvGrpSpPr/>
          <p:nvPr/>
        </p:nvGrpSpPr>
        <p:grpSpPr>
          <a:xfrm>
            <a:off x="7075309" y="2165371"/>
            <a:ext cx="648072" cy="144016"/>
            <a:chOff x="5868144" y="1412776"/>
            <a:chExt cx="1008112" cy="360040"/>
          </a:xfrm>
        </p:grpSpPr>
        <p:sp>
          <p:nvSpPr>
            <p:cNvPr id="158" name="Elipse 157"/>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9" name="Circular 158"/>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0" name="Agrupar 159"/>
          <p:cNvGrpSpPr/>
          <p:nvPr/>
        </p:nvGrpSpPr>
        <p:grpSpPr>
          <a:xfrm>
            <a:off x="6211213" y="2669427"/>
            <a:ext cx="648072" cy="144016"/>
            <a:chOff x="5868144" y="1412776"/>
            <a:chExt cx="1008112" cy="360040"/>
          </a:xfrm>
        </p:grpSpPr>
        <p:sp>
          <p:nvSpPr>
            <p:cNvPr id="161" name="Elipse 160"/>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2" name="Circular 161"/>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3" name="Agrupar 162"/>
          <p:cNvGrpSpPr/>
          <p:nvPr/>
        </p:nvGrpSpPr>
        <p:grpSpPr>
          <a:xfrm>
            <a:off x="6499245" y="2885451"/>
            <a:ext cx="648072" cy="144016"/>
            <a:chOff x="5868144" y="1412776"/>
            <a:chExt cx="1008112" cy="360040"/>
          </a:xfrm>
        </p:grpSpPr>
        <p:sp>
          <p:nvSpPr>
            <p:cNvPr id="164" name="Elipse 163"/>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5" name="Circular 164"/>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
        <p:nvSpPr>
          <p:cNvPr id="3" name="Marcador de fecha 2"/>
          <p:cNvSpPr>
            <a:spLocks noGrp="1"/>
          </p:cNvSpPr>
          <p:nvPr>
            <p:ph type="dt" sz="half" idx="10"/>
          </p:nvPr>
        </p:nvSpPr>
        <p:spPr/>
        <p:txBody>
          <a:bodyPr/>
          <a:lstStyle/>
          <a:p>
            <a:fld id="{FC8E04C1-54DF-6841-8010-4205EE571E6B}" type="datetime1">
              <a:rPr lang="es-AR" smtClean="0"/>
              <a:t>2/6/19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55</a:t>
            </a:fld>
            <a:endParaRPr lang="es-AR"/>
          </a:p>
        </p:txBody>
      </p:sp>
      <p:sp>
        <p:nvSpPr>
          <p:cNvPr id="53" name="Circular 52"/>
          <p:cNvSpPr/>
          <p:nvPr/>
        </p:nvSpPr>
        <p:spPr>
          <a:xfrm>
            <a:off x="5275109" y="2237379"/>
            <a:ext cx="576064" cy="144016"/>
          </a:xfrm>
          <a:prstGeom prst="pie">
            <a:avLst>
              <a:gd name="adj1" fmla="val 586812"/>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nvGrpSpPr>
          <p:cNvPr id="8" name="Agrupar 7"/>
          <p:cNvGrpSpPr/>
          <p:nvPr/>
        </p:nvGrpSpPr>
        <p:grpSpPr>
          <a:xfrm>
            <a:off x="9517571" y="2042143"/>
            <a:ext cx="2233128" cy="3229327"/>
            <a:chOff x="6228184" y="2060848"/>
            <a:chExt cx="2233128" cy="3229327"/>
          </a:xfrm>
        </p:grpSpPr>
        <p:grpSp>
          <p:nvGrpSpPr>
            <p:cNvPr id="28684" name="29 Grupo"/>
            <p:cNvGrpSpPr>
              <a:grpSpLocks/>
            </p:cNvGrpSpPr>
            <p:nvPr/>
          </p:nvGrpSpPr>
          <p:grpSpPr bwMode="auto">
            <a:xfrm>
              <a:off x="7092280" y="2492896"/>
              <a:ext cx="288925" cy="2376488"/>
              <a:chOff x="836613" y="3725863"/>
              <a:chExt cx="2663825" cy="2376487"/>
            </a:xfrm>
            <a:effectLst/>
          </p:grpSpPr>
          <p:sp>
            <p:nvSpPr>
              <p:cNvPr id="31" name="30 Rectángulo"/>
              <p:cNvSpPr/>
              <p:nvPr/>
            </p:nvSpPr>
            <p:spPr>
              <a:xfrm>
                <a:off x="836604" y="3725863"/>
                <a:ext cx="2663825" cy="792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2" name="31 Rectángulo"/>
              <p:cNvSpPr/>
              <p:nvPr/>
            </p:nvSpPr>
            <p:spPr>
              <a:xfrm>
                <a:off x="836604" y="4589463"/>
                <a:ext cx="2663825" cy="504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3" name="32 Rectángulo"/>
              <p:cNvSpPr/>
              <p:nvPr/>
            </p:nvSpPr>
            <p:spPr>
              <a:xfrm>
                <a:off x="836604" y="5165725"/>
                <a:ext cx="2663825" cy="5032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4" name="33 Rectángulo"/>
              <p:cNvSpPr/>
              <p:nvPr/>
            </p:nvSpPr>
            <p:spPr>
              <a:xfrm>
                <a:off x="836604" y="5741987"/>
                <a:ext cx="2663825" cy="360363"/>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dirty="0">
                  <a:solidFill>
                    <a:schemeClr val="tx1"/>
                  </a:solidFill>
                </a:endParaRPr>
              </a:p>
            </p:txBody>
          </p:sp>
        </p:grpSp>
        <p:sp>
          <p:nvSpPr>
            <p:cNvPr id="35" name="34 Paralelogramo"/>
            <p:cNvSpPr/>
            <p:nvPr/>
          </p:nvSpPr>
          <p:spPr bwMode="auto">
            <a:xfrm rot="18820948" flipH="1" flipV="1">
              <a:off x="6524997" y="2788454"/>
              <a:ext cx="1917663" cy="1641133"/>
            </a:xfrm>
            <a:prstGeom prst="parallelogram">
              <a:avLst>
                <a:gd name="adj" fmla="val 103660"/>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p>
          </p:txBody>
        </p:sp>
        <p:sp>
          <p:nvSpPr>
            <p:cNvPr id="115" name="114 CuadroTexto"/>
            <p:cNvSpPr txBox="1">
              <a:spLocks noChangeArrowheads="1"/>
            </p:cNvSpPr>
            <p:nvPr/>
          </p:nvSpPr>
          <p:spPr bwMode="auto">
            <a:xfrm>
              <a:off x="6228184" y="5013176"/>
              <a:ext cx="2233128"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AR" altLang="es-AR" sz="1200" dirty="0"/>
                <a:t>Adquirir Señal – Camino Feliz</a:t>
              </a:r>
            </a:p>
          </p:txBody>
        </p:sp>
        <p:sp>
          <p:nvSpPr>
            <p:cNvPr id="168" name="Circular 167"/>
            <p:cNvSpPr/>
            <p:nvPr/>
          </p:nvSpPr>
          <p:spPr>
            <a:xfrm>
              <a:off x="6876256" y="2060848"/>
              <a:ext cx="720080" cy="432048"/>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Tree>
    <p:extLst>
      <p:ext uri="{BB962C8B-B14F-4D97-AF65-F5344CB8AC3E}">
        <p14:creationId xmlns:p14="http://schemas.microsoft.com/office/powerpoint/2010/main" val="14930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59259E-6 L 0.55139 -0.03125 " pathEditMode="relative" rAng="0" ptsTypes="AA">
                                      <p:cBhvr>
                                        <p:cTn id="6" dur="2000" fill="hold"/>
                                        <p:tgtEl>
                                          <p:spTgt spid="53"/>
                                        </p:tgtEl>
                                        <p:attrNameLst>
                                          <p:attrName>ppt_x</p:attrName>
                                          <p:attrName>ppt_y</p:attrName>
                                        </p:attrNameLst>
                                      </p:cBhvr>
                                      <p:rCtr x="27569" y="-157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Detallado</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p:txBody>
          <a:bodyPr/>
          <a:lstStyle/>
          <a:p>
            <a:r>
              <a:rPr lang="es-AR" dirty="0"/>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2539900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57</a:t>
            </a:fld>
            <a:endParaRPr lang="es-AR"/>
          </a:p>
        </p:txBody>
      </p:sp>
      <p:sp>
        <p:nvSpPr>
          <p:cNvPr id="28" name="27 Rectángulo"/>
          <p:cNvSpPr/>
          <p:nvPr/>
        </p:nvSpPr>
        <p:spPr>
          <a:xfrm>
            <a:off x="9665572" y="1486999"/>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28 Rectángulo"/>
          <p:cNvSpPr/>
          <p:nvPr/>
        </p:nvSpPr>
        <p:spPr>
          <a:xfrm>
            <a:off x="4664912" y="1486999"/>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Rectángulo"/>
          <p:cNvSpPr/>
          <p:nvPr/>
        </p:nvSpPr>
        <p:spPr>
          <a:xfrm>
            <a:off x="3521904" y="1486999"/>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3" cstate="print"/>
          <a:srcRect/>
          <a:stretch>
            <a:fillRect/>
          </a:stretch>
        </p:blipFill>
        <p:spPr bwMode="auto">
          <a:xfrm>
            <a:off x="3664780" y="1701314"/>
            <a:ext cx="785818" cy="1032789"/>
          </a:xfrm>
          <a:prstGeom prst="rect">
            <a:avLst/>
          </a:prstGeom>
          <a:noFill/>
          <a:ln w="9525">
            <a:noFill/>
            <a:miter lim="800000"/>
            <a:headEnd/>
            <a:tailEnd/>
          </a:ln>
        </p:spPr>
      </p:pic>
      <p:pic>
        <p:nvPicPr>
          <p:cNvPr id="32" name="Picture 3"/>
          <p:cNvPicPr>
            <a:picLocks noChangeAspect="1" noChangeArrowheads="1"/>
          </p:cNvPicPr>
          <p:nvPr/>
        </p:nvPicPr>
        <p:blipFill>
          <a:blip r:embed="rId4" cstate="print"/>
          <a:srcRect/>
          <a:stretch>
            <a:fillRect/>
          </a:stretch>
        </p:blipFill>
        <p:spPr bwMode="auto">
          <a:xfrm>
            <a:off x="3664780" y="4130206"/>
            <a:ext cx="642942" cy="980019"/>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srcRect/>
          <a:stretch>
            <a:fillRect/>
          </a:stretch>
        </p:blipFill>
        <p:spPr bwMode="auto">
          <a:xfrm>
            <a:off x="4807788" y="3415825"/>
            <a:ext cx="740386" cy="659248"/>
          </a:xfrm>
          <a:prstGeom prst="rect">
            <a:avLst/>
          </a:prstGeom>
          <a:noFill/>
          <a:ln w="9525">
            <a:noFill/>
            <a:miter lim="800000"/>
            <a:headEnd/>
            <a:tailEnd/>
          </a:ln>
        </p:spPr>
      </p:pic>
      <p:pic>
        <p:nvPicPr>
          <p:cNvPr id="34" name="Picture 5"/>
          <p:cNvPicPr>
            <a:picLocks noChangeAspect="1" noChangeArrowheads="1"/>
          </p:cNvPicPr>
          <p:nvPr/>
        </p:nvPicPr>
        <p:blipFill>
          <a:blip r:embed="rId6" cstate="print"/>
          <a:srcRect/>
          <a:stretch>
            <a:fillRect/>
          </a:stretch>
        </p:blipFill>
        <p:spPr bwMode="auto">
          <a:xfrm>
            <a:off x="5450730" y="1629876"/>
            <a:ext cx="3714776" cy="1793633"/>
          </a:xfrm>
          <a:prstGeom prst="rect">
            <a:avLst/>
          </a:prstGeom>
          <a:noFill/>
          <a:ln w="9525">
            <a:noFill/>
            <a:miter lim="800000"/>
            <a:headEnd/>
            <a:tailEnd/>
          </a:ln>
        </p:spPr>
      </p:pic>
      <p:pic>
        <p:nvPicPr>
          <p:cNvPr id="35" name="Picture 6"/>
          <p:cNvPicPr>
            <a:picLocks noChangeAspect="1" noChangeArrowheads="1"/>
          </p:cNvPicPr>
          <p:nvPr/>
        </p:nvPicPr>
        <p:blipFill>
          <a:blip r:embed="rId7" cstate="print"/>
          <a:srcRect/>
          <a:stretch>
            <a:fillRect/>
          </a:stretch>
        </p:blipFill>
        <p:spPr bwMode="auto">
          <a:xfrm>
            <a:off x="4736351" y="2201380"/>
            <a:ext cx="714375" cy="352425"/>
          </a:xfrm>
          <a:prstGeom prst="rect">
            <a:avLst/>
          </a:prstGeom>
          <a:noFill/>
          <a:ln w="9525">
            <a:noFill/>
            <a:miter lim="800000"/>
            <a:headEnd/>
            <a:tailEnd/>
          </a:ln>
        </p:spPr>
      </p:pic>
      <p:pic>
        <p:nvPicPr>
          <p:cNvPr id="36" name="Picture 7"/>
          <p:cNvPicPr>
            <a:picLocks noChangeAspect="1" noChangeArrowheads="1"/>
          </p:cNvPicPr>
          <p:nvPr/>
        </p:nvPicPr>
        <p:blipFill>
          <a:blip r:embed="rId8" cstate="print"/>
          <a:srcRect/>
          <a:stretch>
            <a:fillRect/>
          </a:stretch>
        </p:blipFill>
        <p:spPr bwMode="auto">
          <a:xfrm rot="5400000">
            <a:off x="5151061" y="2858240"/>
            <a:ext cx="642203" cy="471491"/>
          </a:xfrm>
          <a:prstGeom prst="rect">
            <a:avLst/>
          </a:prstGeom>
          <a:noFill/>
          <a:ln w="9525">
            <a:noFill/>
            <a:miter lim="800000"/>
            <a:headEnd/>
            <a:tailEnd/>
          </a:ln>
        </p:spPr>
      </p:pic>
      <p:pic>
        <p:nvPicPr>
          <p:cNvPr id="37" name="Picture 7"/>
          <p:cNvPicPr>
            <a:picLocks noChangeAspect="1" noChangeArrowheads="1"/>
          </p:cNvPicPr>
          <p:nvPr/>
        </p:nvPicPr>
        <p:blipFill>
          <a:blip r:embed="rId8" cstate="print"/>
          <a:srcRect/>
          <a:stretch>
            <a:fillRect/>
          </a:stretch>
        </p:blipFill>
        <p:spPr bwMode="auto">
          <a:xfrm rot="17020231">
            <a:off x="5651127" y="3429744"/>
            <a:ext cx="642203" cy="471491"/>
          </a:xfrm>
          <a:prstGeom prst="rect">
            <a:avLst/>
          </a:prstGeom>
          <a:noFill/>
          <a:ln w="9525">
            <a:noFill/>
            <a:miter lim="800000"/>
            <a:headEnd/>
            <a:tailEnd/>
          </a:ln>
        </p:spPr>
      </p:pic>
      <p:pic>
        <p:nvPicPr>
          <p:cNvPr id="38" name="Picture 11"/>
          <p:cNvPicPr>
            <a:picLocks noChangeAspect="1" noChangeArrowheads="1"/>
          </p:cNvPicPr>
          <p:nvPr/>
        </p:nvPicPr>
        <p:blipFill>
          <a:blip r:embed="rId9" cstate="print"/>
          <a:srcRect/>
          <a:stretch>
            <a:fillRect/>
          </a:stretch>
        </p:blipFill>
        <p:spPr bwMode="auto">
          <a:xfrm>
            <a:off x="6593738" y="3344387"/>
            <a:ext cx="2628900" cy="666750"/>
          </a:xfrm>
          <a:prstGeom prst="rect">
            <a:avLst/>
          </a:prstGeom>
          <a:noFill/>
          <a:ln w="9525">
            <a:noFill/>
            <a:miter lim="800000"/>
            <a:headEnd/>
            <a:tailEnd/>
          </a:ln>
        </p:spPr>
      </p:pic>
      <p:pic>
        <p:nvPicPr>
          <p:cNvPr id="39" name="Picture 12"/>
          <p:cNvPicPr>
            <a:picLocks noChangeAspect="1" noChangeArrowheads="1"/>
          </p:cNvPicPr>
          <p:nvPr/>
        </p:nvPicPr>
        <p:blipFill>
          <a:blip r:embed="rId10" cstate="print"/>
          <a:srcRect/>
          <a:stretch>
            <a:fillRect/>
          </a:stretch>
        </p:blipFill>
        <p:spPr bwMode="auto">
          <a:xfrm>
            <a:off x="6808053" y="3987330"/>
            <a:ext cx="2333625" cy="1343025"/>
          </a:xfrm>
          <a:prstGeom prst="rect">
            <a:avLst/>
          </a:prstGeom>
          <a:noFill/>
          <a:ln w="9525">
            <a:noFill/>
            <a:miter lim="800000"/>
            <a:headEnd/>
            <a:tailEnd/>
          </a:ln>
        </p:spPr>
      </p:pic>
      <p:pic>
        <p:nvPicPr>
          <p:cNvPr id="40" name="Picture 6"/>
          <p:cNvPicPr>
            <a:picLocks noChangeAspect="1" noChangeArrowheads="1"/>
          </p:cNvPicPr>
          <p:nvPr/>
        </p:nvPicPr>
        <p:blipFill>
          <a:blip r:embed="rId7" cstate="print"/>
          <a:srcRect/>
          <a:stretch>
            <a:fillRect/>
          </a:stretch>
        </p:blipFill>
        <p:spPr bwMode="auto">
          <a:xfrm>
            <a:off x="5307854" y="4487396"/>
            <a:ext cx="928694" cy="352425"/>
          </a:xfrm>
          <a:prstGeom prst="rect">
            <a:avLst/>
          </a:prstGeom>
          <a:noFill/>
          <a:ln w="9525">
            <a:noFill/>
            <a:miter lim="800000"/>
            <a:headEnd/>
            <a:tailEnd/>
          </a:ln>
        </p:spPr>
      </p:pic>
      <p:pic>
        <p:nvPicPr>
          <p:cNvPr id="41" name="Picture 13"/>
          <p:cNvPicPr>
            <a:picLocks noChangeAspect="1" noChangeArrowheads="1"/>
          </p:cNvPicPr>
          <p:nvPr/>
        </p:nvPicPr>
        <p:blipFill>
          <a:blip r:embed="rId11" cstate="print"/>
          <a:srcRect/>
          <a:stretch>
            <a:fillRect/>
          </a:stretch>
        </p:blipFill>
        <p:spPr bwMode="auto">
          <a:xfrm>
            <a:off x="10022762" y="3987330"/>
            <a:ext cx="1357322" cy="1323725"/>
          </a:xfrm>
          <a:prstGeom prst="rect">
            <a:avLst/>
          </a:prstGeom>
          <a:noFill/>
          <a:ln w="9525">
            <a:noFill/>
            <a:miter lim="800000"/>
            <a:headEnd/>
            <a:tailEnd/>
          </a:ln>
        </p:spPr>
      </p:pic>
      <p:pic>
        <p:nvPicPr>
          <p:cNvPr id="42" name="Picture 14"/>
          <p:cNvPicPr>
            <a:picLocks noChangeAspect="1" noChangeArrowheads="1"/>
          </p:cNvPicPr>
          <p:nvPr/>
        </p:nvPicPr>
        <p:blipFill>
          <a:blip r:embed="rId12" cstate="print"/>
          <a:srcRect/>
          <a:stretch>
            <a:fillRect/>
          </a:stretch>
        </p:blipFill>
        <p:spPr bwMode="auto">
          <a:xfrm>
            <a:off x="10022762" y="1558437"/>
            <a:ext cx="1428760" cy="1448422"/>
          </a:xfrm>
          <a:prstGeom prst="rect">
            <a:avLst/>
          </a:prstGeom>
          <a:noFill/>
          <a:ln w="9525">
            <a:noFill/>
            <a:miter lim="800000"/>
            <a:headEnd/>
            <a:tailEnd/>
          </a:ln>
        </p:spPr>
      </p:pic>
      <p:pic>
        <p:nvPicPr>
          <p:cNvPr id="43" name="Picture 15"/>
          <p:cNvPicPr>
            <a:picLocks noChangeAspect="1" noChangeArrowheads="1"/>
          </p:cNvPicPr>
          <p:nvPr/>
        </p:nvPicPr>
        <p:blipFill>
          <a:blip r:embed="rId13" cstate="print"/>
          <a:srcRect/>
          <a:stretch>
            <a:fillRect/>
          </a:stretch>
        </p:blipFill>
        <p:spPr bwMode="auto">
          <a:xfrm>
            <a:off x="10379953" y="3130073"/>
            <a:ext cx="885825" cy="971550"/>
          </a:xfrm>
          <a:prstGeom prst="rect">
            <a:avLst/>
          </a:prstGeom>
          <a:noFill/>
          <a:ln w="9525">
            <a:noFill/>
            <a:miter lim="800000"/>
            <a:headEnd/>
            <a:tailEnd/>
          </a:ln>
        </p:spPr>
      </p:pic>
      <p:sp>
        <p:nvSpPr>
          <p:cNvPr id="44" name="43 Rectángulo"/>
          <p:cNvSpPr/>
          <p:nvPr/>
        </p:nvSpPr>
        <p:spPr>
          <a:xfrm>
            <a:off x="3664780" y="1629875"/>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44 Rectángulo"/>
          <p:cNvSpPr/>
          <p:nvPr/>
        </p:nvSpPr>
        <p:spPr>
          <a:xfrm>
            <a:off x="3664780" y="3987329"/>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45 Rectángulo"/>
          <p:cNvSpPr/>
          <p:nvPr/>
        </p:nvSpPr>
        <p:spPr>
          <a:xfrm>
            <a:off x="3450466" y="1415561"/>
            <a:ext cx="1214446"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6 Rectángulo"/>
          <p:cNvSpPr/>
          <p:nvPr/>
        </p:nvSpPr>
        <p:spPr>
          <a:xfrm>
            <a:off x="4593474" y="5273213"/>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Rectángulo"/>
          <p:cNvSpPr/>
          <p:nvPr/>
        </p:nvSpPr>
        <p:spPr>
          <a:xfrm>
            <a:off x="7951060" y="1415561"/>
            <a:ext cx="378621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Rectángulo"/>
          <p:cNvSpPr/>
          <p:nvPr/>
        </p:nvSpPr>
        <p:spPr>
          <a:xfrm>
            <a:off x="4664912" y="1415561"/>
            <a:ext cx="1857388" cy="257176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Rectángulo"/>
          <p:cNvSpPr/>
          <p:nvPr/>
        </p:nvSpPr>
        <p:spPr>
          <a:xfrm>
            <a:off x="6522300" y="1415561"/>
            <a:ext cx="1428760"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14" cstate="print"/>
          <a:srcRect/>
          <a:stretch>
            <a:fillRect/>
          </a:stretch>
        </p:blipFill>
        <p:spPr bwMode="auto">
          <a:xfrm>
            <a:off x="5164979" y="1558438"/>
            <a:ext cx="1438275" cy="257175"/>
          </a:xfrm>
          <a:prstGeom prst="rect">
            <a:avLst/>
          </a:prstGeom>
          <a:noFill/>
          <a:ln w="9525">
            <a:noFill/>
            <a:miter lim="800000"/>
            <a:headEnd/>
            <a:tailEnd/>
          </a:ln>
        </p:spPr>
      </p:pic>
      <p:cxnSp>
        <p:nvCxnSpPr>
          <p:cNvPr id="53" name="52 Conector recto de flecha"/>
          <p:cNvCxnSpPr/>
          <p:nvPr/>
        </p:nvCxnSpPr>
        <p:spPr>
          <a:xfrm rot="16200000" flipH="1">
            <a:off x="6272267" y="1951346"/>
            <a:ext cx="57150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747" name="Picture 3"/>
          <p:cNvPicPr>
            <a:picLocks noChangeAspect="1" noChangeArrowheads="1"/>
          </p:cNvPicPr>
          <p:nvPr/>
        </p:nvPicPr>
        <p:blipFill>
          <a:blip r:embed="rId15" cstate="print"/>
          <a:srcRect/>
          <a:stretch>
            <a:fillRect/>
          </a:stretch>
        </p:blipFill>
        <p:spPr bwMode="auto">
          <a:xfrm>
            <a:off x="5307855" y="3344387"/>
            <a:ext cx="2524125" cy="628650"/>
          </a:xfrm>
          <a:prstGeom prst="rect">
            <a:avLst/>
          </a:prstGeom>
          <a:noFill/>
          <a:ln w="9525">
            <a:noFill/>
            <a:miter lim="800000"/>
            <a:headEnd/>
            <a:tailEnd/>
          </a:ln>
        </p:spPr>
      </p:pic>
      <p:sp>
        <p:nvSpPr>
          <p:cNvPr id="51"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8934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410" y="2857499"/>
            <a:ext cx="3198294" cy="1143000"/>
          </a:xfrm>
        </p:spPr>
        <p:txBody>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58</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8174143" y="2370611"/>
            <a:ext cx="3114341" cy="1367030"/>
          </a:xfrm>
          <a:prstGeom prst="rect">
            <a:avLst/>
          </a:prstGeom>
          <a:noFill/>
          <a:ln w="9525">
            <a:noFill/>
            <a:miter lim="800000"/>
            <a:headEnd/>
            <a:tailEnd/>
          </a:ln>
        </p:spPr>
      </p:pic>
      <p:sp>
        <p:nvSpPr>
          <p:cNvPr id="10" name="9 Rectángulo"/>
          <p:cNvSpPr/>
          <p:nvPr/>
        </p:nvSpPr>
        <p:spPr>
          <a:xfrm>
            <a:off x="3847725" y="1168157"/>
            <a:ext cx="4320480" cy="4124206"/>
          </a:xfrm>
          <a:prstGeom prst="rect">
            <a:avLst/>
          </a:prstGeom>
          <a:noFill/>
          <a:ln w="19050">
            <a:noFill/>
          </a:ln>
          <a:effectLst/>
        </p:spPr>
        <p:txBody>
          <a:bodyPr wrap="square">
            <a:spAutoFit/>
          </a:bodyPr>
          <a:lstStyle/>
          <a:p>
            <a:r>
              <a:rPr lang="es-ES" sz="1600" dirty="0"/>
              <a:t>La pregunta es que piezas de software deben realizar las acciones del sistema definidas en el caso de uso?</a:t>
            </a:r>
          </a:p>
          <a:p>
            <a:endParaRPr lang="en-US" sz="1600" dirty="0"/>
          </a:p>
          <a:p>
            <a:r>
              <a:rPr lang="es-ES" sz="1600" dirty="0"/>
              <a:t>Para ello, se busca la ayuda en lo que se denomina análisis de robustez que es un diagrama formado por piezas que muestran como colaboran entre ellas.</a:t>
            </a:r>
          </a:p>
          <a:p>
            <a:endParaRPr lang="en-US" sz="1600" dirty="0"/>
          </a:p>
          <a:p>
            <a:r>
              <a:rPr lang="es-ES" sz="1600" dirty="0"/>
              <a:t>No requiere de una formalidad extrema, sino que sirve de soporte para las próximas etapas y puede mejorar el entendimiento del CU y en la experiencia de usuario.</a:t>
            </a:r>
          </a:p>
          <a:p>
            <a:endParaRPr lang="en-US" sz="1600" dirty="0"/>
          </a:p>
          <a:p>
            <a:r>
              <a:rPr lang="es-ES" sz="1600" dirty="0"/>
              <a:t>Es un diagrama de clases, más cercano a un diagrama de colaboración.</a:t>
            </a:r>
            <a:endParaRPr lang="en-US" sz="1600" dirty="0"/>
          </a:p>
        </p:txBody>
      </p:sp>
      <p:sp>
        <p:nvSpPr>
          <p:cNvPr id="9"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526699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3589" y="2661328"/>
            <a:ext cx="2072443" cy="1143000"/>
          </a:xfrm>
        </p:spPr>
        <p:txBody>
          <a:bodyPr>
            <a:normAutofit fontScale="90000"/>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59</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3" cstate="print"/>
          <a:srcRect/>
          <a:stretch>
            <a:fillRect/>
          </a:stretch>
        </p:blipFill>
        <p:spPr bwMode="auto">
          <a:xfrm>
            <a:off x="3984901" y="1691680"/>
            <a:ext cx="7000875" cy="3371850"/>
          </a:xfrm>
          <a:prstGeom prst="rect">
            <a:avLst/>
          </a:prstGeom>
          <a:noFill/>
          <a:ln w="9525">
            <a:noFill/>
            <a:miter lim="800000"/>
            <a:headEnd/>
            <a:tailEnd/>
          </a:ln>
          <a:effectLst/>
        </p:spPr>
      </p:pic>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35579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Ingeniería de Software</a:t>
            </a:r>
          </a:p>
        </p:txBody>
      </p:sp>
      <p:sp>
        <p:nvSpPr>
          <p:cNvPr id="3" name="Marcador de texto 2"/>
          <p:cNvSpPr>
            <a:spLocks noGrp="1"/>
          </p:cNvSpPr>
          <p:nvPr>
            <p:ph type="body" idx="1"/>
          </p:nvPr>
        </p:nvSpPr>
        <p:spPr/>
        <p:txBody>
          <a:bodyPr/>
          <a:lstStyle/>
          <a:p>
            <a:endParaRPr lang="es-ES" dirty="0"/>
          </a:p>
        </p:txBody>
      </p:sp>
      <p:sp>
        <p:nvSpPr>
          <p:cNvPr id="4" name="Marcador de fecha 3"/>
          <p:cNvSpPr>
            <a:spLocks noGrp="1"/>
          </p:cNvSpPr>
          <p:nvPr>
            <p:ph type="dt" sz="half" idx="10"/>
          </p:nvPr>
        </p:nvSpPr>
        <p:spPr/>
        <p:txBody>
          <a:bodyPr/>
          <a:lstStyle/>
          <a:p>
            <a:fld id="{AA47CC4D-DCCA-2240-9958-398DED4AED93}"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206345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60</a:t>
            </a:fld>
            <a:endParaRPr lang="es-AR"/>
          </a:p>
        </p:txBody>
      </p:sp>
      <p:pic>
        <p:nvPicPr>
          <p:cNvPr id="50178" name="Picture 2"/>
          <p:cNvPicPr>
            <a:picLocks noChangeAspect="1" noChangeArrowheads="1"/>
          </p:cNvPicPr>
          <p:nvPr/>
        </p:nvPicPr>
        <p:blipFill>
          <a:blip r:embed="rId3" cstate="print"/>
          <a:srcRect/>
          <a:stretch>
            <a:fillRect/>
          </a:stretch>
        </p:blipFill>
        <p:spPr bwMode="auto">
          <a:xfrm>
            <a:off x="6673379" y="2032830"/>
            <a:ext cx="5060354" cy="2783195"/>
          </a:xfrm>
          <a:prstGeom prst="rect">
            <a:avLst/>
          </a:prstGeom>
          <a:noFill/>
          <a:ln w="9525">
            <a:noFill/>
            <a:miter lim="800000"/>
            <a:headEnd/>
            <a:tailEnd/>
          </a:ln>
        </p:spPr>
      </p:pic>
      <p:sp>
        <p:nvSpPr>
          <p:cNvPr id="6" name="5 Rectángulo"/>
          <p:cNvSpPr/>
          <p:nvPr/>
        </p:nvSpPr>
        <p:spPr>
          <a:xfrm>
            <a:off x="3610984" y="2408764"/>
            <a:ext cx="3168352" cy="2031325"/>
          </a:xfrm>
          <a:prstGeom prst="rect">
            <a:avLst/>
          </a:prstGeom>
          <a:ln>
            <a:noFill/>
          </a:ln>
          <a:effectLst/>
        </p:spPr>
        <p:txBody>
          <a:bodyPr wrap="square">
            <a:spAutoFit/>
          </a:bodyPr>
          <a:lstStyle/>
          <a:p>
            <a:r>
              <a:rPr lang="en-US" sz="1400" b="1" dirty="0" err="1"/>
              <a:t>Beneficios</a:t>
            </a:r>
            <a:r>
              <a:rPr lang="en-US" sz="1400" b="1" dirty="0"/>
              <a:t>:</a:t>
            </a:r>
          </a:p>
          <a:p>
            <a:endParaRPr lang="en-US" sz="1400" dirty="0"/>
          </a:p>
          <a:p>
            <a:r>
              <a:rPr lang="en-US" sz="1400" dirty="0" err="1"/>
              <a:t>Chequeo</a:t>
            </a:r>
            <a:r>
              <a:rPr lang="en-US" sz="1400" dirty="0"/>
              <a:t> de </a:t>
            </a:r>
            <a:r>
              <a:rPr lang="en-US" sz="1400" dirty="0" err="1"/>
              <a:t>Sanidad</a:t>
            </a:r>
            <a:r>
              <a:rPr lang="en-US" sz="1400" dirty="0"/>
              <a:t>.</a:t>
            </a:r>
          </a:p>
          <a:p>
            <a:endParaRPr lang="en-US" sz="1400" dirty="0"/>
          </a:p>
          <a:p>
            <a:r>
              <a:rPr lang="es-ES" sz="1400" dirty="0"/>
              <a:t>Chequeo de </a:t>
            </a:r>
            <a:r>
              <a:rPr lang="es-ES" sz="1400" dirty="0" err="1"/>
              <a:t>Correctitud</a:t>
            </a:r>
            <a:r>
              <a:rPr lang="es-ES" sz="1400" dirty="0"/>
              <a:t> y Completitud.</a:t>
            </a:r>
          </a:p>
          <a:p>
            <a:endParaRPr lang="en-US" sz="1400" dirty="0"/>
          </a:p>
          <a:p>
            <a:r>
              <a:rPr lang="en-US" sz="1400" dirty="0" err="1"/>
              <a:t>Descrubrimiento</a:t>
            </a:r>
            <a:r>
              <a:rPr lang="en-US" sz="1400" dirty="0"/>
              <a:t> de </a:t>
            </a:r>
            <a:r>
              <a:rPr lang="en-US" sz="1400" dirty="0" err="1"/>
              <a:t>objetos</a:t>
            </a:r>
            <a:r>
              <a:rPr lang="en-US" sz="1400" dirty="0"/>
              <a:t>.</a:t>
            </a:r>
          </a:p>
          <a:p>
            <a:endParaRPr lang="en-US" sz="1400" dirty="0"/>
          </a:p>
          <a:p>
            <a:r>
              <a:rPr lang="en-US" sz="1400" dirty="0" err="1"/>
              <a:t>Diseño</a:t>
            </a:r>
            <a:r>
              <a:rPr lang="en-US" sz="1400" dirty="0"/>
              <a:t> </a:t>
            </a:r>
            <a:r>
              <a:rPr lang="en-US" sz="1400" dirty="0" err="1"/>
              <a:t>Preliminar</a:t>
            </a:r>
            <a:r>
              <a:rPr lang="en-US" sz="1400" dirty="0"/>
              <a:t>.</a:t>
            </a:r>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1104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Reglas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61</a:t>
            </a:fld>
            <a:endParaRPr lang="es-AR"/>
          </a:p>
        </p:txBody>
      </p:sp>
      <p:pic>
        <p:nvPicPr>
          <p:cNvPr id="51202" name="Picture 2"/>
          <p:cNvPicPr>
            <a:picLocks noChangeAspect="1" noChangeArrowheads="1"/>
          </p:cNvPicPr>
          <p:nvPr/>
        </p:nvPicPr>
        <p:blipFill>
          <a:blip r:embed="rId3" cstate="print"/>
          <a:srcRect/>
          <a:stretch>
            <a:fillRect/>
          </a:stretch>
        </p:blipFill>
        <p:spPr bwMode="auto">
          <a:xfrm>
            <a:off x="8221649" y="1943856"/>
            <a:ext cx="3378553" cy="2535921"/>
          </a:xfrm>
          <a:prstGeom prst="rect">
            <a:avLst/>
          </a:prstGeom>
          <a:noFill/>
          <a:ln w="9525">
            <a:noFill/>
            <a:miter lim="800000"/>
            <a:headEnd/>
            <a:tailEnd/>
          </a:ln>
        </p:spPr>
      </p:pic>
      <p:sp>
        <p:nvSpPr>
          <p:cNvPr id="7" name="6 Rectángulo"/>
          <p:cNvSpPr/>
          <p:nvPr/>
        </p:nvSpPr>
        <p:spPr>
          <a:xfrm>
            <a:off x="3596109" y="1492002"/>
            <a:ext cx="4572000" cy="3754874"/>
          </a:xfrm>
          <a:prstGeom prst="rect">
            <a:avLst/>
          </a:prstGeom>
          <a:ln>
            <a:noFill/>
          </a:ln>
          <a:effectLst/>
        </p:spPr>
        <p:txBody>
          <a:bodyPr wrap="square">
            <a:spAutoFit/>
          </a:bodyPr>
          <a:lstStyle/>
          <a:p>
            <a:r>
              <a:rPr lang="es-ES" sz="1400" dirty="0"/>
              <a:t>Se realiza el análisis de robustez para un caso de uso a siguiendo el texto de casos de uso, una frase a la vez, dibujando el actor, objetos de entidad y controladores, y las conexiones entre los distintos elementos del diagrama.</a:t>
            </a:r>
          </a:p>
          <a:p>
            <a:endParaRPr lang="en-US" sz="1400" dirty="0"/>
          </a:p>
          <a:p>
            <a:endParaRPr lang="en-US" sz="1400" dirty="0"/>
          </a:p>
          <a:p>
            <a:r>
              <a:rPr lang="es-ES" sz="1400" dirty="0"/>
              <a:t>Los actores sólo se puede hablar a los objetos </a:t>
            </a:r>
            <a:r>
              <a:rPr lang="es-ES" sz="1400" dirty="0" err="1"/>
              <a:t>boundary</a:t>
            </a:r>
            <a:r>
              <a:rPr lang="es-ES" sz="1400" dirty="0"/>
              <a:t>.</a:t>
            </a:r>
          </a:p>
          <a:p>
            <a:endParaRPr lang="en-US" sz="1400" dirty="0"/>
          </a:p>
          <a:p>
            <a:r>
              <a:rPr lang="es-ES" sz="1400" dirty="0"/>
              <a:t>Los objetos </a:t>
            </a:r>
            <a:r>
              <a:rPr lang="es-ES" sz="1400" dirty="0" err="1"/>
              <a:t>boundary</a:t>
            </a:r>
            <a:r>
              <a:rPr lang="es-ES" sz="1400" dirty="0"/>
              <a:t> sólo puede hablar con los controladores y los actores.</a:t>
            </a:r>
          </a:p>
          <a:p>
            <a:endParaRPr lang="en-US" sz="1400" dirty="0"/>
          </a:p>
          <a:p>
            <a:r>
              <a:rPr lang="es-ES" sz="1400" dirty="0"/>
              <a:t>Los objetos de la entidad sólo puede hablar con los controladores.</a:t>
            </a:r>
          </a:p>
          <a:p>
            <a:endParaRPr lang="en-US" sz="1400" dirty="0"/>
          </a:p>
          <a:p>
            <a:r>
              <a:rPr lang="es-ES" sz="1400" dirty="0"/>
              <a:t>Los controladores pueden hablar a los objetos </a:t>
            </a:r>
            <a:r>
              <a:rPr lang="es-ES" sz="1400" dirty="0" err="1"/>
              <a:t>boundary</a:t>
            </a:r>
            <a:r>
              <a:rPr lang="es-ES" sz="1400" dirty="0"/>
              <a:t> , los objetos entidad, y otros controladores, pero no a los actores.</a:t>
            </a:r>
            <a:endParaRPr lang="en-US" sz="14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25199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668925" y="1239536"/>
            <a:ext cx="4038600" cy="3768733"/>
          </a:xfrm>
          <a:prstGeom prst="rect">
            <a:avLst/>
          </a:prstGeom>
        </p:spPr>
        <p:txBody>
          <a:bodyPr>
            <a:noAutofit/>
          </a:bodyPr>
          <a:lstStyle/>
          <a:p>
            <a:pPr marL="514350" indent="-514350"/>
            <a:r>
              <a:rPr lang="es-ES" sz="1600" dirty="0"/>
              <a:t>Pegar el texto de casos de uso directamente en el diagrama de robustez.</a:t>
            </a:r>
          </a:p>
          <a:p>
            <a:pPr marL="514350" indent="-514350"/>
            <a:endParaRPr lang="es-ES" sz="1600" dirty="0"/>
          </a:p>
          <a:p>
            <a:pPr marL="514350" indent="-514350"/>
            <a:r>
              <a:rPr lang="es-ES" sz="1600" dirty="0"/>
              <a:t>Tomar las clases de entidad del modelo de dominio, y agregar las que faltan.</a:t>
            </a:r>
          </a:p>
          <a:p>
            <a:pPr marL="514350" indent="-514350"/>
            <a:endParaRPr lang="es-ES" sz="1600" dirty="0"/>
          </a:p>
          <a:p>
            <a:pPr marL="514350" indent="-514350"/>
            <a:r>
              <a:rPr lang="es-ES" sz="1600" dirty="0"/>
              <a:t>Es posible volver a escribir (eliminar ambigüedad) el caso de uso, mientras se elabora el diagrama de robustez.</a:t>
            </a:r>
          </a:p>
          <a:p>
            <a:pPr marL="514350" indent="-514350"/>
            <a:endParaRPr lang="es-ES" sz="1600" dirty="0"/>
          </a:p>
          <a:p>
            <a:pPr marL="514350" indent="-514350"/>
            <a:r>
              <a:rPr lang="es-ES" sz="1600" dirty="0"/>
              <a:t>Colocar un </a:t>
            </a:r>
            <a:r>
              <a:rPr lang="es-ES" sz="1600" dirty="0" err="1"/>
              <a:t>boundary</a:t>
            </a:r>
            <a:r>
              <a:rPr lang="es-ES" sz="1600" dirty="0"/>
              <a:t> de cada pantalla, y nombrar las pantallas en forma inequívoca.</a:t>
            </a:r>
            <a:endParaRPr lang="en-US" sz="1600" dirty="0"/>
          </a:p>
        </p:txBody>
      </p:sp>
      <p:sp>
        <p:nvSpPr>
          <p:cNvPr id="3" name="2 Marcador de contenido"/>
          <p:cNvSpPr>
            <a:spLocks noGrp="1"/>
          </p:cNvSpPr>
          <p:nvPr>
            <p:ph sz="half" idx="4294967295"/>
          </p:nvPr>
        </p:nvSpPr>
        <p:spPr>
          <a:xfrm>
            <a:off x="7707525" y="1755807"/>
            <a:ext cx="3928156" cy="3804454"/>
          </a:xfrm>
          <a:prstGeom prst="rect">
            <a:avLst/>
          </a:prstGeom>
        </p:spPr>
        <p:txBody>
          <a:bodyPr>
            <a:noAutofit/>
          </a:bodyPr>
          <a:lstStyle/>
          <a:p>
            <a:pPr marL="514350" indent="-514350"/>
            <a:r>
              <a:rPr lang="es-ES" sz="1600" dirty="0"/>
              <a:t>Recordar que los controladores son los objetos de control real sólo en ocasiones, normalmente son  las funciones del software.</a:t>
            </a:r>
          </a:p>
          <a:p>
            <a:pPr marL="514350" indent="-514350"/>
            <a:endParaRPr lang="es-ES" sz="1600" dirty="0"/>
          </a:p>
          <a:p>
            <a:pPr marL="514350" indent="-514350"/>
            <a:r>
              <a:rPr lang="es-ES" sz="1600" dirty="0"/>
              <a:t>No preocuparse por la dirección de las flechas.</a:t>
            </a:r>
          </a:p>
          <a:p>
            <a:pPr marL="514350" indent="-514350"/>
            <a:endParaRPr lang="es-ES" sz="1600" dirty="0"/>
          </a:p>
          <a:p>
            <a:pPr marL="514350" indent="-514350"/>
            <a:r>
              <a:rPr lang="es-ES" sz="1600" dirty="0"/>
              <a:t>El diagrama representa la robustez de un diseño conceptual preliminar de un caso de uso, no un diseño detallado literal.</a:t>
            </a:r>
          </a:p>
          <a:p>
            <a:pPr marL="514350" indent="-514350"/>
            <a:endParaRPr lang="es-ES" sz="1600" dirty="0"/>
          </a:p>
          <a:p>
            <a:pPr marL="514350" indent="-514350"/>
            <a:r>
              <a:rPr lang="es-ES" sz="1600" dirty="0"/>
              <a:t>Los </a:t>
            </a:r>
            <a:r>
              <a:rPr lang="es-ES" sz="1600" dirty="0" err="1"/>
              <a:t>boundary</a:t>
            </a:r>
            <a:r>
              <a:rPr lang="es-ES" sz="1600" dirty="0"/>
              <a:t> y  entidad en un diagrama de robustez general  se convertirán en objetos de instancias en un diagrama de secuencia, mientras que los controladores se convertirán en los mensajes.</a:t>
            </a:r>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62</a:t>
            </a:fld>
            <a:endParaRPr lang="es-AR"/>
          </a:p>
        </p:txBody>
      </p:sp>
      <p:sp>
        <p:nvSpPr>
          <p:cNvPr id="6" name="5 Título"/>
          <p:cNvSpPr>
            <a:spLocks noGrp="1"/>
          </p:cNvSpPr>
          <p:nvPr>
            <p:ph type="title"/>
          </p:nvPr>
        </p:nvSpPr>
        <p:spPr/>
        <p:txBody>
          <a:bodyPr/>
          <a:lstStyle/>
          <a:p>
            <a:r>
              <a:rPr lang="es-AR" dirty="0"/>
              <a:t>Guías</a:t>
            </a:r>
            <a:endParaRPr lang="en-US" dirty="0"/>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59535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151" y="2447449"/>
            <a:ext cx="2743201" cy="1143000"/>
          </a:xfrm>
        </p:spPr>
        <p:txBody>
          <a:bodyPr>
            <a:normAutofit fontScale="90000"/>
          </a:bodyPr>
          <a:lstStyle/>
          <a:p>
            <a:r>
              <a:rPr lang="es-AR" dirty="0"/>
              <a:t>Revisión Preliminar del Diseño</a:t>
            </a:r>
            <a:endParaRPr lang="en-US" dirty="0"/>
          </a:p>
        </p:txBody>
      </p:sp>
      <p:sp>
        <p:nvSpPr>
          <p:cNvPr id="3" name="2 Marcador de contenido"/>
          <p:cNvSpPr>
            <a:spLocks noGrp="1"/>
          </p:cNvSpPr>
          <p:nvPr>
            <p:ph idx="1"/>
          </p:nvPr>
        </p:nvSpPr>
        <p:spPr>
          <a:xfrm>
            <a:off x="3854960" y="1400757"/>
            <a:ext cx="6658185" cy="3411543"/>
          </a:xfrm>
        </p:spPr>
        <p:txBody>
          <a:bodyPr>
            <a:normAutofit/>
          </a:bodyPr>
          <a:lstStyle/>
          <a:p>
            <a:r>
              <a:rPr lang="es-AR" dirty="0"/>
              <a:t>Revisar:</a:t>
            </a:r>
          </a:p>
          <a:p>
            <a:endParaRPr lang="es-AR" dirty="0"/>
          </a:p>
          <a:p>
            <a:pPr lvl="1"/>
            <a:r>
              <a:rPr lang="es-AR" dirty="0"/>
              <a:t>Escenarios de Casos de Uso</a:t>
            </a:r>
          </a:p>
          <a:p>
            <a:pPr marL="301943" lvl="1" indent="0">
              <a:buNone/>
            </a:pPr>
            <a:r>
              <a:rPr lang="es-AR" dirty="0"/>
              <a:t> </a:t>
            </a:r>
          </a:p>
          <a:p>
            <a:pPr lvl="1"/>
            <a:r>
              <a:rPr lang="es-AR" dirty="0"/>
              <a:t>Diagrama de Robustez</a:t>
            </a:r>
          </a:p>
          <a:p>
            <a:pPr lvl="1"/>
            <a:endParaRPr lang="es-AR" dirty="0"/>
          </a:p>
          <a:p>
            <a:pPr lvl="1"/>
            <a:r>
              <a:rPr lang="es-AR" dirty="0"/>
              <a:t>Interfaz de Usuario</a:t>
            </a:r>
          </a:p>
          <a:p>
            <a:pPr lvl="1"/>
            <a:endParaRPr lang="es-AR" dirty="0"/>
          </a:p>
          <a:p>
            <a:pPr lvl="1"/>
            <a:r>
              <a:rPr lang="es-AR" dirty="0"/>
              <a:t>Modelo de Dominio</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312065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Secuencia</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64</a:t>
            </a:fld>
            <a:endParaRPr lang="es-AR"/>
          </a:p>
        </p:txBody>
      </p:sp>
      <p:sp>
        <p:nvSpPr>
          <p:cNvPr id="6" name="5 Rectángulo"/>
          <p:cNvSpPr/>
          <p:nvPr/>
        </p:nvSpPr>
        <p:spPr>
          <a:xfrm>
            <a:off x="969028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8962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54661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8949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8949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83250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7544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76106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7577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7584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61845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83276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33256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1004747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1004747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404667" y="3143248"/>
            <a:ext cx="885825" cy="971550"/>
          </a:xfrm>
          <a:prstGeom prst="rect">
            <a:avLst/>
          </a:prstGeom>
          <a:noFill/>
          <a:ln w="9525">
            <a:noFill/>
            <a:miter lim="800000"/>
            <a:headEnd/>
            <a:tailEnd/>
          </a:ln>
        </p:spPr>
      </p:pic>
      <p:sp>
        <p:nvSpPr>
          <p:cNvPr id="24" name="23 Rectángulo"/>
          <p:cNvSpPr/>
          <p:nvPr/>
        </p:nvSpPr>
        <p:spPr>
          <a:xfrm>
            <a:off x="3475180" y="1428736"/>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24 Rectángulo"/>
          <p:cNvSpPr/>
          <p:nvPr/>
        </p:nvSpPr>
        <p:spPr>
          <a:xfrm>
            <a:off x="4618188" y="5286388"/>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9618848" y="1428736"/>
            <a:ext cx="2143140"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Rectángulo"/>
          <p:cNvSpPr/>
          <p:nvPr/>
        </p:nvSpPr>
        <p:spPr>
          <a:xfrm>
            <a:off x="7975774" y="1428736"/>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7" name="Picture 3"/>
          <p:cNvPicPr>
            <a:picLocks noChangeAspect="1" noChangeArrowheads="1"/>
          </p:cNvPicPr>
          <p:nvPr/>
        </p:nvPicPr>
        <p:blipFill>
          <a:blip r:embed="rId14" cstate="print"/>
          <a:srcRect/>
          <a:stretch>
            <a:fillRect/>
          </a:stretch>
        </p:blipFill>
        <p:spPr bwMode="auto">
          <a:xfrm>
            <a:off x="8404402" y="3357563"/>
            <a:ext cx="741382" cy="681037"/>
          </a:xfrm>
          <a:prstGeom prst="rect">
            <a:avLst/>
          </a:prstGeom>
          <a:noFill/>
          <a:ln w="9525">
            <a:noFill/>
            <a:miter lim="800000"/>
            <a:headEnd/>
            <a:tailEnd/>
          </a:ln>
        </p:spPr>
      </p:pic>
      <p:sp>
        <p:nvSpPr>
          <p:cNvPr id="22" name="21 Rectángulo"/>
          <p:cNvSpPr/>
          <p:nvPr/>
        </p:nvSpPr>
        <p:spPr>
          <a:xfrm>
            <a:off x="368949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8949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8" name="Picture 4"/>
          <p:cNvPicPr>
            <a:picLocks noChangeAspect="1" noChangeArrowheads="1"/>
          </p:cNvPicPr>
          <p:nvPr/>
        </p:nvPicPr>
        <p:blipFill>
          <a:blip r:embed="rId15" cstate="print"/>
          <a:srcRect/>
          <a:stretch>
            <a:fillRect/>
          </a:stretch>
        </p:blipFill>
        <p:spPr bwMode="auto">
          <a:xfrm>
            <a:off x="8975906" y="3429001"/>
            <a:ext cx="1543958" cy="490539"/>
          </a:xfrm>
          <a:prstGeom prst="rect">
            <a:avLst/>
          </a:prstGeom>
          <a:noFill/>
          <a:ln w="9525">
            <a:noFill/>
            <a:miter lim="800000"/>
            <a:headEnd/>
            <a:tailEnd/>
          </a:ln>
        </p:spPr>
      </p:pic>
      <p:sp>
        <p:nvSpPr>
          <p:cNvPr id="35" name="34 Rectángulo"/>
          <p:cNvSpPr/>
          <p:nvPr/>
        </p:nvSpPr>
        <p:spPr>
          <a:xfrm>
            <a:off x="7975774" y="5286388"/>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42284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6028" y="2703021"/>
            <a:ext cx="3336351" cy="1143000"/>
          </a:xfrm>
        </p:spPr>
        <p:txBody>
          <a:bodyPr/>
          <a:lstStyle/>
          <a:p>
            <a:r>
              <a:rPr lang="es-AR" dirty="0"/>
              <a:t>Diagramas de secuencia</a:t>
            </a:r>
            <a:endParaRPr lang="en-US" dirty="0"/>
          </a:p>
        </p:txBody>
      </p:sp>
      <p:sp>
        <p:nvSpPr>
          <p:cNvPr id="3" name="2 Marcador de contenido"/>
          <p:cNvSpPr>
            <a:spLocks noGrp="1"/>
          </p:cNvSpPr>
          <p:nvPr>
            <p:ph idx="1"/>
          </p:nvPr>
        </p:nvSpPr>
        <p:spPr>
          <a:xfrm>
            <a:off x="3610984" y="1474123"/>
            <a:ext cx="8229600" cy="4281339"/>
          </a:xfrm>
        </p:spPr>
        <p:txBody>
          <a:bodyPr/>
          <a:lstStyle/>
          <a:p>
            <a:r>
              <a:rPr lang="es-AR" dirty="0"/>
              <a:t>Diseño detallado.</a:t>
            </a:r>
          </a:p>
          <a:p>
            <a:endParaRPr lang="es-AR" dirty="0"/>
          </a:p>
          <a:p>
            <a:r>
              <a:rPr lang="es-AR" dirty="0"/>
              <a:t>Asignación de comportamiento.</a:t>
            </a:r>
          </a:p>
          <a:p>
            <a:endParaRPr lang="es-AR" dirty="0"/>
          </a:p>
          <a:p>
            <a:r>
              <a:rPr lang="es-AR" dirty="0"/>
              <a:t>Aspecto dinámico del modelo de objetos.</a:t>
            </a:r>
          </a:p>
          <a:p>
            <a:endParaRPr lang="es-AR" dirty="0"/>
          </a:p>
          <a:p>
            <a:r>
              <a:rPr lang="es-AR" dirty="0"/>
              <a:t>Centrado en los CU pero más precisos.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65</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768645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6378" y="2849211"/>
            <a:ext cx="3235364" cy="1143000"/>
          </a:xfrm>
        </p:spPr>
        <p:txBody>
          <a:bodyPr/>
          <a:lstStyle/>
          <a:p>
            <a:r>
              <a:rPr lang="es-AR" dirty="0"/>
              <a:t>Elementos Claves</a:t>
            </a:r>
            <a:endParaRPr lang="en-US" dirty="0"/>
          </a:p>
        </p:txBody>
      </p:sp>
      <p:sp>
        <p:nvSpPr>
          <p:cNvPr id="3" name="2 Marcador de contenido"/>
          <p:cNvSpPr>
            <a:spLocks noGrp="1"/>
          </p:cNvSpPr>
          <p:nvPr>
            <p:ph idx="1"/>
          </p:nvPr>
        </p:nvSpPr>
        <p:spPr>
          <a:xfrm>
            <a:off x="3610984" y="859864"/>
            <a:ext cx="8229600" cy="2232247"/>
          </a:xfrm>
        </p:spPr>
        <p:txBody>
          <a:bodyPr>
            <a:normAutofit/>
          </a:bodyPr>
          <a:lstStyle/>
          <a:p>
            <a:r>
              <a:rPr lang="es-AR" dirty="0"/>
              <a:t>Asignar comportamiento a las entidades, boundaries, y controllers.</a:t>
            </a:r>
          </a:p>
          <a:p>
            <a:endParaRPr lang="es-AR" dirty="0"/>
          </a:p>
          <a:p>
            <a:r>
              <a:rPr lang="es-AR" dirty="0"/>
              <a:t>Mostrar las interacciones detalladas a lo largo del tiempo para cada CU.</a:t>
            </a:r>
          </a:p>
          <a:p>
            <a:endParaRPr lang="es-AR" dirty="0"/>
          </a:p>
          <a:p>
            <a:r>
              <a:rPr lang="es-AR" dirty="0"/>
              <a:t>Finalizar la distribución de operaciones entre clases.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66</a:t>
            </a:fld>
            <a:endParaRPr lang="es-AR"/>
          </a:p>
        </p:txBody>
      </p:sp>
      <p:sp>
        <p:nvSpPr>
          <p:cNvPr id="7" name="2 Marcador de contenido"/>
          <p:cNvSpPr txBox="1">
            <a:spLocks/>
          </p:cNvSpPr>
          <p:nvPr/>
        </p:nvSpPr>
        <p:spPr>
          <a:xfrm>
            <a:off x="3731742" y="3700666"/>
            <a:ext cx="7408333" cy="1800200"/>
          </a:xfrm>
          <a:prstGeom prst="rect">
            <a:avLst/>
          </a:prstGeom>
          <a:solidFill>
            <a:schemeClr val="accent1">
              <a:lumMod val="20000"/>
              <a:lumOff val="80000"/>
            </a:schemeClr>
          </a:solidFill>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endParaRPr lang="es-AR" sz="2000" dirty="0"/>
          </a:p>
          <a:p>
            <a:pPr marL="0" indent="0" algn="ctr">
              <a:buNone/>
            </a:pPr>
            <a:r>
              <a:rPr lang="es-AR" sz="2000" dirty="0"/>
              <a:t>El diagrama de secuencia es el principal diagrama para el diseño.</a:t>
            </a:r>
          </a:p>
          <a:p>
            <a:pPr marL="0" indent="0" algn="ctr">
              <a:buNone/>
            </a:pPr>
            <a:endParaRPr lang="es-AR" sz="2000" dirty="0"/>
          </a:p>
          <a:p>
            <a:pPr marL="0" indent="0" algn="ctr">
              <a:buNone/>
            </a:pPr>
            <a:r>
              <a:rPr lang="es-AR" sz="2000" dirty="0"/>
              <a:t>Muestra la dinámica y muestra el como se resuelve el caso de uso.</a:t>
            </a:r>
            <a:endParaRPr lang="en-US" sz="20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070530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Notación</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67</a:t>
            </a:fld>
            <a:endParaRPr lang="es-AR"/>
          </a:p>
        </p:txBody>
      </p:sp>
      <p:pic>
        <p:nvPicPr>
          <p:cNvPr id="196610" name="Picture 2"/>
          <p:cNvPicPr>
            <a:picLocks noChangeAspect="1" noChangeArrowheads="1"/>
          </p:cNvPicPr>
          <p:nvPr/>
        </p:nvPicPr>
        <p:blipFill>
          <a:blip r:embed="rId3" cstate="print"/>
          <a:srcRect/>
          <a:stretch>
            <a:fillRect/>
          </a:stretch>
        </p:blipFill>
        <p:spPr bwMode="auto">
          <a:xfrm>
            <a:off x="4525129" y="1555582"/>
            <a:ext cx="5286412" cy="3737692"/>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319979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0050" y="2551511"/>
            <a:ext cx="2940934" cy="1143000"/>
          </a:xfrm>
        </p:spPr>
        <p:txBody>
          <a:bodyPr/>
          <a:lstStyle/>
          <a:p>
            <a:r>
              <a:rPr lang="es-AR" dirty="0"/>
              <a:t>Construcción del DS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68</a:t>
            </a:fld>
            <a:endParaRPr lang="es-AR"/>
          </a:p>
        </p:txBody>
      </p:sp>
      <p:pic>
        <p:nvPicPr>
          <p:cNvPr id="56321" name="Picture 1"/>
          <p:cNvPicPr>
            <a:picLocks noChangeAspect="1" noChangeArrowheads="1"/>
          </p:cNvPicPr>
          <p:nvPr/>
        </p:nvPicPr>
        <p:blipFill>
          <a:blip r:embed="rId3" cstate="print"/>
          <a:srcRect/>
          <a:stretch>
            <a:fillRect/>
          </a:stretch>
        </p:blipFill>
        <p:spPr bwMode="auto">
          <a:xfrm>
            <a:off x="4111562" y="1251348"/>
            <a:ext cx="5953125" cy="3743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185288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2</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69</a:t>
            </a:fld>
            <a:endParaRPr lang="es-AR"/>
          </a:p>
        </p:txBody>
      </p:sp>
      <p:pic>
        <p:nvPicPr>
          <p:cNvPr id="197634" name="Picture 2"/>
          <p:cNvPicPr>
            <a:picLocks noChangeAspect="1" noChangeArrowheads="1"/>
          </p:cNvPicPr>
          <p:nvPr/>
        </p:nvPicPr>
        <p:blipFill>
          <a:blip r:embed="rId3" cstate="print"/>
          <a:srcRect/>
          <a:stretch>
            <a:fillRect/>
          </a:stretch>
        </p:blipFill>
        <p:spPr bwMode="auto">
          <a:xfrm>
            <a:off x="4743302" y="1370086"/>
            <a:ext cx="5143536" cy="3532198"/>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23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4809" y="2143853"/>
            <a:ext cx="5078779" cy="3104701"/>
          </a:xfrm>
        </p:spPr>
        <p:txBody>
          <a:bodyPr>
            <a:normAutofit/>
          </a:bodyPr>
          <a:lstStyle/>
          <a:p>
            <a:pPr marL="0" indent="0" algn="ctr">
              <a:buNone/>
            </a:pPr>
            <a:r>
              <a:rPr lang="es-ES_tradnl" sz="4400" dirty="0"/>
              <a:t>Partir el problema en problemas más manejables, cada un </a:t>
            </a:r>
            <a:r>
              <a:rPr lang="es-ES_tradnl" sz="4400" dirty="0">
                <a:solidFill>
                  <a:srgbClr val="FF6600"/>
                </a:solidFill>
              </a:rPr>
              <a:t>por separado.</a:t>
            </a:r>
          </a:p>
        </p:txBody>
      </p:sp>
      <p:sp>
        <p:nvSpPr>
          <p:cNvPr id="8" name="Marcador de fecha 7"/>
          <p:cNvSpPr>
            <a:spLocks noGrp="1"/>
          </p:cNvSpPr>
          <p:nvPr>
            <p:ph type="dt" sz="half" idx="10"/>
          </p:nvPr>
        </p:nvSpPr>
        <p:spPr/>
        <p:txBody>
          <a:bodyPr/>
          <a:lstStyle/>
          <a:p>
            <a:fld id="{A317DE24-3356-CA44-95C0-8CB8D4286F7B}" type="datetime1">
              <a:rPr lang="es-AR" smtClean="0"/>
              <a:t>2/6/19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24" name="Marcador de número de diapositiva 23"/>
          <p:cNvSpPr>
            <a:spLocks noGrp="1"/>
          </p:cNvSpPr>
          <p:nvPr>
            <p:ph type="sldNum" sz="quarter" idx="12"/>
          </p:nvPr>
        </p:nvSpPr>
        <p:spPr/>
        <p:txBody>
          <a:bodyPr/>
          <a:lstStyle/>
          <a:p>
            <a:fld id="{ED51F5D7-F6ED-8C44-939D-6BFCB9FD3B8A}" type="slidenum">
              <a:rPr lang="es-ES" smtClean="0"/>
              <a:t>7</a:t>
            </a:fld>
            <a:endParaRPr lang="es-ES"/>
          </a:p>
        </p:txBody>
      </p:sp>
      <p:sp>
        <p:nvSpPr>
          <p:cNvPr id="2" name="Título 1"/>
          <p:cNvSpPr>
            <a:spLocks noGrp="1"/>
          </p:cNvSpPr>
          <p:nvPr>
            <p:ph type="title"/>
          </p:nvPr>
        </p:nvSpPr>
        <p:spPr>
          <a:xfrm>
            <a:off x="252919" y="1123837"/>
            <a:ext cx="3114338" cy="4601183"/>
          </a:xfrm>
          <a:noFill/>
        </p:spPr>
        <p:txBody>
          <a:bodyPr>
            <a:normAutofit/>
          </a:bodyPr>
          <a:lstStyle/>
          <a:p>
            <a:r>
              <a:rPr lang="es-ES_tradnl" dirty="0"/>
              <a:t>Separación de preocupaciones</a:t>
            </a:r>
            <a:endParaRPr lang="es-ES" sz="3200" dirty="0"/>
          </a:p>
        </p:txBody>
      </p:sp>
      <p:sp>
        <p:nvSpPr>
          <p:cNvPr id="5" name="Paralelogramo 4"/>
          <p:cNvSpPr/>
          <p:nvPr/>
        </p:nvSpPr>
        <p:spPr>
          <a:xfrm>
            <a:off x="9137302" y="3110757"/>
            <a:ext cx="885444" cy="657700"/>
          </a:xfrm>
          <a:prstGeom prst="parallelogram">
            <a:avLst>
              <a:gd name="adj" fmla="val 62667"/>
            </a:avLst>
          </a:prstGeom>
          <a:solidFill>
            <a:srgbClr val="DDF53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Paralelogramo 5"/>
          <p:cNvSpPr/>
          <p:nvPr/>
        </p:nvSpPr>
        <p:spPr>
          <a:xfrm>
            <a:off x="10022746" y="3110758"/>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Paralelogramo 8"/>
          <p:cNvSpPr/>
          <p:nvPr/>
        </p:nvSpPr>
        <p:spPr>
          <a:xfrm>
            <a:off x="9353834" y="4433011"/>
            <a:ext cx="550054" cy="272403"/>
          </a:xfrm>
          <a:prstGeom prst="parallelogram">
            <a:avLst>
              <a:gd name="adj" fmla="val 62667"/>
            </a:avLst>
          </a:prstGeom>
          <a:solidFill>
            <a:srgbClr val="E11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Paralelogramo 9"/>
          <p:cNvSpPr/>
          <p:nvPr/>
        </p:nvSpPr>
        <p:spPr>
          <a:xfrm>
            <a:off x="9168244"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Paralelogramo 10"/>
          <p:cNvSpPr/>
          <p:nvPr/>
        </p:nvSpPr>
        <p:spPr>
          <a:xfrm>
            <a:off x="8991601" y="5025775"/>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Paralelogramo 12"/>
          <p:cNvSpPr/>
          <p:nvPr/>
        </p:nvSpPr>
        <p:spPr>
          <a:xfrm>
            <a:off x="9781261" y="442963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Paralelogramo 13"/>
          <p:cNvSpPr/>
          <p:nvPr/>
        </p:nvSpPr>
        <p:spPr>
          <a:xfrm>
            <a:off x="9595671" y="472330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Paralelogramo 14"/>
          <p:cNvSpPr/>
          <p:nvPr/>
        </p:nvSpPr>
        <p:spPr>
          <a:xfrm>
            <a:off x="9401140" y="5022537"/>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Paralelogramo 15"/>
          <p:cNvSpPr/>
          <p:nvPr/>
        </p:nvSpPr>
        <p:spPr>
          <a:xfrm>
            <a:off x="10188571"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Paralelogramo 16"/>
          <p:cNvSpPr/>
          <p:nvPr/>
        </p:nvSpPr>
        <p:spPr>
          <a:xfrm>
            <a:off x="10002981" y="4726682"/>
            <a:ext cx="550054" cy="272403"/>
          </a:xfrm>
          <a:prstGeom prst="parallelogram">
            <a:avLst>
              <a:gd name="adj" fmla="val 62667"/>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Paralelogramo 17"/>
          <p:cNvSpPr/>
          <p:nvPr/>
        </p:nvSpPr>
        <p:spPr>
          <a:xfrm>
            <a:off x="9817394"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Paralelogramo 18"/>
          <p:cNvSpPr/>
          <p:nvPr/>
        </p:nvSpPr>
        <p:spPr>
          <a:xfrm>
            <a:off x="10626099"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Paralelogramo 19"/>
          <p:cNvSpPr/>
          <p:nvPr/>
        </p:nvSpPr>
        <p:spPr>
          <a:xfrm>
            <a:off x="10440509"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Paralelogramo 20"/>
          <p:cNvSpPr/>
          <p:nvPr/>
        </p:nvSpPr>
        <p:spPr>
          <a:xfrm>
            <a:off x="10254922"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Flecha abajo 21"/>
          <p:cNvSpPr/>
          <p:nvPr/>
        </p:nvSpPr>
        <p:spPr>
          <a:xfrm>
            <a:off x="10002981" y="2386275"/>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Paralelogramo 3"/>
          <p:cNvSpPr/>
          <p:nvPr/>
        </p:nvSpPr>
        <p:spPr>
          <a:xfrm>
            <a:off x="9049732" y="1987249"/>
            <a:ext cx="2325831" cy="505648"/>
          </a:xfrm>
          <a:prstGeom prst="parallelogram">
            <a:avLst>
              <a:gd name="adj" fmla="val 6266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Flecha abajo 22"/>
          <p:cNvSpPr/>
          <p:nvPr/>
        </p:nvSpPr>
        <p:spPr>
          <a:xfrm>
            <a:off x="9960138" y="3696204"/>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Paralelogramo 6"/>
          <p:cNvSpPr/>
          <p:nvPr/>
        </p:nvSpPr>
        <p:spPr>
          <a:xfrm>
            <a:off x="9808446" y="3482416"/>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2081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70</a:t>
            </a:fld>
            <a:endParaRPr lang="es-AR"/>
          </a:p>
        </p:txBody>
      </p:sp>
      <p:pic>
        <p:nvPicPr>
          <p:cNvPr id="198658" name="Picture 2"/>
          <p:cNvPicPr>
            <a:picLocks noChangeAspect="1" noChangeArrowheads="1"/>
          </p:cNvPicPr>
          <p:nvPr/>
        </p:nvPicPr>
        <p:blipFill>
          <a:blip r:embed="rId3" cstate="print"/>
          <a:srcRect/>
          <a:stretch>
            <a:fillRect/>
          </a:stretch>
        </p:blipFill>
        <p:spPr bwMode="auto">
          <a:xfrm>
            <a:off x="4923248" y="1852803"/>
            <a:ext cx="5334000" cy="3143250"/>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99335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71</a:t>
            </a:fld>
            <a:endParaRPr lang="es-AR"/>
          </a:p>
        </p:txBody>
      </p:sp>
      <p:pic>
        <p:nvPicPr>
          <p:cNvPr id="199682" name="Picture 2"/>
          <p:cNvPicPr>
            <a:picLocks noChangeAspect="1" noChangeArrowheads="1"/>
          </p:cNvPicPr>
          <p:nvPr/>
        </p:nvPicPr>
        <p:blipFill>
          <a:blip r:embed="rId3" cstate="print"/>
          <a:srcRect/>
          <a:stretch>
            <a:fillRect/>
          </a:stretch>
        </p:blipFill>
        <p:spPr bwMode="auto">
          <a:xfrm>
            <a:off x="4592318" y="1734188"/>
            <a:ext cx="5467350" cy="2600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073818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313" y="2582563"/>
            <a:ext cx="2447504" cy="1143000"/>
          </a:xfrm>
        </p:spPr>
        <p:txBody>
          <a:bodyPr>
            <a:normAutofit fontScale="90000"/>
          </a:bodyPr>
          <a:lstStyle/>
          <a:p>
            <a:r>
              <a:rPr lang="es-AR" dirty="0"/>
              <a:t>Convirtiendo los </a:t>
            </a:r>
            <a:r>
              <a:rPr lang="es-AR" dirty="0" err="1"/>
              <a:t>controllers</a:t>
            </a:r>
            <a:endParaRPr lang="en-US" dirty="0"/>
          </a:p>
        </p:txBody>
      </p:sp>
      <p:sp>
        <p:nvSpPr>
          <p:cNvPr id="3" name="2 Marcador de contenido"/>
          <p:cNvSpPr>
            <a:spLocks noGrp="1"/>
          </p:cNvSpPr>
          <p:nvPr>
            <p:ph idx="1"/>
          </p:nvPr>
        </p:nvSpPr>
        <p:spPr>
          <a:xfrm>
            <a:off x="3610984" y="1665453"/>
            <a:ext cx="8229600" cy="3768733"/>
          </a:xfrm>
        </p:spPr>
        <p:txBody>
          <a:bodyPr/>
          <a:lstStyle/>
          <a:p>
            <a:r>
              <a:rPr lang="es-AR" dirty="0"/>
              <a:t>Convertir los controllers en mensajes.</a:t>
            </a:r>
          </a:p>
          <a:p>
            <a:endParaRPr lang="es-AR" dirty="0"/>
          </a:p>
          <a:p>
            <a:r>
              <a:rPr lang="es-AR" dirty="0"/>
              <a:t>Repasar cada controller del DR y pasarlo a mensaje/s.</a:t>
            </a:r>
          </a:p>
          <a:p>
            <a:endParaRPr lang="es-AR" dirty="0"/>
          </a:p>
          <a:p>
            <a:r>
              <a:rPr lang="es-AR" dirty="0"/>
              <a:t>La gran pregunta es:</a:t>
            </a:r>
          </a:p>
          <a:p>
            <a:pPr lvl="1"/>
            <a:r>
              <a:rPr lang="es-AR" dirty="0"/>
              <a:t>¿Quién envía el mensaje y quién recibe el mensaje?</a:t>
            </a:r>
          </a:p>
          <a:p>
            <a:pPr lvl="1">
              <a:buNone/>
            </a:pP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72</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632482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664" y="2579453"/>
            <a:ext cx="3198294" cy="1143000"/>
          </a:xfrm>
        </p:spPr>
        <p:txBody>
          <a:bodyPr/>
          <a:lstStyle/>
          <a:p>
            <a:r>
              <a:rPr lang="es-AR" dirty="0"/>
              <a:t>Decisiones de Diseño</a:t>
            </a:r>
            <a:endParaRPr lang="en-US" dirty="0"/>
          </a:p>
        </p:txBody>
      </p:sp>
      <p:sp>
        <p:nvSpPr>
          <p:cNvPr id="3" name="2 Marcador de contenido"/>
          <p:cNvSpPr>
            <a:spLocks noGrp="1"/>
          </p:cNvSpPr>
          <p:nvPr>
            <p:ph idx="1"/>
          </p:nvPr>
        </p:nvSpPr>
        <p:spPr>
          <a:xfrm>
            <a:off x="3490736" y="1401757"/>
            <a:ext cx="8229600" cy="4054485"/>
          </a:xfrm>
        </p:spPr>
        <p:txBody>
          <a:bodyPr>
            <a:normAutofit/>
          </a:bodyPr>
          <a:lstStyle/>
          <a:p>
            <a:r>
              <a:rPr lang="es-AR" dirty="0"/>
              <a:t>Uso de patrones.</a:t>
            </a:r>
          </a:p>
          <a:p>
            <a:r>
              <a:rPr lang="es-AR" dirty="0"/>
              <a:t>De quien es responsabilidad la acción/operación/método?</a:t>
            </a:r>
          </a:p>
          <a:p>
            <a:r>
              <a:rPr lang="es-AR" dirty="0"/>
              <a:t>Es necesario una nueva clase?</a:t>
            </a:r>
          </a:p>
          <a:p>
            <a:endParaRPr lang="es-AR" dirty="0"/>
          </a:p>
          <a:p>
            <a:r>
              <a:rPr lang="es-AR" dirty="0"/>
              <a:t>Identificar Responsabilidades</a:t>
            </a:r>
          </a:p>
          <a:p>
            <a:pPr lvl="2"/>
            <a:r>
              <a:rPr lang="es-ES" dirty="0"/>
              <a:t>Un objeto que tiene tres opciones para el cumplimiento de cualquier responsabilidad. Se puede:</a:t>
            </a:r>
          </a:p>
          <a:p>
            <a:pPr lvl="3"/>
            <a:r>
              <a:rPr lang="es-ES" dirty="0"/>
              <a:t>Hacer todo el trabajo el mismo.</a:t>
            </a:r>
          </a:p>
          <a:p>
            <a:pPr lvl="3"/>
            <a:r>
              <a:rPr lang="es-ES" dirty="0"/>
              <a:t>Pedir ayudar en parte el trabajo.</a:t>
            </a:r>
          </a:p>
          <a:p>
            <a:pPr lvl="3"/>
            <a:r>
              <a:rPr lang="es-ES" dirty="0"/>
              <a:t>Delegar toda las responsabilidad a otro objeto</a:t>
            </a:r>
            <a:br>
              <a:rPr lang="es-ES" dirty="0"/>
            </a:b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145373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 buen diseño</a:t>
            </a:r>
            <a:endParaRPr lang="en-US" dirty="0"/>
          </a:p>
        </p:txBody>
      </p:sp>
      <p:sp>
        <p:nvSpPr>
          <p:cNvPr id="3" name="2 Marcador de contenido"/>
          <p:cNvSpPr>
            <a:spLocks noGrp="1"/>
          </p:cNvSpPr>
          <p:nvPr>
            <p:ph idx="1"/>
          </p:nvPr>
        </p:nvSpPr>
        <p:spPr/>
        <p:txBody>
          <a:bodyPr/>
          <a:lstStyle/>
          <a:p>
            <a:pPr algn="ctr">
              <a:buNone/>
            </a:pPr>
            <a:endParaRPr lang="es-AR" dirty="0"/>
          </a:p>
          <a:p>
            <a:pPr algn="ctr">
              <a:buNone/>
            </a:pPr>
            <a:r>
              <a:rPr lang="es-AR" b="1" dirty="0">
                <a:solidFill>
                  <a:srgbClr val="FF0000"/>
                </a:solidFill>
              </a:rPr>
              <a:t>Maximizar la cohesión</a:t>
            </a:r>
          </a:p>
          <a:p>
            <a:pPr algn="ctr">
              <a:buNone/>
            </a:pPr>
            <a:endParaRPr lang="es-AR" b="1" dirty="0">
              <a:solidFill>
                <a:srgbClr val="FF0000"/>
              </a:solidFill>
            </a:endParaRPr>
          </a:p>
          <a:p>
            <a:pPr algn="ctr">
              <a:buNone/>
            </a:pPr>
            <a:r>
              <a:rPr lang="es-AR" b="1" dirty="0">
                <a:solidFill>
                  <a:srgbClr val="FF0000"/>
                </a:solidFill>
              </a:rPr>
              <a:t>Minimizar el acoplamiento</a:t>
            </a:r>
            <a:endParaRPr lang="en-US" b="1" dirty="0">
              <a:solidFill>
                <a:srgbClr val="FF0000"/>
              </a:solidFill>
            </a:endParaRPr>
          </a:p>
        </p:txBody>
      </p:sp>
      <p:sp>
        <p:nvSpPr>
          <p:cNvPr id="4" name="3 Marcador de fecha"/>
          <p:cNvSpPr>
            <a:spLocks noGrp="1"/>
          </p:cNvSpPr>
          <p:nvPr>
            <p:ph type="dt" sz="half" idx="10"/>
          </p:nvPr>
        </p:nvSpPr>
        <p:spPr/>
        <p:txBody>
          <a:bodyPr/>
          <a:lstStyle/>
          <a:p>
            <a:fld id="{5C8F4F54-4C36-4B18-BD31-130A38CF6F02}"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74</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258309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540719" y="1398147"/>
            <a:ext cx="4038600" cy="3768733"/>
          </a:xfrm>
          <a:prstGeom prst="rect">
            <a:avLst/>
          </a:prstGeom>
        </p:spPr>
        <p:txBody>
          <a:bodyPr>
            <a:noAutofit/>
          </a:bodyPr>
          <a:lstStyle/>
          <a:p>
            <a:pPr marL="514350" indent="-514350"/>
            <a:r>
              <a:rPr lang="es-ES" sz="1600" dirty="0"/>
              <a:t>Entender por qué  dibujar un diagrama de secuencia.</a:t>
            </a:r>
          </a:p>
          <a:p>
            <a:pPr marL="514350" indent="-514350"/>
            <a:endParaRPr lang="es-ES" sz="1600" dirty="0"/>
          </a:p>
          <a:p>
            <a:pPr marL="514350" indent="-514350"/>
            <a:r>
              <a:rPr lang="es-ES" sz="1600" dirty="0"/>
              <a:t>Hacer un diagrama de secuencia para cada caso de uso.</a:t>
            </a:r>
          </a:p>
          <a:p>
            <a:pPr marL="514350" indent="-514350"/>
            <a:endParaRPr lang="es-ES" sz="1600" dirty="0"/>
          </a:p>
          <a:p>
            <a:pPr marL="514350" indent="-514350"/>
            <a:r>
              <a:rPr lang="es-ES" sz="1600" dirty="0"/>
              <a:t>Empezar desde donde lo dejó con el análisis de robustez.</a:t>
            </a:r>
          </a:p>
          <a:p>
            <a:pPr marL="514350" indent="-514350"/>
            <a:endParaRPr lang="es-ES" sz="1600" dirty="0"/>
          </a:p>
          <a:p>
            <a:pPr marL="514350" indent="-514350"/>
            <a:r>
              <a:rPr lang="es-ES" sz="1600" dirty="0"/>
              <a:t>Mostrar cómo el comportamiento del caso de uso es llevado a cabo por los objetos.</a:t>
            </a:r>
          </a:p>
          <a:p>
            <a:pPr marL="514350" indent="-514350"/>
            <a:endParaRPr lang="es-ES" sz="1600" dirty="0"/>
          </a:p>
        </p:txBody>
      </p:sp>
      <p:sp>
        <p:nvSpPr>
          <p:cNvPr id="3" name="2 Marcador de contenido"/>
          <p:cNvSpPr>
            <a:spLocks noGrp="1"/>
          </p:cNvSpPr>
          <p:nvPr>
            <p:ph sz="half" idx="4294967295"/>
          </p:nvPr>
        </p:nvSpPr>
        <p:spPr>
          <a:xfrm>
            <a:off x="7642654" y="1884849"/>
            <a:ext cx="4038600" cy="3768733"/>
          </a:xfrm>
          <a:prstGeom prst="rect">
            <a:avLst/>
          </a:prstGeom>
        </p:spPr>
        <p:txBody>
          <a:bodyPr>
            <a:noAutofit/>
          </a:bodyPr>
          <a:lstStyle/>
          <a:p>
            <a:pPr marL="514350" indent="-514350"/>
            <a:r>
              <a:rPr lang="es-ES" sz="1600" dirty="0"/>
              <a:t>Mapear el texto de los CU con los mensajes en el diagrama de secuencia.</a:t>
            </a:r>
            <a:endParaRPr lang="en-US" sz="1600" dirty="0"/>
          </a:p>
          <a:p>
            <a:pPr marL="514350" indent="-514350"/>
            <a:endParaRPr lang="es-ES" sz="1600" dirty="0"/>
          </a:p>
          <a:p>
            <a:pPr marL="514350" indent="-514350"/>
            <a:r>
              <a:rPr lang="es-ES" sz="1600" dirty="0"/>
              <a:t>No abusar del tiempo para ver quien tiene el control.</a:t>
            </a:r>
          </a:p>
          <a:p>
            <a:pPr marL="514350" indent="-514350"/>
            <a:endParaRPr lang="es-ES" sz="1600" dirty="0"/>
          </a:p>
          <a:p>
            <a:pPr marL="514350" indent="-514350"/>
            <a:r>
              <a:rPr lang="es-ES" sz="1600" dirty="0"/>
              <a:t>Asignar las operaciones a las clases mientras dibuja los mensajes.</a:t>
            </a:r>
          </a:p>
          <a:p>
            <a:pPr marL="514350" indent="-514350"/>
            <a:endParaRPr lang="es-ES" sz="1600" dirty="0"/>
          </a:p>
          <a:p>
            <a:pPr marL="514350" indent="-514350"/>
            <a:r>
              <a:rPr lang="es-ES" sz="1600" dirty="0"/>
              <a:t>Revisar los diagramas de clases con frecuencia mientras está asignando operaciones a las clases.</a:t>
            </a:r>
          </a:p>
          <a:p>
            <a:pPr marL="514350" indent="-514350"/>
            <a:endParaRPr lang="es-ES" sz="1600" dirty="0"/>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2/6/19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75</a:t>
            </a:fld>
            <a:endParaRPr lang="es-AR"/>
          </a:p>
        </p:txBody>
      </p:sp>
      <p:sp>
        <p:nvSpPr>
          <p:cNvPr id="6" name="5 Título"/>
          <p:cNvSpPr>
            <a:spLocks noGrp="1"/>
          </p:cNvSpPr>
          <p:nvPr>
            <p:ph type="title"/>
          </p:nvPr>
        </p:nvSpPr>
        <p:spPr/>
        <p:txBody>
          <a:bodyPr/>
          <a:lstStyle/>
          <a:p>
            <a:r>
              <a:rPr lang="es-AR" dirty="0"/>
              <a:t>Guías</a:t>
            </a:r>
            <a:endParaRPr lang="en-US" dirty="0"/>
          </a:p>
        </p:txBody>
      </p:sp>
    </p:spTree>
    <p:extLst>
      <p:ext uri="{BB962C8B-B14F-4D97-AF65-F5344CB8AC3E}">
        <p14:creationId xmlns:p14="http://schemas.microsoft.com/office/powerpoint/2010/main" val="546886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486188" y="1111659"/>
            <a:ext cx="1291441" cy="306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mj-lt"/>
            </a:endParaRPr>
          </a:p>
        </p:txBody>
      </p:sp>
      <p:sp>
        <p:nvSpPr>
          <p:cNvPr id="5" name="4 Rectángulo redondeado"/>
          <p:cNvSpPr/>
          <p:nvPr/>
        </p:nvSpPr>
        <p:spPr>
          <a:xfrm>
            <a:off x="4800743" y="1124744"/>
            <a:ext cx="6984776" cy="4608512"/>
          </a:xfrm>
          <a:prstGeom prst="roundRect">
            <a:avLst>
              <a:gd name="adj" fmla="val 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6" name="5 Rectángulo redondeado"/>
          <p:cNvSpPr/>
          <p:nvPr/>
        </p:nvSpPr>
        <p:spPr>
          <a:xfrm>
            <a:off x="4872751"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7" name="6 Rectángulo redondeado"/>
          <p:cNvSpPr/>
          <p:nvPr/>
        </p:nvSpPr>
        <p:spPr>
          <a:xfrm>
            <a:off x="6600943"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8" name="7 Rectángulo redondeado"/>
          <p:cNvSpPr/>
          <p:nvPr/>
        </p:nvSpPr>
        <p:spPr>
          <a:xfrm>
            <a:off x="8329135"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9" name="10 Rectángulo redondeado"/>
          <p:cNvSpPr/>
          <p:nvPr/>
        </p:nvSpPr>
        <p:spPr>
          <a:xfrm>
            <a:off x="10057327"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0" name="11 Rectángulo redondeado"/>
          <p:cNvSpPr/>
          <p:nvPr/>
        </p:nvSpPr>
        <p:spPr>
          <a:xfrm>
            <a:off x="5016767" y="227687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4" name="16 Rectángulo redondeado"/>
          <p:cNvSpPr/>
          <p:nvPr/>
        </p:nvSpPr>
        <p:spPr>
          <a:xfrm>
            <a:off x="6744959" y="220486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5" name="17 Rectángulo redondeado"/>
          <p:cNvSpPr/>
          <p:nvPr/>
        </p:nvSpPr>
        <p:spPr>
          <a:xfrm>
            <a:off x="6744959" y="328498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6" name="18 Rectángulo redondeado"/>
          <p:cNvSpPr/>
          <p:nvPr/>
        </p:nvSpPr>
        <p:spPr>
          <a:xfrm>
            <a:off x="6744959" y="436510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7" name="20 Rectángulo redondeado"/>
          <p:cNvSpPr/>
          <p:nvPr/>
        </p:nvSpPr>
        <p:spPr>
          <a:xfrm>
            <a:off x="8473151" y="213285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8" name="21 Rectángulo redondeado"/>
          <p:cNvSpPr/>
          <p:nvPr/>
        </p:nvSpPr>
        <p:spPr>
          <a:xfrm>
            <a:off x="8473151" y="321297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9" name="22 Rectángulo redondeado"/>
          <p:cNvSpPr/>
          <p:nvPr/>
        </p:nvSpPr>
        <p:spPr>
          <a:xfrm>
            <a:off x="8473151" y="429309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0" name="24 Rectángulo redondeado"/>
          <p:cNvSpPr/>
          <p:nvPr/>
        </p:nvSpPr>
        <p:spPr>
          <a:xfrm>
            <a:off x="10171575" y="225283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4" name="31 CuadroTexto"/>
          <p:cNvSpPr txBox="1"/>
          <p:nvPr/>
        </p:nvSpPr>
        <p:spPr>
          <a:xfrm>
            <a:off x="3577458" y="1268266"/>
            <a:ext cx="1151277" cy="369332"/>
          </a:xfrm>
          <a:prstGeom prst="rect">
            <a:avLst/>
          </a:prstGeom>
          <a:noFill/>
        </p:spPr>
        <p:txBody>
          <a:bodyPr wrap="none" rtlCol="0">
            <a:spAutoFit/>
          </a:bodyPr>
          <a:lstStyle/>
          <a:p>
            <a:r>
              <a:rPr lang="es-MX" dirty="0">
                <a:solidFill>
                  <a:schemeClr val="bg1"/>
                </a:solidFill>
                <a:latin typeface="+mj-lt"/>
              </a:rPr>
              <a:t>Prospecto</a:t>
            </a:r>
            <a:endParaRPr lang="es-AR" dirty="0">
              <a:solidFill>
                <a:schemeClr val="bg1"/>
              </a:solidFill>
              <a:latin typeface="+mj-lt"/>
            </a:endParaRPr>
          </a:p>
        </p:txBody>
      </p:sp>
      <p:sp>
        <p:nvSpPr>
          <p:cNvPr id="25" name="32 CuadroTexto"/>
          <p:cNvSpPr txBox="1"/>
          <p:nvPr/>
        </p:nvSpPr>
        <p:spPr>
          <a:xfrm>
            <a:off x="7695691" y="1264364"/>
            <a:ext cx="1047082" cy="369332"/>
          </a:xfrm>
          <a:prstGeom prst="rect">
            <a:avLst/>
          </a:prstGeom>
          <a:noFill/>
        </p:spPr>
        <p:txBody>
          <a:bodyPr wrap="none" rtlCol="0">
            <a:spAutoFit/>
          </a:bodyPr>
          <a:lstStyle/>
          <a:p>
            <a:r>
              <a:rPr lang="es-MX" dirty="0">
                <a:solidFill>
                  <a:schemeClr val="bg1"/>
                </a:solidFill>
                <a:latin typeface="+mj-lt"/>
              </a:rPr>
              <a:t>Proyecto</a:t>
            </a:r>
            <a:endParaRPr lang="es-AR" dirty="0">
              <a:solidFill>
                <a:schemeClr val="bg1"/>
              </a:solidFill>
              <a:latin typeface="+mj-lt"/>
            </a:endParaRPr>
          </a:p>
        </p:txBody>
      </p:sp>
      <p:sp>
        <p:nvSpPr>
          <p:cNvPr id="26" name="33 CuadroTexto"/>
          <p:cNvSpPr txBox="1"/>
          <p:nvPr/>
        </p:nvSpPr>
        <p:spPr>
          <a:xfrm>
            <a:off x="501676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7" name="34 CuadroTexto"/>
          <p:cNvSpPr txBox="1"/>
          <p:nvPr/>
        </p:nvSpPr>
        <p:spPr>
          <a:xfrm>
            <a:off x="6744959"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8" name="35 CuadroTexto"/>
          <p:cNvSpPr txBox="1"/>
          <p:nvPr/>
        </p:nvSpPr>
        <p:spPr>
          <a:xfrm>
            <a:off x="852195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9" name="37 CuadroTexto"/>
          <p:cNvSpPr txBox="1"/>
          <p:nvPr/>
        </p:nvSpPr>
        <p:spPr>
          <a:xfrm>
            <a:off x="5047074" y="2312876"/>
            <a:ext cx="1327608" cy="369332"/>
          </a:xfrm>
          <a:prstGeom prst="rect">
            <a:avLst/>
          </a:prstGeom>
          <a:noFill/>
        </p:spPr>
        <p:txBody>
          <a:bodyPr wrap="none" rtlCol="0">
            <a:spAutoFit/>
          </a:bodyPr>
          <a:lstStyle/>
          <a:p>
            <a:r>
              <a:rPr lang="es-MX" dirty="0">
                <a:latin typeface="+mj-lt"/>
              </a:rPr>
              <a:t>Iteración - P</a:t>
            </a:r>
          </a:p>
        </p:txBody>
      </p:sp>
      <p:sp>
        <p:nvSpPr>
          <p:cNvPr id="33" name="44 CuadroTexto"/>
          <p:cNvSpPr txBox="1"/>
          <p:nvPr/>
        </p:nvSpPr>
        <p:spPr>
          <a:xfrm>
            <a:off x="6724890" y="2287220"/>
            <a:ext cx="1351653" cy="369332"/>
          </a:xfrm>
          <a:prstGeom prst="rect">
            <a:avLst/>
          </a:prstGeom>
          <a:noFill/>
        </p:spPr>
        <p:txBody>
          <a:bodyPr wrap="none" rtlCol="0">
            <a:spAutoFit/>
          </a:bodyPr>
          <a:lstStyle/>
          <a:p>
            <a:pPr algn="r"/>
            <a:r>
              <a:rPr lang="es-MX" dirty="0">
                <a:latin typeface="+mj-lt"/>
              </a:rPr>
              <a:t>Iteración - D</a:t>
            </a:r>
          </a:p>
        </p:txBody>
      </p:sp>
      <p:sp>
        <p:nvSpPr>
          <p:cNvPr id="34" name="45 CuadroTexto"/>
          <p:cNvSpPr txBox="1"/>
          <p:nvPr/>
        </p:nvSpPr>
        <p:spPr>
          <a:xfrm>
            <a:off x="6791982" y="3400870"/>
            <a:ext cx="1351653" cy="369332"/>
          </a:xfrm>
          <a:prstGeom prst="rect">
            <a:avLst/>
          </a:prstGeom>
          <a:noFill/>
        </p:spPr>
        <p:txBody>
          <a:bodyPr wrap="none" rtlCol="0">
            <a:spAutoFit/>
          </a:bodyPr>
          <a:lstStyle/>
          <a:p>
            <a:pPr algn="r"/>
            <a:r>
              <a:rPr lang="es-MX" dirty="0">
                <a:latin typeface="+mj-lt"/>
              </a:rPr>
              <a:t>Iteración - D</a:t>
            </a:r>
          </a:p>
        </p:txBody>
      </p:sp>
      <p:sp>
        <p:nvSpPr>
          <p:cNvPr id="35" name="46 CuadroTexto"/>
          <p:cNvSpPr txBox="1"/>
          <p:nvPr/>
        </p:nvSpPr>
        <p:spPr>
          <a:xfrm>
            <a:off x="6804384" y="4480990"/>
            <a:ext cx="1332416" cy="369332"/>
          </a:xfrm>
          <a:prstGeom prst="rect">
            <a:avLst/>
          </a:prstGeom>
          <a:noFill/>
        </p:spPr>
        <p:txBody>
          <a:bodyPr wrap="none" rtlCol="0">
            <a:spAutoFit/>
          </a:bodyPr>
          <a:lstStyle/>
          <a:p>
            <a:pPr algn="r"/>
            <a:r>
              <a:rPr lang="es-MX" dirty="0">
                <a:latin typeface="+mj-lt"/>
              </a:rPr>
              <a:t>Iteración - R</a:t>
            </a:r>
          </a:p>
        </p:txBody>
      </p:sp>
      <p:sp>
        <p:nvSpPr>
          <p:cNvPr id="36" name="48 CuadroTexto"/>
          <p:cNvSpPr txBox="1"/>
          <p:nvPr/>
        </p:nvSpPr>
        <p:spPr>
          <a:xfrm>
            <a:off x="8429393" y="2227772"/>
            <a:ext cx="1351653" cy="369332"/>
          </a:xfrm>
          <a:prstGeom prst="rect">
            <a:avLst/>
          </a:prstGeom>
          <a:noFill/>
        </p:spPr>
        <p:txBody>
          <a:bodyPr wrap="none" rtlCol="0">
            <a:spAutoFit/>
          </a:bodyPr>
          <a:lstStyle/>
          <a:p>
            <a:pPr algn="r"/>
            <a:r>
              <a:rPr lang="es-MX" dirty="0">
                <a:latin typeface="+mj-lt"/>
              </a:rPr>
              <a:t>Iteración - D</a:t>
            </a:r>
          </a:p>
        </p:txBody>
      </p:sp>
      <p:sp>
        <p:nvSpPr>
          <p:cNvPr id="37" name="49 CuadroTexto"/>
          <p:cNvSpPr txBox="1"/>
          <p:nvPr/>
        </p:nvSpPr>
        <p:spPr>
          <a:xfrm>
            <a:off x="8496485" y="3341422"/>
            <a:ext cx="1351653" cy="369332"/>
          </a:xfrm>
          <a:prstGeom prst="rect">
            <a:avLst/>
          </a:prstGeom>
          <a:noFill/>
        </p:spPr>
        <p:txBody>
          <a:bodyPr wrap="none" rtlCol="0">
            <a:spAutoFit/>
          </a:bodyPr>
          <a:lstStyle/>
          <a:p>
            <a:pPr algn="r"/>
            <a:r>
              <a:rPr lang="es-MX" dirty="0">
                <a:latin typeface="+mj-lt"/>
              </a:rPr>
              <a:t>Iteración - D</a:t>
            </a:r>
          </a:p>
        </p:txBody>
      </p:sp>
      <p:sp>
        <p:nvSpPr>
          <p:cNvPr id="38" name="50 CuadroTexto"/>
          <p:cNvSpPr txBox="1"/>
          <p:nvPr/>
        </p:nvSpPr>
        <p:spPr>
          <a:xfrm>
            <a:off x="8508887" y="4421542"/>
            <a:ext cx="1332416" cy="369332"/>
          </a:xfrm>
          <a:prstGeom prst="rect">
            <a:avLst/>
          </a:prstGeom>
          <a:noFill/>
        </p:spPr>
        <p:txBody>
          <a:bodyPr wrap="none" rtlCol="0">
            <a:spAutoFit/>
          </a:bodyPr>
          <a:lstStyle/>
          <a:p>
            <a:pPr algn="r"/>
            <a:r>
              <a:rPr lang="es-MX" dirty="0">
                <a:latin typeface="+mj-lt"/>
              </a:rPr>
              <a:t>Iteración - R</a:t>
            </a:r>
          </a:p>
        </p:txBody>
      </p:sp>
      <p:sp>
        <p:nvSpPr>
          <p:cNvPr id="39" name="52 CuadroTexto"/>
          <p:cNvSpPr txBox="1"/>
          <p:nvPr/>
        </p:nvSpPr>
        <p:spPr>
          <a:xfrm>
            <a:off x="10171575" y="2396848"/>
            <a:ext cx="1300732" cy="369332"/>
          </a:xfrm>
          <a:prstGeom prst="rect">
            <a:avLst/>
          </a:prstGeom>
          <a:noFill/>
        </p:spPr>
        <p:txBody>
          <a:bodyPr wrap="none" rtlCol="0">
            <a:spAutoFit/>
          </a:bodyPr>
          <a:lstStyle/>
          <a:p>
            <a:pPr algn="r"/>
            <a:r>
              <a:rPr lang="es-MX" dirty="0">
                <a:latin typeface="+mj-lt"/>
              </a:rPr>
              <a:t>Iteración - F</a:t>
            </a:r>
          </a:p>
        </p:txBody>
      </p:sp>
      <p:sp>
        <p:nvSpPr>
          <p:cNvPr id="43" name="35 CuadroTexto"/>
          <p:cNvSpPr txBox="1"/>
          <p:nvPr/>
        </p:nvSpPr>
        <p:spPr>
          <a:xfrm>
            <a:off x="10250148" y="1844824"/>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30" name="Marcador de fecha 3"/>
          <p:cNvSpPr>
            <a:spLocks noGrp="1"/>
          </p:cNvSpPr>
          <p:nvPr>
            <p:ph type="dt" sz="half" idx="10"/>
          </p:nvPr>
        </p:nvSpPr>
        <p:spPr/>
        <p:txBody>
          <a:bodyPr/>
          <a:lstStyle/>
          <a:p>
            <a:fld id="{5FE0FEB5-C335-41F1-B6BD-088A7D45F1E1}" type="datetime1">
              <a:rPr lang="es-AR" smtClean="0"/>
              <a:t>2/6/19</a:t>
            </a:fld>
            <a:endParaRPr lang="es-AR"/>
          </a:p>
        </p:txBody>
      </p:sp>
      <p:sp>
        <p:nvSpPr>
          <p:cNvPr id="31" name="Marcador de pie de página 4"/>
          <p:cNvSpPr>
            <a:spLocks noGrp="1"/>
          </p:cNvSpPr>
          <p:nvPr>
            <p:ph type="ftr" sz="quarter" idx="11"/>
          </p:nvPr>
        </p:nvSpPr>
        <p:spPr/>
        <p:txBody>
          <a:bodyPr/>
          <a:lstStyle/>
          <a:p>
            <a:r>
              <a:rPr lang="es-AR"/>
              <a:t>Introducción a la Ingenería de Software en Productos Médicos</a:t>
            </a:r>
          </a:p>
        </p:txBody>
      </p:sp>
      <p:sp>
        <p:nvSpPr>
          <p:cNvPr id="32" name="Marcador de número de diapositiva 5"/>
          <p:cNvSpPr>
            <a:spLocks noGrp="1"/>
          </p:cNvSpPr>
          <p:nvPr>
            <p:ph type="sldNum" sz="quarter" idx="12"/>
          </p:nvPr>
        </p:nvSpPr>
        <p:spPr/>
        <p:txBody>
          <a:bodyPr/>
          <a:lstStyle/>
          <a:p>
            <a:fld id="{ADDD444B-9BA7-4839-9538-2E5C85273323}" type="slidenum">
              <a:rPr lang="es-AR" smtClean="0"/>
              <a:t>76</a:t>
            </a:fld>
            <a:endParaRPr lang="es-AR"/>
          </a:p>
        </p:txBody>
      </p:sp>
      <p:sp>
        <p:nvSpPr>
          <p:cNvPr id="40" name="Título 2"/>
          <p:cNvSpPr>
            <a:spLocks noGrp="1"/>
          </p:cNvSpPr>
          <p:nvPr>
            <p:ph type="title"/>
          </p:nvPr>
        </p:nvSpPr>
        <p:spPr>
          <a:xfrm>
            <a:off x="262465" y="3143818"/>
            <a:ext cx="1888068" cy="1143000"/>
          </a:xfrm>
        </p:spPr>
        <p:txBody>
          <a:bodyPr>
            <a:normAutofit fontScale="90000"/>
          </a:bodyPr>
          <a:lstStyle/>
          <a:p>
            <a:r>
              <a:rPr lang="es-ES" dirty="0"/>
              <a:t>Recordando el CV presentado</a:t>
            </a:r>
          </a:p>
        </p:txBody>
      </p:sp>
    </p:spTree>
    <p:extLst>
      <p:ext uri="{BB962C8B-B14F-4D97-AF65-F5344CB8AC3E}">
        <p14:creationId xmlns:p14="http://schemas.microsoft.com/office/powerpoint/2010/main" val="4010979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529062208"/>
              </p:ext>
            </p:extLst>
          </p:nvPr>
        </p:nvGraphicFramePr>
        <p:xfrm>
          <a:off x="3499069" y="2063578"/>
          <a:ext cx="8229600" cy="19202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63845">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los requerimientos no funcionales</a:t>
                      </a:r>
                      <a:endParaRPr lang="es-ES" dirty="0"/>
                    </a:p>
                  </a:txBody>
                  <a:tcPr/>
                </a:tc>
                <a:tc>
                  <a:txBody>
                    <a:bodyPr/>
                    <a:lstStyle/>
                    <a:p>
                      <a:r>
                        <a:rPr lang="es-ES" dirty="0"/>
                        <a:t>Reuniones</a:t>
                      </a:r>
                      <a:r>
                        <a:rPr lang="es-ES" baseline="0" dirty="0"/>
                        <a:t> Conjuntas, </a:t>
                      </a:r>
                      <a:r>
                        <a:rPr lang="es-ES" baseline="0" dirty="0" err="1"/>
                        <a:t>Brainstorming</a:t>
                      </a:r>
                      <a:r>
                        <a:rPr lang="es-ES" baseline="0" dirty="0"/>
                        <a:t>, Investigación Documental, Definición de los atributos de calidad</a:t>
                      </a:r>
                    </a:p>
                    <a:p>
                      <a:endParaRPr lang="es-ES" dirty="0"/>
                    </a:p>
                  </a:txBody>
                  <a:tcPr/>
                </a:tc>
                <a:extLst>
                  <a:ext uri="{0D108BD9-81ED-4DB2-BD59-A6C34878D82A}">
                    <a16:rowId xmlns:a16="http://schemas.microsoft.com/office/drawing/2014/main" val="10001"/>
                  </a:ext>
                </a:extLst>
              </a:tr>
              <a:tr h="370840">
                <a:tc>
                  <a:txBody>
                    <a:bodyPr/>
                    <a:lstStyle/>
                    <a:p>
                      <a:r>
                        <a:rPr lang="es-ES" dirty="0"/>
                        <a:t>Modelar</a:t>
                      </a:r>
                      <a:r>
                        <a:rPr lang="es-ES" baseline="0" dirty="0"/>
                        <a:t> la Arquitectura de la solución</a:t>
                      </a:r>
                      <a:endParaRPr lang="es-ES" dirty="0"/>
                    </a:p>
                  </a:txBody>
                  <a:tcPr/>
                </a:tc>
                <a:tc>
                  <a:txBody>
                    <a:bodyPr/>
                    <a:lstStyle/>
                    <a:p>
                      <a:r>
                        <a:rPr lang="es-ES" dirty="0"/>
                        <a:t>Diagrama</a:t>
                      </a:r>
                      <a:r>
                        <a:rPr lang="es-ES" baseline="0" dirty="0"/>
                        <a:t> de Contexto, Arquitectura de Alto Nivel (Arquitectura de Referencia)</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77</a:t>
            </a:fld>
            <a:endParaRPr lang="es-AR"/>
          </a:p>
        </p:txBody>
      </p:sp>
      <p:sp>
        <p:nvSpPr>
          <p:cNvPr id="2" name="Título 1"/>
          <p:cNvSpPr>
            <a:spLocks noGrp="1"/>
          </p:cNvSpPr>
          <p:nvPr>
            <p:ph type="title"/>
          </p:nvPr>
        </p:nvSpPr>
        <p:spPr/>
        <p:txBody>
          <a:bodyPr/>
          <a:lstStyle/>
          <a:p>
            <a:r>
              <a:rPr lang="es-ES" dirty="0"/>
              <a:t>Prospecto</a:t>
            </a:r>
          </a:p>
        </p:txBody>
      </p:sp>
    </p:spTree>
    <p:extLst>
      <p:ext uri="{BB962C8B-B14F-4D97-AF65-F5344CB8AC3E}">
        <p14:creationId xmlns:p14="http://schemas.microsoft.com/office/powerpoint/2010/main" val="2467348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254055662"/>
              </p:ext>
            </p:extLst>
          </p:nvPr>
        </p:nvGraphicFramePr>
        <p:xfrm>
          <a:off x="3523782" y="2081296"/>
          <a:ext cx="8229600" cy="21996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Especificar</a:t>
                      </a:r>
                      <a:r>
                        <a:rPr lang="es-ES" baseline="0" dirty="0"/>
                        <a:t> escenarios de atributos de Calidad</a:t>
                      </a:r>
                      <a:endParaRPr lang="es-ES" dirty="0"/>
                    </a:p>
                  </a:txBody>
                  <a:tcPr/>
                </a:tc>
                <a:tc>
                  <a:txBody>
                    <a:bodyPr/>
                    <a:lstStyle/>
                    <a:p>
                      <a:r>
                        <a:rPr lang="es-ES" dirty="0"/>
                        <a:t>Es</a:t>
                      </a:r>
                      <a:r>
                        <a:rPr lang="es-ES" baseline="0" dirty="0"/>
                        <a:t>cenarios de Calidad y operacionales.</a:t>
                      </a:r>
                      <a:endParaRPr lang="es-ES" dirty="0"/>
                    </a:p>
                  </a:txBody>
                  <a:tcPr/>
                </a:tc>
                <a:extLst>
                  <a:ext uri="{0D108BD9-81ED-4DB2-BD59-A6C34878D82A}">
                    <a16:rowId xmlns:a16="http://schemas.microsoft.com/office/drawing/2014/main" val="10001"/>
                  </a:ext>
                </a:extLst>
              </a:tr>
              <a:tr h="370840">
                <a:tc>
                  <a:txBody>
                    <a:bodyPr/>
                    <a:lstStyle/>
                    <a:p>
                      <a:r>
                        <a:rPr lang="es-ES" dirty="0"/>
                        <a:t>Analizar los aspectos transversales</a:t>
                      </a:r>
                      <a:r>
                        <a:rPr lang="es-ES" baseline="0" dirty="0"/>
                        <a:t> y definiciones de arquitectura</a:t>
                      </a:r>
                      <a:endParaRPr lang="es-ES" dirty="0"/>
                    </a:p>
                  </a:txBody>
                  <a:tcPr/>
                </a:tc>
                <a:tc>
                  <a:txBody>
                    <a:bodyPr/>
                    <a:lstStyle/>
                    <a:p>
                      <a:r>
                        <a:rPr lang="es-ES" dirty="0"/>
                        <a:t>Para cada aspecto</a:t>
                      </a:r>
                      <a:r>
                        <a:rPr lang="es-ES" baseline="0" dirty="0"/>
                        <a:t> decidir como se implementa, propio, tercero, parte del </a:t>
                      </a:r>
                      <a:r>
                        <a:rPr lang="es-ES" baseline="0" dirty="0" err="1"/>
                        <a:t>framework</a:t>
                      </a:r>
                      <a:r>
                        <a:rPr lang="es-ES" baseline="0" dirty="0"/>
                        <a:t>.</a:t>
                      </a:r>
                    </a:p>
                    <a:p>
                      <a:r>
                        <a:rPr lang="es-ES" baseline="0" dirty="0"/>
                        <a:t>Definir Prueba de Concepto.</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78</a:t>
            </a:fld>
            <a:endParaRPr lang="es-AR"/>
          </a:p>
        </p:txBody>
      </p:sp>
      <p:sp>
        <p:nvSpPr>
          <p:cNvPr id="2" name="Título 1"/>
          <p:cNvSpPr>
            <a:spLocks noGrp="1"/>
          </p:cNvSpPr>
          <p:nvPr>
            <p:ph type="title"/>
          </p:nvPr>
        </p:nvSpPr>
        <p:spPr/>
        <p:txBody>
          <a:bodyPr/>
          <a:lstStyle/>
          <a:p>
            <a:r>
              <a:rPr lang="es-ES" dirty="0"/>
              <a:t>Proyecto – Sprint Inicial</a:t>
            </a:r>
          </a:p>
        </p:txBody>
      </p:sp>
    </p:spTree>
    <p:extLst>
      <p:ext uri="{BB962C8B-B14F-4D97-AF65-F5344CB8AC3E}">
        <p14:creationId xmlns:p14="http://schemas.microsoft.com/office/powerpoint/2010/main" val="127107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530180660"/>
              </p:ext>
            </p:extLst>
          </p:nvPr>
        </p:nvGraphicFramePr>
        <p:xfrm>
          <a:off x="3511425" y="1916557"/>
          <a:ext cx="8229600" cy="3015742"/>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450342">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Realizar Análisis de una Porción de Caso de Uso</a:t>
                      </a:r>
                    </a:p>
                  </a:txBody>
                  <a:tcPr/>
                </a:tc>
                <a:tc>
                  <a:txBody>
                    <a:bodyPr/>
                    <a:lstStyle/>
                    <a:p>
                      <a:r>
                        <a:rPr lang="es-ES" dirty="0"/>
                        <a:t>Diagram</a:t>
                      </a:r>
                      <a:r>
                        <a:rPr lang="es-ES" baseline="0" dirty="0"/>
                        <a:t>a de Robustez, Diagrama de Secuencia, Estados, Actividad para el PCU. Aplicar patrones de diseño. </a:t>
                      </a:r>
                    </a:p>
                  </a:txBody>
                  <a:tcPr/>
                </a:tc>
                <a:extLst>
                  <a:ext uri="{0D108BD9-81ED-4DB2-BD59-A6C34878D82A}">
                    <a16:rowId xmlns:a16="http://schemas.microsoft.com/office/drawing/2014/main" val="10001"/>
                  </a:ext>
                </a:extLst>
              </a:tr>
              <a:tr h="370840">
                <a:tc>
                  <a:txBody>
                    <a:bodyPr/>
                    <a:lstStyle/>
                    <a:p>
                      <a:r>
                        <a:rPr lang="es-ES" dirty="0"/>
                        <a:t>Implementar una Porción de Caso de Uso</a:t>
                      </a:r>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2"/>
                  </a:ext>
                </a:extLst>
              </a:tr>
              <a:tr h="370840">
                <a:tc>
                  <a:txBody>
                    <a:bodyPr/>
                    <a:lstStyle/>
                    <a:p>
                      <a:r>
                        <a:rPr lang="es-ES" dirty="0"/>
                        <a:t>Construir una Prueba</a:t>
                      </a:r>
                      <a:r>
                        <a:rPr lang="es-ES" baseline="0" dirty="0"/>
                        <a:t> de Concepto</a:t>
                      </a:r>
                      <a:endParaRPr lang="es-ES" dirty="0"/>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3"/>
                  </a:ext>
                </a:extLst>
              </a:tr>
              <a:tr h="370840">
                <a:tc>
                  <a:txBody>
                    <a:bodyPr/>
                    <a:lstStyle/>
                    <a:p>
                      <a:r>
                        <a:rPr lang="es-ES" dirty="0"/>
                        <a:t>Actualizar</a:t>
                      </a:r>
                      <a:r>
                        <a:rPr lang="es-ES" baseline="0" dirty="0"/>
                        <a:t> los modelos</a:t>
                      </a:r>
                      <a:endParaRPr lang="es-ES" dirty="0"/>
                    </a:p>
                  </a:txBody>
                  <a:tcPr/>
                </a:tc>
                <a:tc>
                  <a:txBody>
                    <a:bodyPr/>
                    <a:lstStyle/>
                    <a:p>
                      <a:r>
                        <a:rPr lang="es-ES" dirty="0"/>
                        <a:t>Modificar</a:t>
                      </a:r>
                      <a:r>
                        <a:rPr lang="es-ES" baseline="0" dirty="0"/>
                        <a:t> los modelos de CU, Arquitectura y diseño.</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79</a:t>
            </a:fld>
            <a:endParaRPr lang="es-AR"/>
          </a:p>
        </p:txBody>
      </p:sp>
      <p:sp>
        <p:nvSpPr>
          <p:cNvPr id="2" name="Título 1"/>
          <p:cNvSpPr>
            <a:spLocks noGrp="1"/>
          </p:cNvSpPr>
          <p:nvPr>
            <p:ph type="title"/>
          </p:nvPr>
        </p:nvSpPr>
        <p:spPr/>
        <p:txBody>
          <a:bodyPr/>
          <a:lstStyle/>
          <a:p>
            <a:r>
              <a:rPr lang="es-ES" dirty="0"/>
              <a:t>Proyecto – Sprint Desarrollo</a:t>
            </a:r>
          </a:p>
        </p:txBody>
      </p:sp>
    </p:spTree>
    <p:extLst>
      <p:ext uri="{BB962C8B-B14F-4D97-AF65-F5344CB8AC3E}">
        <p14:creationId xmlns:p14="http://schemas.microsoft.com/office/powerpoint/2010/main" val="83937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3119810-FFFC-C342-8CA0-B61B9889C504}" type="datetime1">
              <a:rPr lang="es-AR" smtClean="0"/>
              <a:t>2/6/19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8</a:t>
            </a:fld>
            <a:endParaRPr lang="es-ES"/>
          </a:p>
        </p:txBody>
      </p:sp>
      <p:sp>
        <p:nvSpPr>
          <p:cNvPr id="2" name="Título 1"/>
          <p:cNvSpPr>
            <a:spLocks noGrp="1"/>
          </p:cNvSpPr>
          <p:nvPr>
            <p:ph type="title"/>
          </p:nvPr>
        </p:nvSpPr>
        <p:spPr/>
        <p:txBody>
          <a:bodyPr>
            <a:normAutofit/>
          </a:bodyPr>
          <a:lstStyle/>
          <a:p>
            <a:r>
              <a:rPr lang="es-ES" dirty="0"/>
              <a:t>Algunos enfoques</a:t>
            </a:r>
          </a:p>
        </p:txBody>
      </p:sp>
      <p:pic>
        <p:nvPicPr>
          <p:cNvPr id="7" name="Imagen 6"/>
          <p:cNvPicPr>
            <a:picLocks noChangeAspect="1"/>
          </p:cNvPicPr>
          <p:nvPr/>
        </p:nvPicPr>
        <p:blipFill>
          <a:blip r:embed="rId2"/>
          <a:stretch>
            <a:fillRect/>
          </a:stretch>
        </p:blipFill>
        <p:spPr>
          <a:xfrm>
            <a:off x="3847690" y="1801204"/>
            <a:ext cx="3390048" cy="2786584"/>
          </a:xfrm>
          <a:prstGeom prst="rect">
            <a:avLst/>
          </a:prstGeom>
        </p:spPr>
      </p:pic>
      <p:pic>
        <p:nvPicPr>
          <p:cNvPr id="6" name="Imagen 5"/>
          <p:cNvPicPr>
            <a:picLocks noChangeAspect="1"/>
          </p:cNvPicPr>
          <p:nvPr/>
        </p:nvPicPr>
        <p:blipFill>
          <a:blip r:embed="rId3"/>
          <a:stretch>
            <a:fillRect/>
          </a:stretch>
        </p:blipFill>
        <p:spPr>
          <a:xfrm>
            <a:off x="8141780" y="1801205"/>
            <a:ext cx="3278010" cy="2800717"/>
          </a:xfrm>
          <a:prstGeom prst="rect">
            <a:avLst/>
          </a:prstGeom>
        </p:spPr>
      </p:pic>
      <p:sp>
        <p:nvSpPr>
          <p:cNvPr id="3" name="CuadroTexto 2"/>
          <p:cNvSpPr txBox="1"/>
          <p:nvPr/>
        </p:nvSpPr>
        <p:spPr>
          <a:xfrm>
            <a:off x="4751246" y="4789389"/>
            <a:ext cx="1186543" cy="369332"/>
          </a:xfrm>
          <a:prstGeom prst="rect">
            <a:avLst/>
          </a:prstGeom>
          <a:noFill/>
        </p:spPr>
        <p:txBody>
          <a:bodyPr wrap="none" rtlCol="0">
            <a:spAutoFit/>
          </a:bodyPr>
          <a:lstStyle/>
          <a:p>
            <a:r>
              <a:rPr lang="es-ES" dirty="0"/>
              <a:t>Horizontal</a:t>
            </a:r>
          </a:p>
        </p:txBody>
      </p:sp>
      <p:sp>
        <p:nvSpPr>
          <p:cNvPr id="8" name="CuadroTexto 7"/>
          <p:cNvSpPr txBox="1"/>
          <p:nvPr/>
        </p:nvSpPr>
        <p:spPr>
          <a:xfrm>
            <a:off x="9180242" y="4850690"/>
            <a:ext cx="900720" cy="369332"/>
          </a:xfrm>
          <a:prstGeom prst="rect">
            <a:avLst/>
          </a:prstGeom>
          <a:noFill/>
        </p:spPr>
        <p:txBody>
          <a:bodyPr wrap="none" rtlCol="0">
            <a:spAutoFit/>
          </a:bodyPr>
          <a:lstStyle/>
          <a:p>
            <a:r>
              <a:rPr lang="es-ES" dirty="0"/>
              <a:t>Vertical</a:t>
            </a:r>
          </a:p>
        </p:txBody>
      </p:sp>
    </p:spTree>
    <p:extLst>
      <p:ext uri="{BB962C8B-B14F-4D97-AF65-F5344CB8AC3E}">
        <p14:creationId xmlns:p14="http://schemas.microsoft.com/office/powerpoint/2010/main" val="632851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2/6/19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80</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209680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06240" y="1609536"/>
            <a:ext cx="4753032" cy="4208930"/>
          </a:xfrm>
          <a:noFill/>
        </p:spPr>
        <p:txBody>
          <a:bodyPr>
            <a:normAutofit fontScale="92500"/>
          </a:bodyPr>
          <a:lstStyle/>
          <a:p>
            <a:pPr marL="0" indent="0" algn="ctr">
              <a:buNone/>
            </a:pPr>
            <a:r>
              <a:rPr lang="es-ES_tradnl" sz="2400" dirty="0"/>
              <a:t>División en “piezas” o módulos</a:t>
            </a:r>
          </a:p>
          <a:p>
            <a:pPr marL="0" indent="0" algn="ctr">
              <a:buNone/>
            </a:pPr>
            <a:endParaRPr lang="es-ES_tradnl" sz="2400" dirty="0"/>
          </a:p>
          <a:p>
            <a:pPr marL="0" indent="0" algn="ctr">
              <a:buNone/>
            </a:pPr>
            <a:r>
              <a:rPr lang="es-ES_tradnl" sz="2400" dirty="0"/>
              <a:t>Es una manifestación de la separación de la preocupaciones</a:t>
            </a:r>
          </a:p>
          <a:p>
            <a:pPr marL="0" indent="0" algn="ctr">
              <a:buNone/>
            </a:pPr>
            <a:endParaRPr lang="es-ES_tradnl" sz="2400" dirty="0"/>
          </a:p>
          <a:p>
            <a:pPr marL="0" indent="0" algn="ctr">
              <a:buNone/>
            </a:pPr>
            <a:r>
              <a:rPr lang="es-ES_tradnl" sz="2400" dirty="0"/>
              <a:t>Estudio el detalle de cada  módulo por separado (ignoro los otros módulos)</a:t>
            </a:r>
          </a:p>
          <a:p>
            <a:pPr marL="0" indent="0" algn="ctr">
              <a:buNone/>
            </a:pPr>
            <a:endParaRPr lang="es-ES_tradnl" sz="2400" dirty="0"/>
          </a:p>
          <a:p>
            <a:pPr marL="0" indent="0" algn="ctr">
              <a:buNone/>
            </a:pPr>
            <a:r>
              <a:rPr lang="es-ES_tradnl" sz="2400" dirty="0"/>
              <a:t>Estudio la relación entre módulos (ignoro el detalle de todos)</a:t>
            </a:r>
          </a:p>
          <a:p>
            <a:pPr marL="0" indent="0" algn="ctr">
              <a:buNone/>
            </a:pPr>
            <a:endParaRPr lang="es-ES_tradnl" sz="2400" dirty="0"/>
          </a:p>
          <a:p>
            <a:pPr marL="0" indent="0" algn="ctr">
              <a:buNone/>
            </a:pPr>
            <a:endParaRPr lang="es-ES" dirty="0"/>
          </a:p>
        </p:txBody>
      </p:sp>
      <p:sp>
        <p:nvSpPr>
          <p:cNvPr id="10" name="Marcador de fecha 9"/>
          <p:cNvSpPr>
            <a:spLocks noGrp="1"/>
          </p:cNvSpPr>
          <p:nvPr>
            <p:ph type="dt" sz="half" idx="10"/>
          </p:nvPr>
        </p:nvSpPr>
        <p:spPr/>
        <p:txBody>
          <a:bodyPr/>
          <a:lstStyle/>
          <a:p>
            <a:fld id="{B5BB452D-3A09-B647-BD85-D768E867B1DD}" type="datetime1">
              <a:rPr lang="es-AR" smtClean="0"/>
              <a:t>2/6/19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9</a:t>
            </a:fld>
            <a:endParaRPr lang="es-ES"/>
          </a:p>
        </p:txBody>
      </p:sp>
      <p:sp>
        <p:nvSpPr>
          <p:cNvPr id="2" name="Título 1"/>
          <p:cNvSpPr>
            <a:spLocks noGrp="1"/>
          </p:cNvSpPr>
          <p:nvPr>
            <p:ph type="title"/>
          </p:nvPr>
        </p:nvSpPr>
        <p:spPr>
          <a:noFill/>
        </p:spPr>
        <p:txBody>
          <a:bodyPr/>
          <a:lstStyle/>
          <a:p>
            <a:r>
              <a:rPr lang="es-ES_tradnl" sz="4000" dirty="0"/>
              <a:t>Modularidad (Partición )</a:t>
            </a:r>
            <a:endParaRPr lang="es-ES" dirty="0"/>
          </a:p>
        </p:txBody>
      </p:sp>
      <p:grpSp>
        <p:nvGrpSpPr>
          <p:cNvPr id="4" name="Group 3"/>
          <p:cNvGrpSpPr>
            <a:grpSpLocks/>
          </p:cNvGrpSpPr>
          <p:nvPr/>
        </p:nvGrpSpPr>
        <p:grpSpPr bwMode="auto">
          <a:xfrm>
            <a:off x="8402821" y="1496717"/>
            <a:ext cx="3341431" cy="4358013"/>
            <a:chOff x="2727" y="816"/>
            <a:chExt cx="2785" cy="2989"/>
          </a:xfrm>
        </p:grpSpPr>
        <p:pic>
          <p:nvPicPr>
            <p:cNvPr id="5" name="Picture 4"/>
            <p:cNvPicPr>
              <a:picLocks noChangeAspect="1" noChangeArrowheads="1"/>
            </p:cNvPicPr>
            <p:nvPr/>
          </p:nvPicPr>
          <p:blipFill>
            <a:blip r:embed="rId2" cstate="print"/>
            <a:srcRect/>
            <a:stretch>
              <a:fillRect/>
            </a:stretch>
          </p:blipFill>
          <p:spPr bwMode="auto">
            <a:xfrm>
              <a:off x="2727" y="2331"/>
              <a:ext cx="2785" cy="1210"/>
            </a:xfrm>
            <a:prstGeom prst="rect">
              <a:avLst/>
            </a:prstGeom>
            <a:noFill/>
            <a:ln w="12700">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7" y="960"/>
              <a:ext cx="2780" cy="1124"/>
            </a:xfrm>
            <a:prstGeom prst="rect">
              <a:avLst/>
            </a:prstGeom>
            <a:noFill/>
            <a:ln w="12700">
              <a:noFill/>
              <a:miter lim="800000"/>
              <a:headEnd/>
              <a:tailEnd/>
            </a:ln>
          </p:spPr>
        </p:pic>
        <p:sp>
          <p:nvSpPr>
            <p:cNvPr id="7" name="Text Box 6"/>
            <p:cNvSpPr txBox="1">
              <a:spLocks noChangeArrowheads="1"/>
            </p:cNvSpPr>
            <p:nvPr/>
          </p:nvSpPr>
          <p:spPr bwMode="auto">
            <a:xfrm>
              <a:off x="2736" y="816"/>
              <a:ext cx="696" cy="190"/>
            </a:xfrm>
            <a:prstGeom prst="rect">
              <a:avLst/>
            </a:prstGeom>
            <a:noFill/>
            <a:ln w="12700">
              <a:noFill/>
              <a:miter lim="800000"/>
              <a:headEnd/>
              <a:tailEnd/>
            </a:ln>
          </p:spPr>
          <p:txBody>
            <a:bodyPr wrap="none">
              <a:spAutoFit/>
            </a:bodyPr>
            <a:lstStyle/>
            <a:p>
              <a:pPr eaLnBrk="0" hangingPunct="0"/>
              <a:r>
                <a:rPr lang="es-ES_tradnl" sz="1200" i="1"/>
                <a:t>Partición 1</a:t>
              </a:r>
            </a:p>
          </p:txBody>
        </p:sp>
        <p:sp>
          <p:nvSpPr>
            <p:cNvPr id="8" name="Text Box 7"/>
            <p:cNvSpPr txBox="1">
              <a:spLocks noChangeArrowheads="1"/>
            </p:cNvSpPr>
            <p:nvPr/>
          </p:nvSpPr>
          <p:spPr bwMode="auto">
            <a:xfrm>
              <a:off x="2736" y="2160"/>
              <a:ext cx="701" cy="190"/>
            </a:xfrm>
            <a:prstGeom prst="rect">
              <a:avLst/>
            </a:prstGeom>
            <a:noFill/>
            <a:ln w="12700">
              <a:noFill/>
              <a:miter lim="800000"/>
              <a:headEnd/>
              <a:tailEnd/>
            </a:ln>
          </p:spPr>
          <p:txBody>
            <a:bodyPr wrap="none">
              <a:spAutoFit/>
            </a:bodyPr>
            <a:lstStyle/>
            <a:p>
              <a:pPr eaLnBrk="0" hangingPunct="0"/>
              <a:r>
                <a:rPr lang="es-ES_tradnl" sz="1200" i="1"/>
                <a:t>Partición 2</a:t>
              </a:r>
            </a:p>
          </p:txBody>
        </p:sp>
        <p:sp>
          <p:nvSpPr>
            <p:cNvPr id="9" name="Text Box 8"/>
            <p:cNvSpPr txBox="1">
              <a:spLocks noChangeArrowheads="1"/>
            </p:cNvSpPr>
            <p:nvPr/>
          </p:nvSpPr>
          <p:spPr bwMode="auto">
            <a:xfrm>
              <a:off x="3024" y="3552"/>
              <a:ext cx="2238" cy="253"/>
            </a:xfrm>
            <a:prstGeom prst="rect">
              <a:avLst/>
            </a:prstGeom>
            <a:noFill/>
            <a:ln w="12700">
              <a:noFill/>
              <a:miter lim="800000"/>
              <a:headEnd/>
              <a:tailEnd/>
            </a:ln>
          </p:spPr>
          <p:txBody>
            <a:bodyPr wrap="none">
              <a:spAutoFit/>
            </a:bodyPr>
            <a:lstStyle/>
            <a:p>
              <a:pPr eaLnBrk="0" hangingPunct="0"/>
              <a:r>
                <a:rPr lang="es-ES_tradnl" i="1"/>
                <a:t>¿Cohesión y acoplamiento?</a:t>
              </a:r>
            </a:p>
          </p:txBody>
        </p:sp>
      </p:grpSp>
    </p:spTree>
    <p:extLst>
      <p:ext uri="{BB962C8B-B14F-4D97-AF65-F5344CB8AC3E}">
        <p14:creationId xmlns:p14="http://schemas.microsoft.com/office/powerpoint/2010/main" val="304510138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12524</TotalTime>
  <Words>3725</Words>
  <Application>Microsoft Macintosh PowerPoint</Application>
  <PresentationFormat>Panorámica</PresentationFormat>
  <Paragraphs>1078</Paragraphs>
  <Slides>80</Slides>
  <Notes>40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80</vt:i4>
      </vt:variant>
    </vt:vector>
  </HeadingPairs>
  <TitlesOfParts>
    <vt:vector size="89" baseType="lpstr">
      <vt:lpstr>Arial</vt:lpstr>
      <vt:lpstr>Calibri</vt:lpstr>
      <vt:lpstr>Corbel</vt:lpstr>
      <vt:lpstr>Symbol</vt:lpstr>
      <vt:lpstr>Tahoma</vt:lpstr>
      <vt:lpstr>Times New Roman</vt:lpstr>
      <vt:lpstr>Wingdings</vt:lpstr>
      <vt:lpstr>Wingdings 2</vt:lpstr>
      <vt:lpstr>Marco</vt:lpstr>
      <vt:lpstr>Arquitectura y Diseño de Software</vt:lpstr>
      <vt:lpstr>Introducción al Diseño de Software</vt:lpstr>
      <vt:lpstr>¿Qué es diseñar software?</vt:lpstr>
      <vt:lpstr>Participantes del Diseño de Software</vt:lpstr>
      <vt:lpstr>La pirámide de conocimiento</vt:lpstr>
      <vt:lpstr>Principios de la Ingeniería de Software</vt:lpstr>
      <vt:lpstr>Separación de preocupaciones</vt:lpstr>
      <vt:lpstr>Algunos enfoques</vt:lpstr>
      <vt:lpstr>Modularidad (Partición )</vt:lpstr>
      <vt:lpstr>Modularidad</vt:lpstr>
      <vt:lpstr>¿Entonces.. que es un módulo?</vt:lpstr>
      <vt:lpstr>Abstracción</vt:lpstr>
      <vt:lpstr>Abstracción</vt:lpstr>
      <vt:lpstr>Anticipación al cambio</vt:lpstr>
      <vt:lpstr>Generalidad</vt:lpstr>
      <vt:lpstr>Incremental</vt:lpstr>
      <vt:lpstr>Rigurosidad y Formalidad</vt:lpstr>
      <vt:lpstr>Principios del diseño de software</vt:lpstr>
      <vt:lpstr>Relaciones</vt:lpstr>
      <vt:lpstr>Arquitectura de Software</vt:lpstr>
      <vt:lpstr>Arquitectura</vt:lpstr>
      <vt:lpstr>¿Porqué es importante la arquitectura?</vt:lpstr>
      <vt:lpstr>Objetivo de la Arquitectura</vt:lpstr>
      <vt:lpstr>Modelo de Capas Básico</vt:lpstr>
      <vt:lpstr>Prácticas de Diseño</vt:lpstr>
      <vt:lpstr>Consideraciones de Diseño</vt:lpstr>
      <vt:lpstr>Arquetipos de Aplicaciones</vt:lpstr>
      <vt:lpstr>Arquetipos de Aplicaciones</vt:lpstr>
      <vt:lpstr>Arquetipos de Aplicaciones</vt:lpstr>
      <vt:lpstr>Estrategia de Despliegue</vt:lpstr>
      <vt:lpstr>Estrategia de Despliegue</vt:lpstr>
      <vt:lpstr>Patrones para Despliegue Distribuido</vt:lpstr>
      <vt:lpstr>Determinar las Tecnologías apropiadas (Python)</vt:lpstr>
      <vt:lpstr>Atributos de Calidad</vt:lpstr>
      <vt:lpstr>Escenario de desarrollo de un sistema</vt:lpstr>
      <vt:lpstr>Determinar los Atributos de Calidad</vt:lpstr>
      <vt:lpstr>Describiendo atributos de calidad</vt:lpstr>
      <vt:lpstr>Técnica de descripción</vt:lpstr>
      <vt:lpstr>Escenario de Atributos de Calidad</vt:lpstr>
      <vt:lpstr>Partes de un escenario</vt:lpstr>
      <vt:lpstr>Ejemplo, Disponibilidad</vt:lpstr>
      <vt:lpstr>Ejemplo, Disponibilidad</vt:lpstr>
      <vt:lpstr>Otros ejemplos</vt:lpstr>
      <vt:lpstr>Ejemplo de escenarios informales</vt:lpstr>
      <vt:lpstr>Clasificación de Atributos de Calidad (Microsoft)</vt:lpstr>
      <vt:lpstr>Clasificación de Atributos de Calidad (Microsoft)</vt:lpstr>
      <vt:lpstr>Clasificación de Atributos de Calidad (SEI)</vt:lpstr>
      <vt:lpstr>Clasificación de Atributos de Calidad (SEI)</vt:lpstr>
      <vt:lpstr>Clasificación de Atributos de Calidad (Propio)</vt:lpstr>
      <vt:lpstr>Determinar los Aspectos Transversales</vt:lpstr>
      <vt:lpstr>Determinar los Aspectos Transversales</vt:lpstr>
      <vt:lpstr>Ejemplo</vt:lpstr>
      <vt:lpstr>Ejemplo - Arquitectura N-Capas</vt:lpstr>
      <vt:lpstr>Arquitectura de Capas</vt:lpstr>
      <vt:lpstr>Relación con las PCU</vt:lpstr>
      <vt:lpstr>Diseño Detallado</vt:lpstr>
      <vt:lpstr>Diagrama de Robustez</vt:lpstr>
      <vt:lpstr>Diagramas De Robustez</vt:lpstr>
      <vt:lpstr>Diagramas De Robustez</vt:lpstr>
      <vt:lpstr>Diagrama de Robustez</vt:lpstr>
      <vt:lpstr>Reglas</vt:lpstr>
      <vt:lpstr>Guías</vt:lpstr>
      <vt:lpstr>Revisión Preliminar del Diseño</vt:lpstr>
      <vt:lpstr>Diagrama de Secuencia</vt:lpstr>
      <vt:lpstr>Diagramas de secuencia</vt:lpstr>
      <vt:lpstr>Elementos Claves</vt:lpstr>
      <vt:lpstr>Notación</vt:lpstr>
      <vt:lpstr>Construcción del DS</vt:lpstr>
      <vt:lpstr>Paso 2</vt:lpstr>
      <vt:lpstr>Paso 3</vt:lpstr>
      <vt:lpstr>Paso 4</vt:lpstr>
      <vt:lpstr>Convirtiendo los controllers</vt:lpstr>
      <vt:lpstr>Decisiones de Diseño</vt:lpstr>
      <vt:lpstr>Un buen diseño</vt:lpstr>
      <vt:lpstr>Guías</vt:lpstr>
      <vt:lpstr>Recordando el CV presentado</vt:lpstr>
      <vt:lpstr>Prospecto</vt:lpstr>
      <vt:lpstr>Proyecto – Sprint Inicial</vt:lpstr>
      <vt:lpstr>Proyecto – Sprint Desarrollo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22</cp:revision>
  <dcterms:created xsi:type="dcterms:W3CDTF">2019-04-02T20:28:47Z</dcterms:created>
  <dcterms:modified xsi:type="dcterms:W3CDTF">2019-06-02T19:58:48Z</dcterms:modified>
</cp:coreProperties>
</file>