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41"/>
  </p:notesMasterIdLst>
  <p:sldIdLst>
    <p:sldId id="256" r:id="rId2"/>
    <p:sldId id="257" r:id="rId3"/>
    <p:sldId id="259" r:id="rId4"/>
    <p:sldId id="260" r:id="rId5"/>
    <p:sldId id="261" r:id="rId6"/>
    <p:sldId id="262" r:id="rId7"/>
    <p:sldId id="291" r:id="rId8"/>
    <p:sldId id="263" r:id="rId9"/>
    <p:sldId id="264" r:id="rId10"/>
    <p:sldId id="265" r:id="rId11"/>
    <p:sldId id="266" r:id="rId12"/>
    <p:sldId id="267" r:id="rId13"/>
    <p:sldId id="304" r:id="rId14"/>
    <p:sldId id="305"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387" r:id="rId34"/>
    <p:sldId id="388" r:id="rId35"/>
    <p:sldId id="286" r:id="rId36"/>
    <p:sldId id="287" r:id="rId37"/>
    <p:sldId id="288" r:id="rId38"/>
    <p:sldId id="289" r:id="rId39"/>
    <p:sldId id="290"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jandra Morales" initials="AM" lastIdx="1" clrIdx="0">
    <p:extLst>
      <p:ext uri="{19B8F6BF-5375-455C-9EA6-DF929625EA0E}">
        <p15:presenceInfo xmlns:p15="http://schemas.microsoft.com/office/powerpoint/2012/main" userId="0d07cbba806c20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277"/>
    <p:restoredTop sz="94919"/>
  </p:normalViewPr>
  <p:slideViewPr>
    <p:cSldViewPr snapToGrid="0" snapToObjects="1">
      <p:cViewPr varScale="1">
        <p:scale>
          <a:sx n="76" d="100"/>
          <a:sy n="76" d="100"/>
        </p:scale>
        <p:origin x="208" y="30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Valotto" userId="f8cd04a3a901a375" providerId="LiveId" clId="{9FE5FF6C-FF80-3A42-8EBA-5C9015AF763A}"/>
    <pc:docChg chg="undo custSel addSld delSld modSld modMainMaster">
      <pc:chgData name="Victor Valotto" userId="f8cd04a3a901a375" providerId="LiveId" clId="{9FE5FF6C-FF80-3A42-8EBA-5C9015AF763A}" dt="2019-04-24T22:38:09.399" v="287" actId="2696"/>
      <pc:docMkLst>
        <pc:docMk/>
      </pc:docMkLst>
      <pc:sldMasterChg chg="delSldLayout modSldLayout">
        <pc:chgData name="Victor Valotto" userId="f8cd04a3a901a375" providerId="LiveId" clId="{9FE5FF6C-FF80-3A42-8EBA-5C9015AF763A}" dt="2019-04-24T22:36:17.051" v="284" actId="2696"/>
        <pc:sldMasterMkLst>
          <pc:docMk/>
          <pc:sldMasterMk cId="0" sldId="2147483840"/>
        </pc:sldMasterMkLst>
      </pc:sldMasterChg>
    </pc:docChg>
  </pc:docChgLst>
  <pc:docChgLst>
    <pc:chgData name="Victor Valotto" userId="f8cd04a3a901a375" providerId="LiveId" clId="{5A345204-3C57-C94C-B1A3-E23824FCEA03}"/>
    <pc:docChg chg="undo custSel addSld delSld modSld">
      <pc:chgData name="Victor Valotto" userId="f8cd04a3a901a375" providerId="LiveId" clId="{5A345204-3C57-C94C-B1A3-E23824FCEA03}" dt="2019-04-16T20:07:52.625" v="220" actId="1076"/>
      <pc:docMkLst>
        <pc:docMk/>
      </pc:docMkLst>
    </pc:docChg>
  </pc:docChgLst>
  <pc:docChgLst>
    <pc:chgData name="Victor Valotto" userId="f8cd04a3a901a375" providerId="LiveId" clId="{D8253574-1F1D-A54A-8107-1243FF27A437}"/>
    <pc:docChg chg="modSld">
      <pc:chgData name="Victor Valotto" userId="f8cd04a3a901a375" providerId="LiveId" clId="{D8253574-1F1D-A54A-8107-1243FF27A437}" dt="2019-06-02T20:06:26.880" v="39" actId="20577"/>
      <pc:docMkLst>
        <pc:docMk/>
      </pc:docMkLst>
      <pc:sldChg chg="modSp">
        <pc:chgData name="Victor Valotto" userId="f8cd04a3a901a375" providerId="LiveId" clId="{D8253574-1F1D-A54A-8107-1243FF27A437}" dt="2019-06-02T20:06:26.880" v="39" actId="20577"/>
        <pc:sldMkLst>
          <pc:docMk/>
          <pc:sldMk cId="4143034434" sldId="256"/>
        </pc:sldMkLst>
        <pc:spChg chg="mod">
          <ac:chgData name="Victor Valotto" userId="f8cd04a3a901a375" providerId="LiveId" clId="{D8253574-1F1D-A54A-8107-1243FF27A437}" dt="2019-06-02T20:06:26.880" v="39" actId="20577"/>
          <ac:spMkLst>
            <pc:docMk/>
            <pc:sldMk cId="4143034434" sldId="256"/>
            <ac:spMk id="2" creationId="{E87BCC9F-5D7D-FF4D-8BE0-02DB4CF4979F}"/>
          </ac:spMkLst>
        </pc:spChg>
      </pc:sldChg>
    </pc:docChg>
  </pc:docChgLst>
  <pc:docChgLst>
    <pc:chgData name="Victor Valotto" userId="f8cd04a3a901a375" providerId="LiveId" clId="{B3EC4247-3503-F34F-B457-B7E68ADEB118}"/>
    <pc:docChg chg="custSel addSld delSld modSld">
      <pc:chgData name="Victor Valotto" userId="f8cd04a3a901a375" providerId="LiveId" clId="{B3EC4247-3503-F34F-B457-B7E68ADEB118}" dt="2019-04-16T20:16:57.965" v="103" actId="27636"/>
      <pc:docMkLst>
        <pc:docMk/>
      </pc:docMkLst>
      <pc:sldMasterChg chg="delSldLayout">
        <pc:chgData name="Victor Valotto" userId="f8cd04a3a901a375" providerId="LiveId" clId="{B3EC4247-3503-F34F-B457-B7E68ADEB118}" dt="2019-04-16T20:14:03.677" v="74" actId="2696"/>
        <pc:sldMasterMkLst>
          <pc:docMk/>
          <pc:sldMasterMk cId="0" sldId="2147483840"/>
        </pc:sldMasterMkLst>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06705C-EB6C-4526-8729-3F33BF86BDF2}" type="doc">
      <dgm:prSet loTypeId="urn:microsoft.com/office/officeart/2005/8/layout/hList3" loCatId="list" qsTypeId="urn:microsoft.com/office/officeart/2005/8/quickstyle/simple3" qsCatId="simple" csTypeId="urn:microsoft.com/office/officeart/2005/8/colors/accent1_2" csCatId="accent1" phldr="1"/>
      <dgm:spPr/>
      <dgm:t>
        <a:bodyPr/>
        <a:lstStyle/>
        <a:p>
          <a:endParaRPr lang="es-AR"/>
        </a:p>
      </dgm:t>
    </dgm:pt>
    <dgm:pt modelId="{734BCBFF-A731-4495-AA68-6A9B00707D1D}">
      <dgm:prSet phldrT="[Texto]"/>
      <dgm:spPr/>
      <dgm:t>
        <a:bodyPr/>
        <a:lstStyle/>
        <a:p>
          <a:r>
            <a:rPr lang="es-AR" dirty="0"/>
            <a:t>Administración y Control</a:t>
          </a:r>
        </a:p>
      </dgm:t>
    </dgm:pt>
    <dgm:pt modelId="{F61349DB-E7E5-46A3-B3C9-C6E0CAD07E90}" type="parTrans" cxnId="{992DB9DD-26E6-4455-8CB3-7460100E829E}">
      <dgm:prSet/>
      <dgm:spPr/>
      <dgm:t>
        <a:bodyPr/>
        <a:lstStyle/>
        <a:p>
          <a:endParaRPr lang="es-AR"/>
        </a:p>
      </dgm:t>
    </dgm:pt>
    <dgm:pt modelId="{C7B65E78-C123-4149-8D35-6196EBBCA1CE}" type="sibTrans" cxnId="{992DB9DD-26E6-4455-8CB3-7460100E829E}">
      <dgm:prSet/>
      <dgm:spPr/>
      <dgm:t>
        <a:bodyPr/>
        <a:lstStyle/>
        <a:p>
          <a:endParaRPr lang="es-AR"/>
        </a:p>
      </dgm:t>
    </dgm:pt>
    <dgm:pt modelId="{6CF30BF0-2452-4059-A5FB-4C279F4CB9A3}">
      <dgm:prSet phldrT="[Texto]"/>
      <dgm:spPr/>
      <dgm:t>
        <a:bodyPr/>
        <a:lstStyle/>
        <a:p>
          <a:r>
            <a:rPr lang="es-AR" dirty="0"/>
            <a:t>Versiones</a:t>
          </a:r>
        </a:p>
      </dgm:t>
    </dgm:pt>
    <dgm:pt modelId="{F5D83A67-61FC-4EED-8110-C02A9B80A0F9}" type="parTrans" cxnId="{C2FB7F85-EEDB-456A-8F57-C7F38BD29AB0}">
      <dgm:prSet/>
      <dgm:spPr/>
      <dgm:t>
        <a:bodyPr/>
        <a:lstStyle/>
        <a:p>
          <a:endParaRPr lang="es-AR"/>
        </a:p>
      </dgm:t>
    </dgm:pt>
    <dgm:pt modelId="{F2107CD2-926C-4A4E-9943-1DDF67EAAD89}" type="sibTrans" cxnId="{C2FB7F85-EEDB-456A-8F57-C7F38BD29AB0}">
      <dgm:prSet/>
      <dgm:spPr/>
      <dgm:t>
        <a:bodyPr/>
        <a:lstStyle/>
        <a:p>
          <a:endParaRPr lang="es-AR"/>
        </a:p>
      </dgm:t>
    </dgm:pt>
    <dgm:pt modelId="{21956ACE-B3F6-45F0-9F61-409656DD0B77}">
      <dgm:prSet phldrT="[Texto]"/>
      <dgm:spPr/>
      <dgm:t>
        <a:bodyPr/>
        <a:lstStyle/>
        <a:p>
          <a:r>
            <a:rPr lang="es-AR" dirty="0"/>
            <a:t>Entornos de trabajo</a:t>
          </a:r>
        </a:p>
      </dgm:t>
    </dgm:pt>
    <dgm:pt modelId="{69B6ECB0-ACFE-47B6-9D19-72F44A7162F5}" type="parTrans" cxnId="{3064E1C5-EE02-488E-92D0-0BAC711A7442}">
      <dgm:prSet/>
      <dgm:spPr/>
      <dgm:t>
        <a:bodyPr/>
        <a:lstStyle/>
        <a:p>
          <a:endParaRPr lang="es-AR"/>
        </a:p>
      </dgm:t>
    </dgm:pt>
    <dgm:pt modelId="{59F0DF37-874E-4C7F-8D64-882AA2F6EE45}" type="sibTrans" cxnId="{3064E1C5-EE02-488E-92D0-0BAC711A7442}">
      <dgm:prSet/>
      <dgm:spPr/>
      <dgm:t>
        <a:bodyPr/>
        <a:lstStyle/>
        <a:p>
          <a:endParaRPr lang="es-AR"/>
        </a:p>
      </dgm:t>
    </dgm:pt>
    <dgm:pt modelId="{CA86338E-2870-4D97-BA5C-FD2CFECAFE34}">
      <dgm:prSet phldrT="[Texto]"/>
      <dgm:spPr/>
      <dgm:t>
        <a:bodyPr/>
        <a:lstStyle/>
        <a:p>
          <a:r>
            <a:rPr lang="es-AR" dirty="0"/>
            <a:t>Entregas</a:t>
          </a:r>
        </a:p>
      </dgm:t>
    </dgm:pt>
    <dgm:pt modelId="{451FE250-62C8-4B4C-9375-E77298446A4A}" type="parTrans" cxnId="{21048FB5-33C4-4F6F-9DFA-1924005FEE23}">
      <dgm:prSet/>
      <dgm:spPr/>
      <dgm:t>
        <a:bodyPr/>
        <a:lstStyle/>
        <a:p>
          <a:endParaRPr lang="es-AR"/>
        </a:p>
      </dgm:t>
    </dgm:pt>
    <dgm:pt modelId="{10DDE769-429A-4E0C-ACCA-76E8A70620D3}" type="sibTrans" cxnId="{21048FB5-33C4-4F6F-9DFA-1924005FEE23}">
      <dgm:prSet/>
      <dgm:spPr/>
      <dgm:t>
        <a:bodyPr/>
        <a:lstStyle/>
        <a:p>
          <a:endParaRPr lang="es-AR"/>
        </a:p>
      </dgm:t>
    </dgm:pt>
    <dgm:pt modelId="{95627787-5635-43FF-B2EB-E69C70C4303A}">
      <dgm:prSet phldrT="[Texto]"/>
      <dgm:spPr/>
      <dgm:t>
        <a:bodyPr/>
        <a:lstStyle/>
        <a:p>
          <a:r>
            <a:rPr lang="es-AR" dirty="0"/>
            <a:t>Cambios</a:t>
          </a:r>
        </a:p>
      </dgm:t>
    </dgm:pt>
    <dgm:pt modelId="{932449E2-EBC6-4456-B249-D649AE324E8A}" type="parTrans" cxnId="{5A0FD543-4934-4B9D-8C4F-030AA08C0CF8}">
      <dgm:prSet/>
      <dgm:spPr/>
      <dgm:t>
        <a:bodyPr/>
        <a:lstStyle/>
        <a:p>
          <a:endParaRPr lang="es-AR"/>
        </a:p>
      </dgm:t>
    </dgm:pt>
    <dgm:pt modelId="{34D77364-5846-4462-BA06-AFB8B2B4CE42}" type="sibTrans" cxnId="{5A0FD543-4934-4B9D-8C4F-030AA08C0CF8}">
      <dgm:prSet/>
      <dgm:spPr/>
      <dgm:t>
        <a:bodyPr/>
        <a:lstStyle/>
        <a:p>
          <a:endParaRPr lang="es-AR"/>
        </a:p>
      </dgm:t>
    </dgm:pt>
    <dgm:pt modelId="{68B4321E-6371-4333-B09F-B7CA55BFC9E7}" type="pres">
      <dgm:prSet presAssocID="{7006705C-EB6C-4526-8729-3F33BF86BDF2}" presName="composite" presStyleCnt="0">
        <dgm:presLayoutVars>
          <dgm:chMax val="1"/>
          <dgm:dir/>
          <dgm:resizeHandles val="exact"/>
        </dgm:presLayoutVars>
      </dgm:prSet>
      <dgm:spPr/>
    </dgm:pt>
    <dgm:pt modelId="{9687645B-B2D4-41AB-8AAC-93A21648D29E}" type="pres">
      <dgm:prSet presAssocID="{734BCBFF-A731-4495-AA68-6A9B00707D1D}" presName="roof" presStyleLbl="dkBgShp" presStyleIdx="0" presStyleCnt="2"/>
      <dgm:spPr/>
    </dgm:pt>
    <dgm:pt modelId="{FD32B323-9446-4CEE-B51C-F5EB49EA562B}" type="pres">
      <dgm:prSet presAssocID="{734BCBFF-A731-4495-AA68-6A9B00707D1D}" presName="pillars" presStyleCnt="0"/>
      <dgm:spPr/>
    </dgm:pt>
    <dgm:pt modelId="{7FD10517-22BA-44B2-8329-9FF36D6466D9}" type="pres">
      <dgm:prSet presAssocID="{734BCBFF-A731-4495-AA68-6A9B00707D1D}" presName="pillar1" presStyleLbl="node1" presStyleIdx="0" presStyleCnt="4">
        <dgm:presLayoutVars>
          <dgm:bulletEnabled val="1"/>
        </dgm:presLayoutVars>
      </dgm:prSet>
      <dgm:spPr/>
    </dgm:pt>
    <dgm:pt modelId="{340BE243-B88D-40CF-82A0-5CF0CA083C27}" type="pres">
      <dgm:prSet presAssocID="{21956ACE-B3F6-45F0-9F61-409656DD0B77}" presName="pillarX" presStyleLbl="node1" presStyleIdx="1" presStyleCnt="4">
        <dgm:presLayoutVars>
          <dgm:bulletEnabled val="1"/>
        </dgm:presLayoutVars>
      </dgm:prSet>
      <dgm:spPr/>
    </dgm:pt>
    <dgm:pt modelId="{D4CF50BE-CCD7-4869-AA44-89DD55A94779}" type="pres">
      <dgm:prSet presAssocID="{CA86338E-2870-4D97-BA5C-FD2CFECAFE34}" presName="pillarX" presStyleLbl="node1" presStyleIdx="2" presStyleCnt="4">
        <dgm:presLayoutVars>
          <dgm:bulletEnabled val="1"/>
        </dgm:presLayoutVars>
      </dgm:prSet>
      <dgm:spPr/>
    </dgm:pt>
    <dgm:pt modelId="{5448FA23-3EDB-4AAB-9749-380676264346}" type="pres">
      <dgm:prSet presAssocID="{95627787-5635-43FF-B2EB-E69C70C4303A}" presName="pillarX" presStyleLbl="node1" presStyleIdx="3" presStyleCnt="4">
        <dgm:presLayoutVars>
          <dgm:bulletEnabled val="1"/>
        </dgm:presLayoutVars>
      </dgm:prSet>
      <dgm:spPr/>
    </dgm:pt>
    <dgm:pt modelId="{8645A522-8AF2-4E82-B110-932A2004632B}" type="pres">
      <dgm:prSet presAssocID="{734BCBFF-A731-4495-AA68-6A9B00707D1D}" presName="base" presStyleLbl="dkBgShp" presStyleIdx="1" presStyleCnt="2" custLinFactNeighborX="388" custLinFactNeighborY="72543"/>
      <dgm:spPr/>
    </dgm:pt>
  </dgm:ptLst>
  <dgm:cxnLst>
    <dgm:cxn modelId="{CC541116-98EA-CF43-93A5-019CC6291256}" type="presOf" srcId="{CA86338E-2870-4D97-BA5C-FD2CFECAFE34}" destId="{D4CF50BE-CCD7-4869-AA44-89DD55A94779}" srcOrd="0" destOrd="0" presId="urn:microsoft.com/office/officeart/2005/8/layout/hList3"/>
    <dgm:cxn modelId="{5A0FD543-4934-4B9D-8C4F-030AA08C0CF8}" srcId="{734BCBFF-A731-4495-AA68-6A9B00707D1D}" destId="{95627787-5635-43FF-B2EB-E69C70C4303A}" srcOrd="3" destOrd="0" parTransId="{932449E2-EBC6-4456-B249-D649AE324E8A}" sibTransId="{34D77364-5846-4462-BA06-AFB8B2B4CE42}"/>
    <dgm:cxn modelId="{1872A655-1A06-7844-AF89-2D0A4453E6EA}" type="presOf" srcId="{7006705C-EB6C-4526-8729-3F33BF86BDF2}" destId="{68B4321E-6371-4333-B09F-B7CA55BFC9E7}" srcOrd="0" destOrd="0" presId="urn:microsoft.com/office/officeart/2005/8/layout/hList3"/>
    <dgm:cxn modelId="{C2FB7F85-EEDB-456A-8F57-C7F38BD29AB0}" srcId="{734BCBFF-A731-4495-AA68-6A9B00707D1D}" destId="{6CF30BF0-2452-4059-A5FB-4C279F4CB9A3}" srcOrd="0" destOrd="0" parTransId="{F5D83A67-61FC-4EED-8110-C02A9B80A0F9}" sibTransId="{F2107CD2-926C-4A4E-9943-1DDF67EAAD89}"/>
    <dgm:cxn modelId="{05CDB485-8CF9-E34F-A75D-178EF45A3D4F}" type="presOf" srcId="{734BCBFF-A731-4495-AA68-6A9B00707D1D}" destId="{9687645B-B2D4-41AB-8AAC-93A21648D29E}" srcOrd="0" destOrd="0" presId="urn:microsoft.com/office/officeart/2005/8/layout/hList3"/>
    <dgm:cxn modelId="{6BE48790-3636-3044-81CF-475BFF0D76A2}" type="presOf" srcId="{95627787-5635-43FF-B2EB-E69C70C4303A}" destId="{5448FA23-3EDB-4AAB-9749-380676264346}" srcOrd="0" destOrd="0" presId="urn:microsoft.com/office/officeart/2005/8/layout/hList3"/>
    <dgm:cxn modelId="{21048FB5-33C4-4F6F-9DFA-1924005FEE23}" srcId="{734BCBFF-A731-4495-AA68-6A9B00707D1D}" destId="{CA86338E-2870-4D97-BA5C-FD2CFECAFE34}" srcOrd="2" destOrd="0" parTransId="{451FE250-62C8-4B4C-9375-E77298446A4A}" sibTransId="{10DDE769-429A-4E0C-ACCA-76E8A70620D3}"/>
    <dgm:cxn modelId="{9A5119B7-6355-4444-874C-125DAF07A27E}" type="presOf" srcId="{21956ACE-B3F6-45F0-9F61-409656DD0B77}" destId="{340BE243-B88D-40CF-82A0-5CF0CA083C27}" srcOrd="0" destOrd="0" presId="urn:microsoft.com/office/officeart/2005/8/layout/hList3"/>
    <dgm:cxn modelId="{E1DC54C5-B166-0345-9D45-5691B3FC2708}" type="presOf" srcId="{6CF30BF0-2452-4059-A5FB-4C279F4CB9A3}" destId="{7FD10517-22BA-44B2-8329-9FF36D6466D9}" srcOrd="0" destOrd="0" presId="urn:microsoft.com/office/officeart/2005/8/layout/hList3"/>
    <dgm:cxn modelId="{3064E1C5-EE02-488E-92D0-0BAC711A7442}" srcId="{734BCBFF-A731-4495-AA68-6A9B00707D1D}" destId="{21956ACE-B3F6-45F0-9F61-409656DD0B77}" srcOrd="1" destOrd="0" parTransId="{69B6ECB0-ACFE-47B6-9D19-72F44A7162F5}" sibTransId="{59F0DF37-874E-4C7F-8D64-882AA2F6EE45}"/>
    <dgm:cxn modelId="{992DB9DD-26E6-4455-8CB3-7460100E829E}" srcId="{7006705C-EB6C-4526-8729-3F33BF86BDF2}" destId="{734BCBFF-A731-4495-AA68-6A9B00707D1D}" srcOrd="0" destOrd="0" parTransId="{F61349DB-E7E5-46A3-B3C9-C6E0CAD07E90}" sibTransId="{C7B65E78-C123-4149-8D35-6196EBBCA1CE}"/>
    <dgm:cxn modelId="{61B6AC7E-E108-9C4A-8AA9-093DBB926446}" type="presParOf" srcId="{68B4321E-6371-4333-B09F-B7CA55BFC9E7}" destId="{9687645B-B2D4-41AB-8AAC-93A21648D29E}" srcOrd="0" destOrd="0" presId="urn:microsoft.com/office/officeart/2005/8/layout/hList3"/>
    <dgm:cxn modelId="{78D7B557-7FC4-AC4F-A9F7-9310D9732FA6}" type="presParOf" srcId="{68B4321E-6371-4333-B09F-B7CA55BFC9E7}" destId="{FD32B323-9446-4CEE-B51C-F5EB49EA562B}" srcOrd="1" destOrd="0" presId="urn:microsoft.com/office/officeart/2005/8/layout/hList3"/>
    <dgm:cxn modelId="{3D1A0E05-0A9F-7F42-BD14-D75F0E801F71}" type="presParOf" srcId="{FD32B323-9446-4CEE-B51C-F5EB49EA562B}" destId="{7FD10517-22BA-44B2-8329-9FF36D6466D9}" srcOrd="0" destOrd="0" presId="urn:microsoft.com/office/officeart/2005/8/layout/hList3"/>
    <dgm:cxn modelId="{4EC2DD2D-9065-A14E-9C6F-007762D8E31E}" type="presParOf" srcId="{FD32B323-9446-4CEE-B51C-F5EB49EA562B}" destId="{340BE243-B88D-40CF-82A0-5CF0CA083C27}" srcOrd="1" destOrd="0" presId="urn:microsoft.com/office/officeart/2005/8/layout/hList3"/>
    <dgm:cxn modelId="{601DF3EA-488E-584D-86E3-D4247ADE9782}" type="presParOf" srcId="{FD32B323-9446-4CEE-B51C-F5EB49EA562B}" destId="{D4CF50BE-CCD7-4869-AA44-89DD55A94779}" srcOrd="2" destOrd="0" presId="urn:microsoft.com/office/officeart/2005/8/layout/hList3"/>
    <dgm:cxn modelId="{0C6B5808-CFF0-E446-8BB1-C4274667C982}" type="presParOf" srcId="{FD32B323-9446-4CEE-B51C-F5EB49EA562B}" destId="{5448FA23-3EDB-4AAB-9749-380676264346}" srcOrd="3" destOrd="0" presId="urn:microsoft.com/office/officeart/2005/8/layout/hList3"/>
    <dgm:cxn modelId="{E463F497-FB97-B549-A3A2-D0C7D5CC9C98}" type="presParOf" srcId="{68B4321E-6371-4333-B09F-B7CA55BFC9E7}" destId="{8645A522-8AF2-4E82-B110-932A2004632B}"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87645B-B2D4-41AB-8AAC-93A21648D29E}">
      <dsp:nvSpPr>
        <dsp:cNvPr id="0" name=""/>
        <dsp:cNvSpPr/>
      </dsp:nvSpPr>
      <dsp:spPr>
        <a:xfrm>
          <a:off x="0" y="0"/>
          <a:ext cx="6096000" cy="121920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s-AR" sz="4400" kern="1200" dirty="0"/>
            <a:t>Administración y Control</a:t>
          </a:r>
        </a:p>
      </dsp:txBody>
      <dsp:txXfrm>
        <a:off x="0" y="0"/>
        <a:ext cx="6096000" cy="1219200"/>
      </dsp:txXfrm>
    </dsp:sp>
    <dsp:sp modelId="{7FD10517-22BA-44B2-8329-9FF36D6466D9}">
      <dsp:nvSpPr>
        <dsp:cNvPr id="0" name=""/>
        <dsp:cNvSpPr/>
      </dsp:nvSpPr>
      <dsp:spPr>
        <a:xfrm>
          <a:off x="0" y="1219200"/>
          <a:ext cx="1523999" cy="2560320"/>
        </a:xfrm>
        <a:prstGeom prst="rec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AR" sz="2600" kern="1200" dirty="0"/>
            <a:t>Versiones</a:t>
          </a:r>
        </a:p>
      </dsp:txBody>
      <dsp:txXfrm>
        <a:off x="0" y="1219200"/>
        <a:ext cx="1523999" cy="2560320"/>
      </dsp:txXfrm>
    </dsp:sp>
    <dsp:sp modelId="{340BE243-B88D-40CF-82A0-5CF0CA083C27}">
      <dsp:nvSpPr>
        <dsp:cNvPr id="0" name=""/>
        <dsp:cNvSpPr/>
      </dsp:nvSpPr>
      <dsp:spPr>
        <a:xfrm>
          <a:off x="1523999" y="1219200"/>
          <a:ext cx="1523999" cy="2560320"/>
        </a:xfrm>
        <a:prstGeom prst="rec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AR" sz="2600" kern="1200" dirty="0"/>
            <a:t>Entornos de trabajo</a:t>
          </a:r>
        </a:p>
      </dsp:txBody>
      <dsp:txXfrm>
        <a:off x="1523999" y="1219200"/>
        <a:ext cx="1523999" cy="2560320"/>
      </dsp:txXfrm>
    </dsp:sp>
    <dsp:sp modelId="{D4CF50BE-CCD7-4869-AA44-89DD55A94779}">
      <dsp:nvSpPr>
        <dsp:cNvPr id="0" name=""/>
        <dsp:cNvSpPr/>
      </dsp:nvSpPr>
      <dsp:spPr>
        <a:xfrm>
          <a:off x="3047999" y="1219200"/>
          <a:ext cx="1523999" cy="2560320"/>
        </a:xfrm>
        <a:prstGeom prst="rec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AR" sz="2600" kern="1200" dirty="0"/>
            <a:t>Entregas</a:t>
          </a:r>
        </a:p>
      </dsp:txBody>
      <dsp:txXfrm>
        <a:off x="3047999" y="1219200"/>
        <a:ext cx="1523999" cy="2560320"/>
      </dsp:txXfrm>
    </dsp:sp>
    <dsp:sp modelId="{5448FA23-3EDB-4AAB-9749-380676264346}">
      <dsp:nvSpPr>
        <dsp:cNvPr id="0" name=""/>
        <dsp:cNvSpPr/>
      </dsp:nvSpPr>
      <dsp:spPr>
        <a:xfrm>
          <a:off x="4572000" y="1219200"/>
          <a:ext cx="1523999" cy="2560320"/>
        </a:xfrm>
        <a:prstGeom prst="rec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AR" sz="2600" kern="1200" dirty="0"/>
            <a:t>Cambios</a:t>
          </a:r>
        </a:p>
      </dsp:txBody>
      <dsp:txXfrm>
        <a:off x="4572000" y="1219200"/>
        <a:ext cx="1523999" cy="2560320"/>
      </dsp:txXfrm>
    </dsp:sp>
    <dsp:sp modelId="{8645A522-8AF2-4E82-B110-932A2004632B}">
      <dsp:nvSpPr>
        <dsp:cNvPr id="0" name=""/>
        <dsp:cNvSpPr/>
      </dsp:nvSpPr>
      <dsp:spPr>
        <a:xfrm>
          <a:off x="0" y="3779520"/>
          <a:ext cx="6096000" cy="28448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5C82B-EBA5-0F4A-84B0-95236E926059}" type="datetimeFigureOut">
              <a:rPr lang="es-AR" smtClean="0"/>
              <a:t>2/6/19</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E8876-0579-AF4B-8ECE-B7B81E189DEA}" type="slidenum">
              <a:rPr lang="es-AR" smtClean="0"/>
              <a:t>‹Nº›</a:t>
            </a:fld>
            <a:endParaRPr lang="es-AR"/>
          </a:p>
        </p:txBody>
      </p:sp>
    </p:spTree>
    <p:extLst>
      <p:ext uri="{BB962C8B-B14F-4D97-AF65-F5344CB8AC3E}">
        <p14:creationId xmlns:p14="http://schemas.microsoft.com/office/powerpoint/2010/main" val="231642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Marcador de imagen de diapositiva"/>
          <p:cNvSpPr>
            <a:spLocks noGrp="1" noRot="1" noChangeAspect="1" noTextEdit="1"/>
          </p:cNvSpPr>
          <p:nvPr>
            <p:ph type="sldImg"/>
          </p:nvPr>
        </p:nvSpPr>
        <p:spPr>
          <a:ln/>
        </p:spPr>
      </p:sp>
      <p:sp>
        <p:nvSpPr>
          <p:cNvPr id="39939" name="2 Marcador de notas"/>
          <p:cNvSpPr>
            <a:spLocks noGrp="1"/>
          </p:cNvSpPr>
          <p:nvPr>
            <p:ph type="body" idx="1"/>
          </p:nvPr>
        </p:nvSpPr>
        <p:spPr>
          <a:noFill/>
          <a:ln/>
        </p:spPr>
        <p:txBody>
          <a:bodyPr/>
          <a:lstStyle/>
          <a:p>
            <a:r>
              <a:rPr lang="es-AR">
                <a:latin typeface="Times New Roman" pitchFamily="18" charset="0"/>
              </a:rPr>
              <a:t>Muestra las los inconvenientes de modificaciones concurrentes sobre un mismo conjunto de componentes.</a:t>
            </a:r>
          </a:p>
        </p:txBody>
      </p:sp>
      <p:sp>
        <p:nvSpPr>
          <p:cNvPr id="39940" name="3 Marcador de número de diapositiva"/>
          <p:cNvSpPr>
            <a:spLocks noGrp="1"/>
          </p:cNvSpPr>
          <p:nvPr>
            <p:ph type="sldNum" sz="quarter" idx="5"/>
          </p:nvPr>
        </p:nvSpPr>
        <p:spPr>
          <a:noFill/>
        </p:spPr>
        <p:txBody>
          <a:bodyPr/>
          <a:lstStyle/>
          <a:p>
            <a:fld id="{5B3FE575-D921-4620-9725-9BB80DF721E3}" type="slidenum">
              <a:rPr lang="es-ES_tradnl" smtClean="0">
                <a:latin typeface="Times New Roman" pitchFamily="18" charset="0"/>
              </a:rPr>
              <a:pPr/>
              <a:t>2</a:t>
            </a:fld>
            <a:endParaRPr lang="es-ES_tradnl">
              <a:latin typeface="Times New Roman" pitchFamily="18" charset="0"/>
            </a:endParaRPr>
          </a:p>
        </p:txBody>
      </p:sp>
    </p:spTree>
    <p:extLst>
      <p:ext uri="{BB962C8B-B14F-4D97-AF65-F5344CB8AC3E}">
        <p14:creationId xmlns:p14="http://schemas.microsoft.com/office/powerpoint/2010/main" val="3708175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Marcador de imagen de diapositiva"/>
          <p:cNvSpPr>
            <a:spLocks noGrp="1" noRot="1" noChangeAspect="1" noTextEdit="1"/>
          </p:cNvSpPr>
          <p:nvPr>
            <p:ph type="sldImg"/>
          </p:nvPr>
        </p:nvSpPr>
        <p:spPr>
          <a:ln/>
        </p:spPr>
      </p:sp>
      <p:sp>
        <p:nvSpPr>
          <p:cNvPr id="54275" name="2 Marcador de notas"/>
          <p:cNvSpPr>
            <a:spLocks noGrp="1"/>
          </p:cNvSpPr>
          <p:nvPr>
            <p:ph type="body" idx="1"/>
          </p:nvPr>
        </p:nvSpPr>
        <p:spPr>
          <a:noFill/>
          <a:ln/>
        </p:spPr>
        <p:txBody>
          <a:bodyPr/>
          <a:lstStyle/>
          <a:p>
            <a:endParaRPr lang="es-AR">
              <a:latin typeface="Times New Roman" pitchFamily="18" charset="0"/>
            </a:endParaRPr>
          </a:p>
        </p:txBody>
      </p:sp>
      <p:sp>
        <p:nvSpPr>
          <p:cNvPr id="54276" name="3 Marcador de número de diapositiva"/>
          <p:cNvSpPr>
            <a:spLocks noGrp="1"/>
          </p:cNvSpPr>
          <p:nvPr>
            <p:ph type="sldNum" sz="quarter" idx="5"/>
          </p:nvPr>
        </p:nvSpPr>
        <p:spPr>
          <a:noFill/>
        </p:spPr>
        <p:txBody>
          <a:bodyPr/>
          <a:lstStyle/>
          <a:p>
            <a:fld id="{EF3FAA07-5A89-41A9-A0AB-2E227261B731}" type="slidenum">
              <a:rPr lang="es-ES_tradnl" smtClean="0">
                <a:latin typeface="Times New Roman" pitchFamily="18" charset="0"/>
              </a:rPr>
              <a:pPr/>
              <a:t>11</a:t>
            </a:fld>
            <a:endParaRPr lang="es-ES_tradnl">
              <a:latin typeface="Times New Roman" pitchFamily="18" charset="0"/>
            </a:endParaRPr>
          </a:p>
        </p:txBody>
      </p:sp>
    </p:spTree>
    <p:extLst>
      <p:ext uri="{BB962C8B-B14F-4D97-AF65-F5344CB8AC3E}">
        <p14:creationId xmlns:p14="http://schemas.microsoft.com/office/powerpoint/2010/main" val="2436024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Marcador de imagen de diapositiva"/>
          <p:cNvSpPr>
            <a:spLocks noGrp="1" noRot="1" noChangeAspect="1" noTextEdit="1"/>
          </p:cNvSpPr>
          <p:nvPr>
            <p:ph type="sldImg"/>
          </p:nvPr>
        </p:nvSpPr>
        <p:spPr>
          <a:ln/>
        </p:spPr>
      </p:sp>
      <p:sp>
        <p:nvSpPr>
          <p:cNvPr id="55299" name="2 Marcador de notas"/>
          <p:cNvSpPr>
            <a:spLocks noGrp="1"/>
          </p:cNvSpPr>
          <p:nvPr>
            <p:ph type="body" idx="1"/>
          </p:nvPr>
        </p:nvSpPr>
        <p:spPr>
          <a:noFill/>
          <a:ln/>
        </p:spPr>
        <p:txBody>
          <a:bodyPr/>
          <a:lstStyle/>
          <a:p>
            <a:endParaRPr lang="es-AR">
              <a:latin typeface="Times New Roman" pitchFamily="18" charset="0"/>
            </a:endParaRPr>
          </a:p>
        </p:txBody>
      </p:sp>
      <p:sp>
        <p:nvSpPr>
          <p:cNvPr id="55300" name="3 Marcador de número de diapositiva"/>
          <p:cNvSpPr>
            <a:spLocks noGrp="1"/>
          </p:cNvSpPr>
          <p:nvPr>
            <p:ph type="sldNum" sz="quarter" idx="5"/>
          </p:nvPr>
        </p:nvSpPr>
        <p:spPr>
          <a:noFill/>
        </p:spPr>
        <p:txBody>
          <a:bodyPr/>
          <a:lstStyle/>
          <a:p>
            <a:fld id="{773B22AD-9D60-490C-B08A-0B1CE6A9D074}" type="slidenum">
              <a:rPr lang="es-ES_tradnl" smtClean="0">
                <a:latin typeface="Times New Roman" pitchFamily="18" charset="0"/>
              </a:rPr>
              <a:pPr/>
              <a:t>12</a:t>
            </a:fld>
            <a:endParaRPr lang="es-ES_tradnl">
              <a:latin typeface="Times New Roman" pitchFamily="18" charset="0"/>
            </a:endParaRPr>
          </a:p>
        </p:txBody>
      </p:sp>
    </p:spTree>
    <p:extLst>
      <p:ext uri="{BB962C8B-B14F-4D97-AF65-F5344CB8AC3E}">
        <p14:creationId xmlns:p14="http://schemas.microsoft.com/office/powerpoint/2010/main" val="2984618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p:spPr>
        <p:txBody>
          <a:bodyPr/>
          <a:lstStyle/>
          <a:p>
            <a:endParaRPr lang="es-AR">
              <a:latin typeface="Times New Roman" pitchFamily="18" charset="0"/>
            </a:endParaRPr>
          </a:p>
        </p:txBody>
      </p:sp>
      <p:sp>
        <p:nvSpPr>
          <p:cNvPr id="37892" name="3 Marcador de número de diapositiva"/>
          <p:cNvSpPr>
            <a:spLocks noGrp="1"/>
          </p:cNvSpPr>
          <p:nvPr>
            <p:ph type="sldNum" sz="quarter" idx="5"/>
          </p:nvPr>
        </p:nvSpPr>
        <p:spPr>
          <a:noFill/>
        </p:spPr>
        <p:txBody>
          <a:bodyPr/>
          <a:lstStyle/>
          <a:p>
            <a:fld id="{9BBF9EFB-5428-46C2-BC8F-55D0BB683762}" type="slidenum">
              <a:rPr lang="es-ES_tradnl" smtClean="0">
                <a:latin typeface="Times New Roman" pitchFamily="18" charset="0"/>
              </a:rPr>
              <a:pPr/>
              <a:t>13</a:t>
            </a:fld>
            <a:endParaRPr lang="es-ES_tradnl">
              <a:latin typeface="Times New Roman" pitchFamily="18" charset="0"/>
            </a:endParaRPr>
          </a:p>
        </p:txBody>
      </p:sp>
    </p:spTree>
    <p:extLst>
      <p:ext uri="{BB962C8B-B14F-4D97-AF65-F5344CB8AC3E}">
        <p14:creationId xmlns:p14="http://schemas.microsoft.com/office/powerpoint/2010/main" val="4219163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a:ln/>
        </p:spPr>
      </p:sp>
      <p:sp>
        <p:nvSpPr>
          <p:cNvPr id="40963" name="2 Marcador de notas"/>
          <p:cNvSpPr>
            <a:spLocks noGrp="1"/>
          </p:cNvSpPr>
          <p:nvPr>
            <p:ph type="body" idx="1"/>
          </p:nvPr>
        </p:nvSpPr>
        <p:spPr>
          <a:noFill/>
          <a:ln/>
        </p:spPr>
        <p:txBody>
          <a:bodyPr/>
          <a:lstStyle/>
          <a:p>
            <a:r>
              <a:rPr lang="es-AR">
                <a:latin typeface="Times New Roman" pitchFamily="18" charset="0"/>
              </a:rPr>
              <a:t>Representación de la evolución de un IC. </a:t>
            </a:r>
          </a:p>
          <a:p>
            <a:r>
              <a:rPr lang="es-AR">
                <a:latin typeface="Times New Roman" pitchFamily="18" charset="0"/>
              </a:rPr>
              <a:t>Un IC en un sistema de IC nunca cambia. Se crean nuevas instancias o versiones del mismo ítem a medida que transcurre el tiempo. Esto origina la posibilidad de recuperar el ítem desde cualquier situación anterior.</a:t>
            </a:r>
          </a:p>
        </p:txBody>
      </p:sp>
      <p:sp>
        <p:nvSpPr>
          <p:cNvPr id="40964" name="3 Marcador de número de diapositiva"/>
          <p:cNvSpPr>
            <a:spLocks noGrp="1"/>
          </p:cNvSpPr>
          <p:nvPr>
            <p:ph type="sldNum" sz="quarter" idx="5"/>
          </p:nvPr>
        </p:nvSpPr>
        <p:spPr>
          <a:noFill/>
        </p:spPr>
        <p:txBody>
          <a:bodyPr/>
          <a:lstStyle/>
          <a:p>
            <a:fld id="{03C66E21-4117-4FCF-980C-D82A3153D142}" type="slidenum">
              <a:rPr lang="es-ES_tradnl" smtClean="0">
                <a:latin typeface="Times New Roman" pitchFamily="18" charset="0"/>
              </a:rPr>
              <a:pPr/>
              <a:t>14</a:t>
            </a:fld>
            <a:endParaRPr lang="es-ES_tradnl">
              <a:latin typeface="Times New Roman" pitchFamily="18" charset="0"/>
            </a:endParaRPr>
          </a:p>
        </p:txBody>
      </p:sp>
    </p:spTree>
    <p:extLst>
      <p:ext uri="{BB962C8B-B14F-4D97-AF65-F5344CB8AC3E}">
        <p14:creationId xmlns:p14="http://schemas.microsoft.com/office/powerpoint/2010/main" val="2858493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Marcador de imagen de diapositiva"/>
          <p:cNvSpPr>
            <a:spLocks noGrp="1" noRot="1" noChangeAspect="1" noTextEdit="1"/>
          </p:cNvSpPr>
          <p:nvPr>
            <p:ph type="sldImg"/>
          </p:nvPr>
        </p:nvSpPr>
        <p:spPr>
          <a:ln/>
        </p:spPr>
      </p:sp>
      <p:sp>
        <p:nvSpPr>
          <p:cNvPr id="56323" name="2 Marcador de notas"/>
          <p:cNvSpPr>
            <a:spLocks noGrp="1"/>
          </p:cNvSpPr>
          <p:nvPr>
            <p:ph type="body" idx="1"/>
          </p:nvPr>
        </p:nvSpPr>
        <p:spPr>
          <a:noFill/>
          <a:ln/>
        </p:spPr>
        <p:txBody>
          <a:bodyPr/>
          <a:lstStyle/>
          <a:p>
            <a:endParaRPr lang="es-AR">
              <a:latin typeface="Times New Roman" pitchFamily="18" charset="0"/>
            </a:endParaRPr>
          </a:p>
        </p:txBody>
      </p:sp>
      <p:sp>
        <p:nvSpPr>
          <p:cNvPr id="56324" name="3 Marcador de número de diapositiva"/>
          <p:cNvSpPr>
            <a:spLocks noGrp="1"/>
          </p:cNvSpPr>
          <p:nvPr>
            <p:ph type="sldNum" sz="quarter" idx="5"/>
          </p:nvPr>
        </p:nvSpPr>
        <p:spPr>
          <a:noFill/>
        </p:spPr>
        <p:txBody>
          <a:bodyPr/>
          <a:lstStyle/>
          <a:p>
            <a:fld id="{08C48673-7234-4434-95E1-446752E61B63}" type="slidenum">
              <a:rPr lang="es-ES_tradnl" smtClean="0">
                <a:latin typeface="Times New Roman" pitchFamily="18" charset="0"/>
              </a:rPr>
              <a:pPr/>
              <a:t>15</a:t>
            </a:fld>
            <a:endParaRPr lang="es-ES_tradnl">
              <a:latin typeface="Times New Roman" pitchFamily="18" charset="0"/>
            </a:endParaRPr>
          </a:p>
        </p:txBody>
      </p:sp>
    </p:spTree>
    <p:extLst>
      <p:ext uri="{BB962C8B-B14F-4D97-AF65-F5344CB8AC3E}">
        <p14:creationId xmlns:p14="http://schemas.microsoft.com/office/powerpoint/2010/main" val="2690115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1 Marcador de imagen de diapositiva"/>
          <p:cNvSpPr>
            <a:spLocks noGrp="1" noRot="1" noChangeAspect="1" noTextEdit="1"/>
          </p:cNvSpPr>
          <p:nvPr>
            <p:ph type="sldImg"/>
          </p:nvPr>
        </p:nvSpPr>
        <p:spPr>
          <a:ln/>
        </p:spPr>
      </p:sp>
      <p:sp>
        <p:nvSpPr>
          <p:cNvPr id="72707" name="2 Marcador de notas"/>
          <p:cNvSpPr>
            <a:spLocks noGrp="1"/>
          </p:cNvSpPr>
          <p:nvPr>
            <p:ph type="body" idx="1"/>
          </p:nvPr>
        </p:nvSpPr>
        <p:spPr>
          <a:noFill/>
          <a:ln/>
        </p:spPr>
        <p:txBody>
          <a:bodyPr/>
          <a:lstStyle/>
          <a:p>
            <a:endParaRPr lang="es-AR">
              <a:latin typeface="Times New Roman" pitchFamily="18" charset="0"/>
            </a:endParaRPr>
          </a:p>
        </p:txBody>
      </p:sp>
      <p:sp>
        <p:nvSpPr>
          <p:cNvPr id="72708" name="3 Marcador de número de diapositiva"/>
          <p:cNvSpPr>
            <a:spLocks noGrp="1"/>
          </p:cNvSpPr>
          <p:nvPr>
            <p:ph type="sldNum" sz="quarter" idx="5"/>
          </p:nvPr>
        </p:nvSpPr>
        <p:spPr>
          <a:noFill/>
        </p:spPr>
        <p:txBody>
          <a:bodyPr/>
          <a:lstStyle/>
          <a:p>
            <a:fld id="{6FD75F9F-46B1-4402-AB54-D365AF060FB5}" type="slidenum">
              <a:rPr lang="es-ES_tradnl" smtClean="0">
                <a:latin typeface="Times New Roman" pitchFamily="18" charset="0"/>
              </a:rPr>
              <a:pPr/>
              <a:t>16</a:t>
            </a:fld>
            <a:endParaRPr lang="es-ES_tradnl">
              <a:latin typeface="Times New Roman" pitchFamily="18" charset="0"/>
            </a:endParaRPr>
          </a:p>
        </p:txBody>
      </p:sp>
    </p:spTree>
    <p:extLst>
      <p:ext uri="{BB962C8B-B14F-4D97-AF65-F5344CB8AC3E}">
        <p14:creationId xmlns:p14="http://schemas.microsoft.com/office/powerpoint/2010/main" val="3996892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Marcador de imagen de diapositiva"/>
          <p:cNvSpPr>
            <a:spLocks noGrp="1" noRot="1" noChangeAspect="1" noTextEdit="1"/>
          </p:cNvSpPr>
          <p:nvPr>
            <p:ph type="sldImg"/>
          </p:nvPr>
        </p:nvSpPr>
        <p:spPr>
          <a:ln/>
        </p:spPr>
      </p:sp>
      <p:sp>
        <p:nvSpPr>
          <p:cNvPr id="73731" name="2 Marcador de notas"/>
          <p:cNvSpPr>
            <a:spLocks noGrp="1"/>
          </p:cNvSpPr>
          <p:nvPr>
            <p:ph type="body" idx="1"/>
          </p:nvPr>
        </p:nvSpPr>
        <p:spPr>
          <a:noFill/>
          <a:ln/>
        </p:spPr>
        <p:txBody>
          <a:bodyPr/>
          <a:lstStyle/>
          <a:p>
            <a:endParaRPr lang="es-AR">
              <a:latin typeface="Times New Roman" pitchFamily="18" charset="0"/>
            </a:endParaRPr>
          </a:p>
        </p:txBody>
      </p:sp>
      <p:sp>
        <p:nvSpPr>
          <p:cNvPr id="73732" name="3 Marcador de número de diapositiva"/>
          <p:cNvSpPr>
            <a:spLocks noGrp="1"/>
          </p:cNvSpPr>
          <p:nvPr>
            <p:ph type="sldNum" sz="quarter" idx="5"/>
          </p:nvPr>
        </p:nvSpPr>
        <p:spPr>
          <a:noFill/>
        </p:spPr>
        <p:txBody>
          <a:bodyPr/>
          <a:lstStyle/>
          <a:p>
            <a:fld id="{98AA3B5B-E19A-4DD2-B6C2-539691CED9AA}" type="slidenum">
              <a:rPr lang="es-ES_tradnl" smtClean="0">
                <a:latin typeface="Times New Roman" pitchFamily="18" charset="0"/>
              </a:rPr>
              <a:pPr/>
              <a:t>17</a:t>
            </a:fld>
            <a:endParaRPr lang="es-ES_tradnl">
              <a:latin typeface="Times New Roman" pitchFamily="18" charset="0"/>
            </a:endParaRPr>
          </a:p>
        </p:txBody>
      </p:sp>
    </p:spTree>
    <p:extLst>
      <p:ext uri="{BB962C8B-B14F-4D97-AF65-F5344CB8AC3E}">
        <p14:creationId xmlns:p14="http://schemas.microsoft.com/office/powerpoint/2010/main" val="1780450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1 Marcador de imagen de diapositiva"/>
          <p:cNvSpPr>
            <a:spLocks noGrp="1" noRot="1" noChangeAspect="1" noTextEdit="1"/>
          </p:cNvSpPr>
          <p:nvPr>
            <p:ph type="sldImg"/>
          </p:nvPr>
        </p:nvSpPr>
        <p:spPr>
          <a:ln/>
        </p:spPr>
      </p:sp>
      <p:sp>
        <p:nvSpPr>
          <p:cNvPr id="75779" name="2 Marcador de notas"/>
          <p:cNvSpPr>
            <a:spLocks noGrp="1"/>
          </p:cNvSpPr>
          <p:nvPr>
            <p:ph type="body" idx="1"/>
          </p:nvPr>
        </p:nvSpPr>
        <p:spPr>
          <a:noFill/>
          <a:ln/>
        </p:spPr>
        <p:txBody>
          <a:bodyPr/>
          <a:lstStyle/>
          <a:p>
            <a:endParaRPr lang="es-AR">
              <a:latin typeface="Times New Roman" pitchFamily="18" charset="0"/>
            </a:endParaRPr>
          </a:p>
        </p:txBody>
      </p:sp>
      <p:sp>
        <p:nvSpPr>
          <p:cNvPr id="75780" name="3 Marcador de número de diapositiva"/>
          <p:cNvSpPr>
            <a:spLocks noGrp="1"/>
          </p:cNvSpPr>
          <p:nvPr>
            <p:ph type="sldNum" sz="quarter" idx="5"/>
          </p:nvPr>
        </p:nvSpPr>
        <p:spPr>
          <a:noFill/>
        </p:spPr>
        <p:txBody>
          <a:bodyPr/>
          <a:lstStyle/>
          <a:p>
            <a:fld id="{1DD854A5-250D-4207-916B-BAA9BE86BD2C}" type="slidenum">
              <a:rPr lang="es-ES_tradnl" smtClean="0">
                <a:latin typeface="Times New Roman" pitchFamily="18" charset="0"/>
              </a:rPr>
              <a:pPr/>
              <a:t>18</a:t>
            </a:fld>
            <a:endParaRPr lang="es-ES_tradnl">
              <a:latin typeface="Times New Roman" pitchFamily="18" charset="0"/>
            </a:endParaRPr>
          </a:p>
        </p:txBody>
      </p:sp>
    </p:spTree>
    <p:extLst>
      <p:ext uri="{BB962C8B-B14F-4D97-AF65-F5344CB8AC3E}">
        <p14:creationId xmlns:p14="http://schemas.microsoft.com/office/powerpoint/2010/main" val="2337647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1 Marcador de imagen de diapositiva"/>
          <p:cNvSpPr>
            <a:spLocks noGrp="1" noRot="1" noChangeAspect="1" noTextEdit="1"/>
          </p:cNvSpPr>
          <p:nvPr>
            <p:ph type="sldImg"/>
          </p:nvPr>
        </p:nvSpPr>
        <p:spPr>
          <a:ln/>
        </p:spPr>
      </p:sp>
      <p:sp>
        <p:nvSpPr>
          <p:cNvPr id="76803" name="2 Marcador de notas"/>
          <p:cNvSpPr>
            <a:spLocks noGrp="1"/>
          </p:cNvSpPr>
          <p:nvPr>
            <p:ph type="body" idx="1"/>
          </p:nvPr>
        </p:nvSpPr>
        <p:spPr>
          <a:noFill/>
          <a:ln/>
        </p:spPr>
        <p:txBody>
          <a:bodyPr/>
          <a:lstStyle/>
          <a:p>
            <a:endParaRPr lang="es-AR">
              <a:latin typeface="Times New Roman" pitchFamily="18" charset="0"/>
            </a:endParaRPr>
          </a:p>
        </p:txBody>
      </p:sp>
      <p:sp>
        <p:nvSpPr>
          <p:cNvPr id="76804" name="3 Marcador de número de diapositiva"/>
          <p:cNvSpPr>
            <a:spLocks noGrp="1"/>
          </p:cNvSpPr>
          <p:nvPr>
            <p:ph type="sldNum" sz="quarter" idx="5"/>
          </p:nvPr>
        </p:nvSpPr>
        <p:spPr>
          <a:noFill/>
        </p:spPr>
        <p:txBody>
          <a:bodyPr/>
          <a:lstStyle/>
          <a:p>
            <a:fld id="{82D793F6-D8C1-4EC9-AB7A-82089C9256F8}" type="slidenum">
              <a:rPr lang="es-ES_tradnl" smtClean="0">
                <a:latin typeface="Times New Roman" pitchFamily="18" charset="0"/>
              </a:rPr>
              <a:pPr/>
              <a:t>19</a:t>
            </a:fld>
            <a:endParaRPr lang="es-ES_tradnl">
              <a:latin typeface="Times New Roman" pitchFamily="18" charset="0"/>
            </a:endParaRPr>
          </a:p>
        </p:txBody>
      </p:sp>
    </p:spTree>
    <p:extLst>
      <p:ext uri="{BB962C8B-B14F-4D97-AF65-F5344CB8AC3E}">
        <p14:creationId xmlns:p14="http://schemas.microsoft.com/office/powerpoint/2010/main" val="1247866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1 Marcador de imagen de diapositiva"/>
          <p:cNvSpPr>
            <a:spLocks noGrp="1" noRot="1" noChangeAspect="1" noTextEdit="1"/>
          </p:cNvSpPr>
          <p:nvPr>
            <p:ph type="sldImg"/>
          </p:nvPr>
        </p:nvSpPr>
        <p:spPr>
          <a:ln/>
        </p:spPr>
      </p:sp>
      <p:sp>
        <p:nvSpPr>
          <p:cNvPr id="77827" name="2 Marcador de notas"/>
          <p:cNvSpPr>
            <a:spLocks noGrp="1"/>
          </p:cNvSpPr>
          <p:nvPr>
            <p:ph type="body" idx="1"/>
          </p:nvPr>
        </p:nvSpPr>
        <p:spPr>
          <a:noFill/>
          <a:ln/>
        </p:spPr>
        <p:txBody>
          <a:bodyPr/>
          <a:lstStyle/>
          <a:p>
            <a:endParaRPr lang="es-AR">
              <a:latin typeface="Times New Roman" pitchFamily="18" charset="0"/>
            </a:endParaRPr>
          </a:p>
        </p:txBody>
      </p:sp>
      <p:sp>
        <p:nvSpPr>
          <p:cNvPr id="77828" name="3 Marcador de número de diapositiva"/>
          <p:cNvSpPr>
            <a:spLocks noGrp="1"/>
          </p:cNvSpPr>
          <p:nvPr>
            <p:ph type="sldNum" sz="quarter" idx="5"/>
          </p:nvPr>
        </p:nvSpPr>
        <p:spPr>
          <a:noFill/>
        </p:spPr>
        <p:txBody>
          <a:bodyPr/>
          <a:lstStyle/>
          <a:p>
            <a:fld id="{D1AC7DED-B130-4235-8406-207037F77FDB}" type="slidenum">
              <a:rPr lang="es-ES_tradnl" smtClean="0">
                <a:latin typeface="Times New Roman" pitchFamily="18" charset="0"/>
              </a:rPr>
              <a:pPr/>
              <a:t>20</a:t>
            </a:fld>
            <a:endParaRPr lang="es-ES_tradnl">
              <a:latin typeface="Times New Roman" pitchFamily="18" charset="0"/>
            </a:endParaRPr>
          </a:p>
        </p:txBody>
      </p:sp>
    </p:spTree>
    <p:extLst>
      <p:ext uri="{BB962C8B-B14F-4D97-AF65-F5344CB8AC3E}">
        <p14:creationId xmlns:p14="http://schemas.microsoft.com/office/powerpoint/2010/main" val="614689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Marcador de imagen de diapositiva"/>
          <p:cNvSpPr>
            <a:spLocks noGrp="1" noRot="1" noChangeAspect="1" noTextEdit="1"/>
          </p:cNvSpPr>
          <p:nvPr>
            <p:ph type="sldImg"/>
          </p:nvPr>
        </p:nvSpPr>
        <p:spPr>
          <a:ln/>
        </p:spPr>
      </p:sp>
      <p:sp>
        <p:nvSpPr>
          <p:cNvPr id="41987" name="2 Marcador de notas"/>
          <p:cNvSpPr>
            <a:spLocks noGrp="1"/>
          </p:cNvSpPr>
          <p:nvPr>
            <p:ph type="body" idx="1"/>
          </p:nvPr>
        </p:nvSpPr>
        <p:spPr>
          <a:noFill/>
          <a:ln/>
        </p:spPr>
        <p:txBody>
          <a:bodyPr/>
          <a:lstStyle/>
          <a:p>
            <a:r>
              <a:rPr lang="es-AR">
                <a:latin typeface="Times New Roman" pitchFamily="18" charset="0"/>
              </a:rPr>
              <a:t>Muestra un sistema complejo con varias plataformas que debe ser mantenidas de manera integrada y estable.</a:t>
            </a:r>
          </a:p>
        </p:txBody>
      </p:sp>
      <p:sp>
        <p:nvSpPr>
          <p:cNvPr id="41988" name="3 Marcador de número de diapositiva"/>
          <p:cNvSpPr>
            <a:spLocks noGrp="1"/>
          </p:cNvSpPr>
          <p:nvPr>
            <p:ph type="sldNum" sz="quarter" idx="5"/>
          </p:nvPr>
        </p:nvSpPr>
        <p:spPr>
          <a:noFill/>
        </p:spPr>
        <p:txBody>
          <a:bodyPr/>
          <a:lstStyle/>
          <a:p>
            <a:fld id="{9DEBE305-A36A-4CDD-A0F0-26CD75400F83}" type="slidenum">
              <a:rPr lang="es-ES_tradnl" smtClean="0">
                <a:latin typeface="Times New Roman" pitchFamily="18" charset="0"/>
              </a:rPr>
              <a:pPr/>
              <a:t>3</a:t>
            </a:fld>
            <a:endParaRPr lang="es-ES_tradnl">
              <a:latin typeface="Times New Roman" pitchFamily="18" charset="0"/>
            </a:endParaRPr>
          </a:p>
        </p:txBody>
      </p:sp>
    </p:spTree>
    <p:extLst>
      <p:ext uri="{BB962C8B-B14F-4D97-AF65-F5344CB8AC3E}">
        <p14:creationId xmlns:p14="http://schemas.microsoft.com/office/powerpoint/2010/main" val="598904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p:cNvSpPr>
            <a:spLocks noGrp="1" noRot="1" noChangeAspect="1" noTextEdit="1"/>
          </p:cNvSpPr>
          <p:nvPr>
            <p:ph type="sldImg"/>
          </p:nvPr>
        </p:nvSpPr>
        <p:spPr>
          <a:ln/>
        </p:spPr>
      </p:sp>
      <p:sp>
        <p:nvSpPr>
          <p:cNvPr id="45059" name="2 Marcador de notas"/>
          <p:cNvSpPr>
            <a:spLocks noGrp="1"/>
          </p:cNvSpPr>
          <p:nvPr>
            <p:ph type="body" idx="1"/>
          </p:nvPr>
        </p:nvSpPr>
        <p:spPr>
          <a:noFill/>
          <a:ln/>
        </p:spPr>
        <p:txBody>
          <a:bodyPr/>
          <a:lstStyle/>
          <a:p>
            <a:endParaRPr lang="es-AR">
              <a:latin typeface="Times New Roman" pitchFamily="18" charset="0"/>
            </a:endParaRPr>
          </a:p>
        </p:txBody>
      </p:sp>
      <p:sp>
        <p:nvSpPr>
          <p:cNvPr id="45060" name="3 Marcador de número de diapositiva"/>
          <p:cNvSpPr>
            <a:spLocks noGrp="1"/>
          </p:cNvSpPr>
          <p:nvPr>
            <p:ph type="sldNum" sz="quarter" idx="5"/>
          </p:nvPr>
        </p:nvSpPr>
        <p:spPr>
          <a:noFill/>
        </p:spPr>
        <p:txBody>
          <a:bodyPr/>
          <a:lstStyle/>
          <a:p>
            <a:fld id="{E597E2F2-F814-471F-896F-FBBE8057ABAC}" type="slidenum">
              <a:rPr lang="es-ES_tradnl" smtClean="0">
                <a:latin typeface="Times New Roman" pitchFamily="18" charset="0"/>
              </a:rPr>
              <a:pPr/>
              <a:t>25</a:t>
            </a:fld>
            <a:endParaRPr lang="es-ES_tradnl">
              <a:latin typeface="Times New Roman" pitchFamily="18" charset="0"/>
            </a:endParaRPr>
          </a:p>
        </p:txBody>
      </p:sp>
    </p:spTree>
    <p:extLst>
      <p:ext uri="{BB962C8B-B14F-4D97-AF65-F5344CB8AC3E}">
        <p14:creationId xmlns:p14="http://schemas.microsoft.com/office/powerpoint/2010/main" val="1130926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Marcador de imagen de diapositiva"/>
          <p:cNvSpPr>
            <a:spLocks noGrp="1" noRot="1" noChangeAspect="1" noTextEdit="1"/>
          </p:cNvSpPr>
          <p:nvPr>
            <p:ph type="sldImg"/>
          </p:nvPr>
        </p:nvSpPr>
        <p:spPr>
          <a:ln/>
        </p:spPr>
      </p:sp>
      <p:sp>
        <p:nvSpPr>
          <p:cNvPr id="49155" name="2 Marcador de notas"/>
          <p:cNvSpPr>
            <a:spLocks noGrp="1"/>
          </p:cNvSpPr>
          <p:nvPr>
            <p:ph type="body" idx="1"/>
          </p:nvPr>
        </p:nvSpPr>
        <p:spPr>
          <a:noFill/>
          <a:ln/>
        </p:spPr>
        <p:txBody>
          <a:bodyPr/>
          <a:lstStyle/>
          <a:p>
            <a:r>
              <a:rPr lang="en-US">
                <a:latin typeface="Times New Roman" pitchFamily="18" charset="0"/>
              </a:rPr>
              <a:t>Developers' (local machine builds)— These types of builds often happen within an editor such as Visual Studio, Emaqs, Slick, or VI. Usually, this is a fast compile/link of code that the developer is currently working on.</a:t>
            </a:r>
          </a:p>
          <a:p>
            <a:r>
              <a:rPr lang="en-US">
                <a:latin typeface="Times New Roman" pitchFamily="18" charset="0"/>
              </a:rPr>
              <a:t>Project (central build process)— This type of build typically involves several components of an application, product, or a large project, such as Windows, or in some cases several projects included in a product, such as Microsoft Office.</a:t>
            </a:r>
          </a:p>
          <a:p>
            <a:r>
              <a:rPr lang="en-US">
                <a:latin typeface="Times New Roman" pitchFamily="18" charset="0"/>
              </a:rPr>
              <a:t>The developer's build process should be optimized for speed, but the project build process should be optimized for debugging and releases. I am talking about optimizing the process, not compiler or linker optimization switches. Although speed and debugging are important to everyone who is writing code, you must design a project build process to track build breaks and the offender(s) as quickly as possible because numerous people are waiting for a build to be released. For a developer, what seems to be most important is clicking some type of Build and Run button to make sure the code compiles without errors and then checking it in. For the build team, building without errors and having the ability to track down the person who broke the build is the most important thing.</a:t>
            </a:r>
          </a:p>
          <a:p>
            <a:r>
              <a:rPr lang="en-US">
                <a:latin typeface="Times New Roman" pitchFamily="18" charset="0"/>
              </a:rPr>
              <a:t>Note</a:t>
            </a:r>
          </a:p>
          <a:p>
            <a:endParaRPr lang="es-AR">
              <a:latin typeface="Times New Roman" pitchFamily="18" charset="0"/>
            </a:endParaRPr>
          </a:p>
        </p:txBody>
      </p:sp>
      <p:sp>
        <p:nvSpPr>
          <p:cNvPr id="49156" name="3 Marcador de número de diapositiva"/>
          <p:cNvSpPr>
            <a:spLocks noGrp="1"/>
          </p:cNvSpPr>
          <p:nvPr>
            <p:ph type="sldNum" sz="quarter" idx="5"/>
          </p:nvPr>
        </p:nvSpPr>
        <p:spPr>
          <a:noFill/>
        </p:spPr>
        <p:txBody>
          <a:bodyPr/>
          <a:lstStyle/>
          <a:p>
            <a:fld id="{D6FA5F09-8CE4-4493-ADB7-54DBD39192FC}" type="slidenum">
              <a:rPr lang="es-ES_tradnl" smtClean="0">
                <a:latin typeface="Times New Roman" pitchFamily="18" charset="0"/>
              </a:rPr>
              <a:pPr/>
              <a:t>26</a:t>
            </a:fld>
            <a:endParaRPr lang="es-ES_tradnl">
              <a:latin typeface="Times New Roman" pitchFamily="18" charset="0"/>
            </a:endParaRPr>
          </a:p>
        </p:txBody>
      </p:sp>
    </p:spTree>
    <p:extLst>
      <p:ext uri="{BB962C8B-B14F-4D97-AF65-F5344CB8AC3E}">
        <p14:creationId xmlns:p14="http://schemas.microsoft.com/office/powerpoint/2010/main" val="3911065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Marcador de imagen de diapositiva"/>
          <p:cNvSpPr>
            <a:spLocks noGrp="1" noRot="1" noChangeAspect="1" noTextEdit="1"/>
          </p:cNvSpPr>
          <p:nvPr>
            <p:ph type="sldImg"/>
          </p:nvPr>
        </p:nvSpPr>
        <p:spPr>
          <a:ln/>
        </p:spPr>
      </p:sp>
      <p:sp>
        <p:nvSpPr>
          <p:cNvPr id="59395" name="2 Marcador de notas"/>
          <p:cNvSpPr>
            <a:spLocks noGrp="1"/>
          </p:cNvSpPr>
          <p:nvPr>
            <p:ph type="body" idx="1"/>
          </p:nvPr>
        </p:nvSpPr>
        <p:spPr>
          <a:noFill/>
          <a:ln/>
        </p:spPr>
        <p:txBody>
          <a:bodyPr/>
          <a:lstStyle/>
          <a:p>
            <a:endParaRPr lang="es-AR">
              <a:latin typeface="Times New Roman" pitchFamily="18" charset="0"/>
            </a:endParaRPr>
          </a:p>
        </p:txBody>
      </p:sp>
      <p:sp>
        <p:nvSpPr>
          <p:cNvPr id="59396" name="3 Marcador de número de diapositiva"/>
          <p:cNvSpPr>
            <a:spLocks noGrp="1"/>
          </p:cNvSpPr>
          <p:nvPr>
            <p:ph type="sldNum" sz="quarter" idx="5"/>
          </p:nvPr>
        </p:nvSpPr>
        <p:spPr>
          <a:noFill/>
        </p:spPr>
        <p:txBody>
          <a:bodyPr/>
          <a:lstStyle/>
          <a:p>
            <a:fld id="{0841D8C2-BF25-471B-B220-88F6FB8C719A}" type="slidenum">
              <a:rPr lang="es-ES_tradnl" smtClean="0">
                <a:latin typeface="Times New Roman" pitchFamily="18" charset="0"/>
              </a:rPr>
              <a:pPr/>
              <a:t>27</a:t>
            </a:fld>
            <a:endParaRPr lang="es-ES_tradnl">
              <a:latin typeface="Times New Roman" pitchFamily="18" charset="0"/>
            </a:endParaRPr>
          </a:p>
        </p:txBody>
      </p:sp>
    </p:spTree>
    <p:extLst>
      <p:ext uri="{BB962C8B-B14F-4D97-AF65-F5344CB8AC3E}">
        <p14:creationId xmlns:p14="http://schemas.microsoft.com/office/powerpoint/2010/main" val="3574862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p:cNvSpPr>
            <a:spLocks noGrp="1" noRot="1" noChangeAspect="1" noTextEdit="1"/>
          </p:cNvSpPr>
          <p:nvPr>
            <p:ph type="sldImg"/>
          </p:nvPr>
        </p:nvSpPr>
        <p:spPr>
          <a:ln/>
        </p:spPr>
      </p:sp>
      <p:sp>
        <p:nvSpPr>
          <p:cNvPr id="3" name="2 Marcador de notas"/>
          <p:cNvSpPr>
            <a:spLocks noGrp="1"/>
          </p:cNvSpPr>
          <p:nvPr>
            <p:ph type="body" idx="1"/>
          </p:nvPr>
        </p:nvSpPr>
        <p:spPr/>
        <p:txBody>
          <a:bodyPr>
            <a:normAutofit fontScale="92500" lnSpcReduction="10000"/>
          </a:bodyPr>
          <a:lstStyle/>
          <a:p>
            <a:pPr>
              <a:defRPr/>
            </a:pPr>
            <a:r>
              <a:rPr lang="es-AR" dirty="0"/>
              <a:t>Beta Release: </a:t>
            </a:r>
            <a:r>
              <a:rPr lang="en-US" dirty="0"/>
              <a:t>A pre-shipping release of hardware or software that has gone through alpha test. A beta version of software is supposed to be very close to the final product, but, in practice, it is more a way of getting users to test the software in the first place under real conditions. Given the complexity and ambiguous standards in the PC industry, it is impossible to duplicate the myriad of configurations that exist in the real world.</a:t>
            </a:r>
          </a:p>
          <a:p>
            <a:pPr>
              <a:defRPr/>
            </a:pPr>
            <a:r>
              <a:rPr lang="en-US" dirty="0"/>
              <a:t>Alfa Test: The first test of newly developed hardware or software in a laboratory setting. When the first round of bugs has been fixed, the product goes into beta test with actual users. For custom software, the customer may be invited into the vendor's facilities for an alpha test to ensure the client's vision has been interpreted properly by the developer.</a:t>
            </a:r>
            <a:endParaRPr lang="es-AR" dirty="0"/>
          </a:p>
          <a:p>
            <a:pPr>
              <a:defRPr/>
            </a:pPr>
            <a:r>
              <a:rPr lang="es-AR" dirty="0"/>
              <a:t>Beta Test: </a:t>
            </a:r>
            <a:r>
              <a:rPr lang="en-US" dirty="0"/>
              <a:t>A test of new or revised hardware or software that is performed by users at their facilities under normal operating conditions. Beta testing follows alpha testing. Vendors of packaged software often offer their customers the opportunity of beta testing new releases or versions, and the beta testing of elaborate products such as operating systems can take months.</a:t>
            </a:r>
          </a:p>
          <a:p>
            <a:pPr>
              <a:defRPr/>
            </a:pPr>
            <a:r>
              <a:rPr lang="en-US" dirty="0"/>
              <a:t>Release Candidate: A pre-release version of software. Sometimes software vendors make one or two release candidates (RC1, RC2, etc.) available to select customers in advance of the official release. A release candidate is like a "sneak preview" of the final release with the added advantage that serious bugs may yet surface and be fixed before the general public uses it. Thus, there are alpha versions (internal), beta versions (external), release candidates (sometimes) and the final release of software. After that, there are countless updates that add features and fix bugs</a:t>
            </a:r>
          </a:p>
          <a:p>
            <a:pPr>
              <a:defRPr/>
            </a:pPr>
            <a:endParaRPr lang="en-US" dirty="0"/>
          </a:p>
        </p:txBody>
      </p:sp>
      <p:sp>
        <p:nvSpPr>
          <p:cNvPr id="61444" name="3 Marcador de número de diapositiva"/>
          <p:cNvSpPr>
            <a:spLocks noGrp="1"/>
          </p:cNvSpPr>
          <p:nvPr>
            <p:ph type="sldNum" sz="quarter" idx="5"/>
          </p:nvPr>
        </p:nvSpPr>
        <p:spPr>
          <a:noFill/>
        </p:spPr>
        <p:txBody>
          <a:bodyPr/>
          <a:lstStyle/>
          <a:p>
            <a:fld id="{1CE4A353-F490-4AB0-BF9C-30438FC987F4}" type="slidenum">
              <a:rPr lang="es-ES_tradnl" smtClean="0">
                <a:latin typeface="Times New Roman" pitchFamily="18" charset="0"/>
              </a:rPr>
              <a:pPr/>
              <a:t>28</a:t>
            </a:fld>
            <a:endParaRPr lang="es-ES_tradnl">
              <a:latin typeface="Times New Roman" pitchFamily="18" charset="0"/>
            </a:endParaRPr>
          </a:p>
        </p:txBody>
      </p:sp>
    </p:spTree>
    <p:extLst>
      <p:ext uri="{BB962C8B-B14F-4D97-AF65-F5344CB8AC3E}">
        <p14:creationId xmlns:p14="http://schemas.microsoft.com/office/powerpoint/2010/main" val="21321438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a:ln/>
        </p:spPr>
      </p:sp>
      <p:sp>
        <p:nvSpPr>
          <p:cNvPr id="62467" name="2 Marcador de notas"/>
          <p:cNvSpPr>
            <a:spLocks noGrp="1"/>
          </p:cNvSpPr>
          <p:nvPr>
            <p:ph type="body" idx="1"/>
          </p:nvPr>
        </p:nvSpPr>
        <p:spPr>
          <a:noFill/>
          <a:ln/>
        </p:spPr>
        <p:txBody>
          <a:bodyPr/>
          <a:lstStyle/>
          <a:p>
            <a:endParaRPr lang="es-AR">
              <a:latin typeface="Times New Roman" pitchFamily="18" charset="0"/>
            </a:endParaRPr>
          </a:p>
        </p:txBody>
      </p:sp>
      <p:sp>
        <p:nvSpPr>
          <p:cNvPr id="62468" name="3 Marcador de número de diapositiva"/>
          <p:cNvSpPr>
            <a:spLocks noGrp="1"/>
          </p:cNvSpPr>
          <p:nvPr>
            <p:ph type="sldNum" sz="quarter" idx="5"/>
          </p:nvPr>
        </p:nvSpPr>
        <p:spPr>
          <a:noFill/>
        </p:spPr>
        <p:txBody>
          <a:bodyPr/>
          <a:lstStyle/>
          <a:p>
            <a:fld id="{46C5C457-E04D-4B54-AD1F-5C25184E7CF5}" type="slidenum">
              <a:rPr lang="es-ES_tradnl" smtClean="0">
                <a:latin typeface="Times New Roman" pitchFamily="18" charset="0"/>
              </a:rPr>
              <a:pPr/>
              <a:t>29</a:t>
            </a:fld>
            <a:endParaRPr lang="es-ES_tradnl">
              <a:latin typeface="Times New Roman" pitchFamily="18" charset="0"/>
            </a:endParaRPr>
          </a:p>
        </p:txBody>
      </p:sp>
    </p:spTree>
    <p:extLst>
      <p:ext uri="{BB962C8B-B14F-4D97-AF65-F5344CB8AC3E}">
        <p14:creationId xmlns:p14="http://schemas.microsoft.com/office/powerpoint/2010/main" val="2464907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a:ln/>
        </p:spPr>
      </p:sp>
      <p:sp>
        <p:nvSpPr>
          <p:cNvPr id="63491" name="2 Marcador de notas"/>
          <p:cNvSpPr>
            <a:spLocks noGrp="1"/>
          </p:cNvSpPr>
          <p:nvPr>
            <p:ph type="body" idx="1"/>
          </p:nvPr>
        </p:nvSpPr>
        <p:spPr>
          <a:noFill/>
          <a:ln/>
        </p:spPr>
        <p:txBody>
          <a:bodyPr/>
          <a:lstStyle/>
          <a:p>
            <a:endParaRPr lang="es-AR">
              <a:latin typeface="Times New Roman" pitchFamily="18" charset="0"/>
            </a:endParaRPr>
          </a:p>
        </p:txBody>
      </p:sp>
      <p:sp>
        <p:nvSpPr>
          <p:cNvPr id="63492" name="3 Marcador de número de diapositiva"/>
          <p:cNvSpPr>
            <a:spLocks noGrp="1"/>
          </p:cNvSpPr>
          <p:nvPr>
            <p:ph type="sldNum" sz="quarter" idx="5"/>
          </p:nvPr>
        </p:nvSpPr>
        <p:spPr>
          <a:noFill/>
        </p:spPr>
        <p:txBody>
          <a:bodyPr/>
          <a:lstStyle/>
          <a:p>
            <a:fld id="{2CB3588F-D572-4650-AFB3-7D0CE43AA3B8}" type="slidenum">
              <a:rPr lang="es-ES_tradnl" smtClean="0">
                <a:latin typeface="Times New Roman" pitchFamily="18" charset="0"/>
              </a:rPr>
              <a:pPr/>
              <a:t>30</a:t>
            </a:fld>
            <a:endParaRPr lang="es-ES_tradnl">
              <a:latin typeface="Times New Roman" pitchFamily="18" charset="0"/>
            </a:endParaRPr>
          </a:p>
        </p:txBody>
      </p:sp>
    </p:spTree>
    <p:extLst>
      <p:ext uri="{BB962C8B-B14F-4D97-AF65-F5344CB8AC3E}">
        <p14:creationId xmlns:p14="http://schemas.microsoft.com/office/powerpoint/2010/main" val="637572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a:ln/>
        </p:spPr>
      </p:sp>
      <p:sp>
        <p:nvSpPr>
          <p:cNvPr id="65539" name="2 Marcador de notas"/>
          <p:cNvSpPr>
            <a:spLocks noGrp="1"/>
          </p:cNvSpPr>
          <p:nvPr>
            <p:ph type="body" idx="1"/>
          </p:nvPr>
        </p:nvSpPr>
        <p:spPr>
          <a:noFill/>
          <a:ln/>
        </p:spPr>
        <p:txBody>
          <a:bodyPr/>
          <a:lstStyle/>
          <a:p>
            <a:endParaRPr lang="es-AR">
              <a:latin typeface="Times New Roman" pitchFamily="18" charset="0"/>
            </a:endParaRPr>
          </a:p>
        </p:txBody>
      </p:sp>
      <p:sp>
        <p:nvSpPr>
          <p:cNvPr id="65540" name="3 Marcador de número de diapositiva"/>
          <p:cNvSpPr>
            <a:spLocks noGrp="1"/>
          </p:cNvSpPr>
          <p:nvPr>
            <p:ph type="sldNum" sz="quarter" idx="5"/>
          </p:nvPr>
        </p:nvSpPr>
        <p:spPr>
          <a:noFill/>
        </p:spPr>
        <p:txBody>
          <a:bodyPr/>
          <a:lstStyle/>
          <a:p>
            <a:fld id="{ED9DC176-CB47-4A24-A1E7-5386799A39CE}" type="slidenum">
              <a:rPr lang="es-ES_tradnl" smtClean="0">
                <a:latin typeface="Times New Roman" pitchFamily="18" charset="0"/>
              </a:rPr>
              <a:pPr/>
              <a:t>31</a:t>
            </a:fld>
            <a:endParaRPr lang="es-ES_tradnl">
              <a:latin typeface="Times New Roman" pitchFamily="18" charset="0"/>
            </a:endParaRPr>
          </a:p>
        </p:txBody>
      </p:sp>
    </p:spTree>
    <p:extLst>
      <p:ext uri="{BB962C8B-B14F-4D97-AF65-F5344CB8AC3E}">
        <p14:creationId xmlns:p14="http://schemas.microsoft.com/office/powerpoint/2010/main" val="25620592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a:ln/>
        </p:spPr>
      </p:sp>
      <p:sp>
        <p:nvSpPr>
          <p:cNvPr id="66563" name="2 Marcador de notas"/>
          <p:cNvSpPr>
            <a:spLocks noGrp="1"/>
          </p:cNvSpPr>
          <p:nvPr>
            <p:ph type="body" idx="1"/>
          </p:nvPr>
        </p:nvSpPr>
        <p:spPr>
          <a:noFill/>
          <a:ln/>
        </p:spPr>
        <p:txBody>
          <a:bodyPr/>
          <a:lstStyle/>
          <a:p>
            <a:endParaRPr lang="es-AR">
              <a:latin typeface="Times New Roman" pitchFamily="18" charset="0"/>
            </a:endParaRPr>
          </a:p>
        </p:txBody>
      </p:sp>
      <p:sp>
        <p:nvSpPr>
          <p:cNvPr id="66564" name="3 Marcador de número de diapositiva"/>
          <p:cNvSpPr>
            <a:spLocks noGrp="1"/>
          </p:cNvSpPr>
          <p:nvPr>
            <p:ph type="sldNum" sz="quarter" idx="5"/>
          </p:nvPr>
        </p:nvSpPr>
        <p:spPr>
          <a:noFill/>
        </p:spPr>
        <p:txBody>
          <a:bodyPr/>
          <a:lstStyle/>
          <a:p>
            <a:fld id="{670015D0-79AA-4848-A17D-320A491821D1}" type="slidenum">
              <a:rPr lang="es-ES_tradnl" smtClean="0">
                <a:latin typeface="Times New Roman" pitchFamily="18" charset="0"/>
              </a:rPr>
              <a:pPr/>
              <a:t>32</a:t>
            </a:fld>
            <a:endParaRPr lang="es-ES_tradnl">
              <a:latin typeface="Times New Roman" pitchFamily="18" charset="0"/>
            </a:endParaRPr>
          </a:p>
        </p:txBody>
      </p:sp>
    </p:spTree>
    <p:extLst>
      <p:ext uri="{BB962C8B-B14F-4D97-AF65-F5344CB8AC3E}">
        <p14:creationId xmlns:p14="http://schemas.microsoft.com/office/powerpoint/2010/main" val="8855851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Marcador de imagen de diapositiva"/>
          <p:cNvSpPr>
            <a:spLocks noGrp="1" noRot="1" noChangeAspect="1" noTextEdit="1"/>
          </p:cNvSpPr>
          <p:nvPr>
            <p:ph type="sldImg"/>
          </p:nvPr>
        </p:nvSpPr>
        <p:spPr>
          <a:ln/>
        </p:spPr>
      </p:sp>
      <p:sp>
        <p:nvSpPr>
          <p:cNvPr id="67587" name="2 Marcador de notas"/>
          <p:cNvSpPr>
            <a:spLocks noGrp="1"/>
          </p:cNvSpPr>
          <p:nvPr>
            <p:ph type="body" idx="1"/>
          </p:nvPr>
        </p:nvSpPr>
        <p:spPr>
          <a:noFill/>
          <a:ln/>
        </p:spPr>
        <p:txBody>
          <a:bodyPr/>
          <a:lstStyle/>
          <a:p>
            <a:endParaRPr lang="es-AR">
              <a:latin typeface="Times New Roman" pitchFamily="18" charset="0"/>
            </a:endParaRPr>
          </a:p>
        </p:txBody>
      </p:sp>
      <p:sp>
        <p:nvSpPr>
          <p:cNvPr id="67588" name="3 Marcador de número de diapositiva"/>
          <p:cNvSpPr>
            <a:spLocks noGrp="1"/>
          </p:cNvSpPr>
          <p:nvPr>
            <p:ph type="sldNum" sz="quarter" idx="5"/>
          </p:nvPr>
        </p:nvSpPr>
        <p:spPr>
          <a:noFill/>
        </p:spPr>
        <p:txBody>
          <a:bodyPr/>
          <a:lstStyle/>
          <a:p>
            <a:fld id="{E692886E-C70E-46F2-8B45-8C637E768241}" type="slidenum">
              <a:rPr lang="es-ES_tradnl" smtClean="0">
                <a:latin typeface="Times New Roman" pitchFamily="18" charset="0"/>
              </a:rPr>
              <a:pPr/>
              <a:t>33</a:t>
            </a:fld>
            <a:endParaRPr lang="es-ES_tradnl">
              <a:latin typeface="Times New Roman" pitchFamily="18" charset="0"/>
            </a:endParaRPr>
          </a:p>
        </p:txBody>
      </p:sp>
    </p:spTree>
    <p:extLst>
      <p:ext uri="{BB962C8B-B14F-4D97-AF65-F5344CB8AC3E}">
        <p14:creationId xmlns:p14="http://schemas.microsoft.com/office/powerpoint/2010/main" val="182999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1 Marcador de imagen de diapositiva"/>
          <p:cNvSpPr>
            <a:spLocks noGrp="1" noRot="1" noChangeAspect="1" noTextEdit="1"/>
          </p:cNvSpPr>
          <p:nvPr>
            <p:ph type="sldImg"/>
          </p:nvPr>
        </p:nvSpPr>
        <p:spPr>
          <a:ln/>
        </p:spPr>
      </p:sp>
      <p:sp>
        <p:nvSpPr>
          <p:cNvPr id="68611" name="2 Marcador de notas"/>
          <p:cNvSpPr>
            <a:spLocks noGrp="1"/>
          </p:cNvSpPr>
          <p:nvPr>
            <p:ph type="body" idx="1"/>
          </p:nvPr>
        </p:nvSpPr>
        <p:spPr>
          <a:noFill/>
          <a:ln/>
        </p:spPr>
        <p:txBody>
          <a:bodyPr/>
          <a:lstStyle/>
          <a:p>
            <a:endParaRPr lang="es-AR">
              <a:latin typeface="Times New Roman" pitchFamily="18" charset="0"/>
            </a:endParaRPr>
          </a:p>
        </p:txBody>
      </p:sp>
      <p:sp>
        <p:nvSpPr>
          <p:cNvPr id="68612" name="3 Marcador de número de diapositiva"/>
          <p:cNvSpPr>
            <a:spLocks noGrp="1"/>
          </p:cNvSpPr>
          <p:nvPr>
            <p:ph type="sldNum" sz="quarter" idx="5"/>
          </p:nvPr>
        </p:nvSpPr>
        <p:spPr>
          <a:noFill/>
        </p:spPr>
        <p:txBody>
          <a:bodyPr/>
          <a:lstStyle/>
          <a:p>
            <a:fld id="{3D5E105A-1C02-43D0-B4BA-55B4C8F5E269}" type="slidenum">
              <a:rPr lang="es-ES_tradnl" smtClean="0">
                <a:latin typeface="Times New Roman" pitchFamily="18" charset="0"/>
              </a:rPr>
              <a:pPr/>
              <a:t>34</a:t>
            </a:fld>
            <a:endParaRPr lang="es-ES_tradnl">
              <a:latin typeface="Times New Roman" pitchFamily="18" charset="0"/>
            </a:endParaRPr>
          </a:p>
        </p:txBody>
      </p:sp>
    </p:spTree>
    <p:extLst>
      <p:ext uri="{BB962C8B-B14F-4D97-AF65-F5344CB8AC3E}">
        <p14:creationId xmlns:p14="http://schemas.microsoft.com/office/powerpoint/2010/main" val="3061607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Marcador de imagen de diapositiva"/>
          <p:cNvSpPr>
            <a:spLocks noGrp="1" noRot="1" noChangeAspect="1" noTextEdit="1"/>
          </p:cNvSpPr>
          <p:nvPr>
            <p:ph type="sldImg"/>
          </p:nvPr>
        </p:nvSpPr>
        <p:spPr>
          <a:ln/>
        </p:spPr>
      </p:sp>
      <p:sp>
        <p:nvSpPr>
          <p:cNvPr id="43011" name="2 Marcador de notas"/>
          <p:cNvSpPr>
            <a:spLocks noGrp="1"/>
          </p:cNvSpPr>
          <p:nvPr>
            <p:ph type="body" idx="1"/>
          </p:nvPr>
        </p:nvSpPr>
        <p:spPr>
          <a:noFill/>
          <a:ln/>
        </p:spPr>
        <p:txBody>
          <a:bodyPr/>
          <a:lstStyle/>
          <a:p>
            <a:r>
              <a:rPr lang="es-AR">
                <a:latin typeface="Times New Roman" pitchFamily="18" charset="0"/>
              </a:rPr>
              <a:t>Características de los posibles escenarios de desarrollo de software. </a:t>
            </a:r>
          </a:p>
        </p:txBody>
      </p:sp>
      <p:sp>
        <p:nvSpPr>
          <p:cNvPr id="43012" name="3 Marcador de número de diapositiva"/>
          <p:cNvSpPr>
            <a:spLocks noGrp="1"/>
          </p:cNvSpPr>
          <p:nvPr>
            <p:ph type="sldNum" sz="quarter" idx="5"/>
          </p:nvPr>
        </p:nvSpPr>
        <p:spPr>
          <a:noFill/>
        </p:spPr>
        <p:txBody>
          <a:bodyPr/>
          <a:lstStyle/>
          <a:p>
            <a:fld id="{69D6E665-6348-4643-BB1F-25CEDD89395D}" type="slidenum">
              <a:rPr lang="es-ES_tradnl" smtClean="0">
                <a:latin typeface="Times New Roman" pitchFamily="18" charset="0"/>
              </a:rPr>
              <a:pPr/>
              <a:t>4</a:t>
            </a:fld>
            <a:endParaRPr lang="es-ES_tradnl">
              <a:latin typeface="Times New Roman" pitchFamily="18" charset="0"/>
            </a:endParaRPr>
          </a:p>
        </p:txBody>
      </p:sp>
    </p:spTree>
    <p:extLst>
      <p:ext uri="{BB962C8B-B14F-4D97-AF65-F5344CB8AC3E}">
        <p14:creationId xmlns:p14="http://schemas.microsoft.com/office/powerpoint/2010/main" val="2300862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a:ln/>
        </p:spPr>
      </p:sp>
      <p:sp>
        <p:nvSpPr>
          <p:cNvPr id="71683" name="2 Marcador de notas"/>
          <p:cNvSpPr>
            <a:spLocks noGrp="1"/>
          </p:cNvSpPr>
          <p:nvPr>
            <p:ph type="body" idx="1"/>
          </p:nvPr>
        </p:nvSpPr>
        <p:spPr>
          <a:noFill/>
          <a:ln/>
        </p:spPr>
        <p:txBody>
          <a:bodyPr/>
          <a:lstStyle/>
          <a:p>
            <a:endParaRPr lang="es-AR">
              <a:latin typeface="Times New Roman" pitchFamily="18" charset="0"/>
            </a:endParaRPr>
          </a:p>
        </p:txBody>
      </p:sp>
      <p:sp>
        <p:nvSpPr>
          <p:cNvPr id="71684" name="3 Marcador de número de diapositiva"/>
          <p:cNvSpPr>
            <a:spLocks noGrp="1"/>
          </p:cNvSpPr>
          <p:nvPr>
            <p:ph type="sldNum" sz="quarter" idx="5"/>
          </p:nvPr>
        </p:nvSpPr>
        <p:spPr>
          <a:noFill/>
        </p:spPr>
        <p:txBody>
          <a:bodyPr/>
          <a:lstStyle/>
          <a:p>
            <a:fld id="{544C72AF-E90B-4030-B4F7-7E6086B7373C}" type="slidenum">
              <a:rPr lang="es-ES_tradnl" smtClean="0">
                <a:latin typeface="Times New Roman" pitchFamily="18" charset="0"/>
              </a:rPr>
              <a:pPr/>
              <a:t>35</a:t>
            </a:fld>
            <a:endParaRPr lang="es-ES_tradnl">
              <a:latin typeface="Times New Roman" pitchFamily="18" charset="0"/>
            </a:endParaRPr>
          </a:p>
        </p:txBody>
      </p:sp>
    </p:spTree>
    <p:extLst>
      <p:ext uri="{BB962C8B-B14F-4D97-AF65-F5344CB8AC3E}">
        <p14:creationId xmlns:p14="http://schemas.microsoft.com/office/powerpoint/2010/main" val="16404655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1 Marcador de imagen de diapositiva"/>
          <p:cNvSpPr>
            <a:spLocks noGrp="1" noRot="1" noChangeAspect="1" noTextEdit="1"/>
          </p:cNvSpPr>
          <p:nvPr>
            <p:ph type="sldImg"/>
          </p:nvPr>
        </p:nvSpPr>
        <p:spPr>
          <a:ln/>
        </p:spPr>
      </p:sp>
      <p:sp>
        <p:nvSpPr>
          <p:cNvPr id="72707" name="2 Marcador de notas"/>
          <p:cNvSpPr>
            <a:spLocks noGrp="1"/>
          </p:cNvSpPr>
          <p:nvPr>
            <p:ph type="body" idx="1"/>
          </p:nvPr>
        </p:nvSpPr>
        <p:spPr>
          <a:noFill/>
          <a:ln/>
        </p:spPr>
        <p:txBody>
          <a:bodyPr/>
          <a:lstStyle/>
          <a:p>
            <a:endParaRPr lang="es-AR">
              <a:latin typeface="Times New Roman" pitchFamily="18" charset="0"/>
            </a:endParaRPr>
          </a:p>
        </p:txBody>
      </p:sp>
      <p:sp>
        <p:nvSpPr>
          <p:cNvPr id="72708" name="3 Marcador de número de diapositiva"/>
          <p:cNvSpPr>
            <a:spLocks noGrp="1"/>
          </p:cNvSpPr>
          <p:nvPr>
            <p:ph type="sldNum" sz="quarter" idx="5"/>
          </p:nvPr>
        </p:nvSpPr>
        <p:spPr>
          <a:noFill/>
        </p:spPr>
        <p:txBody>
          <a:bodyPr/>
          <a:lstStyle/>
          <a:p>
            <a:fld id="{D7C2582C-33DD-4A37-B27B-A2B18231AAA2}" type="slidenum">
              <a:rPr lang="es-ES_tradnl" smtClean="0">
                <a:latin typeface="Times New Roman" pitchFamily="18" charset="0"/>
              </a:rPr>
              <a:pPr/>
              <a:t>36</a:t>
            </a:fld>
            <a:endParaRPr lang="es-ES_tradnl">
              <a:latin typeface="Times New Roman" pitchFamily="18" charset="0"/>
            </a:endParaRPr>
          </a:p>
        </p:txBody>
      </p:sp>
    </p:spTree>
    <p:extLst>
      <p:ext uri="{BB962C8B-B14F-4D97-AF65-F5344CB8AC3E}">
        <p14:creationId xmlns:p14="http://schemas.microsoft.com/office/powerpoint/2010/main" val="1676726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imagen de diapositiva"/>
          <p:cNvSpPr>
            <a:spLocks noGrp="1" noRot="1" noChangeAspect="1" noTextEdit="1"/>
          </p:cNvSpPr>
          <p:nvPr>
            <p:ph type="sldImg"/>
          </p:nvPr>
        </p:nvSpPr>
        <p:spPr>
          <a:ln/>
        </p:spPr>
      </p:sp>
      <p:sp>
        <p:nvSpPr>
          <p:cNvPr id="44035" name="2 Marcador de notas"/>
          <p:cNvSpPr>
            <a:spLocks noGrp="1"/>
          </p:cNvSpPr>
          <p:nvPr>
            <p:ph type="body" idx="1"/>
          </p:nvPr>
        </p:nvSpPr>
        <p:spPr>
          <a:noFill/>
          <a:ln/>
        </p:spPr>
        <p:txBody>
          <a:bodyPr/>
          <a:lstStyle/>
          <a:p>
            <a:endParaRPr lang="es-AR">
              <a:latin typeface="Times New Roman" pitchFamily="18" charset="0"/>
            </a:endParaRPr>
          </a:p>
        </p:txBody>
      </p:sp>
      <p:sp>
        <p:nvSpPr>
          <p:cNvPr id="44036" name="3 Marcador de número de diapositiva"/>
          <p:cNvSpPr>
            <a:spLocks noGrp="1"/>
          </p:cNvSpPr>
          <p:nvPr>
            <p:ph type="sldNum" sz="quarter" idx="5"/>
          </p:nvPr>
        </p:nvSpPr>
        <p:spPr>
          <a:noFill/>
        </p:spPr>
        <p:txBody>
          <a:bodyPr/>
          <a:lstStyle/>
          <a:p>
            <a:fld id="{0C997773-8B13-4A0F-BB4B-1DD5FF31136B}" type="slidenum">
              <a:rPr lang="es-ES_tradnl" smtClean="0">
                <a:latin typeface="Times New Roman" pitchFamily="18" charset="0"/>
              </a:rPr>
              <a:pPr/>
              <a:t>5</a:t>
            </a:fld>
            <a:endParaRPr lang="es-ES_tradnl">
              <a:latin typeface="Times New Roman" pitchFamily="18" charset="0"/>
            </a:endParaRPr>
          </a:p>
        </p:txBody>
      </p:sp>
    </p:spTree>
    <p:extLst>
      <p:ext uri="{BB962C8B-B14F-4D97-AF65-F5344CB8AC3E}">
        <p14:creationId xmlns:p14="http://schemas.microsoft.com/office/powerpoint/2010/main" val="16631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imagen de diapositiva"/>
          <p:cNvSpPr>
            <a:spLocks noGrp="1" noRot="1" noChangeAspect="1" noTextEdit="1"/>
          </p:cNvSpPr>
          <p:nvPr>
            <p:ph type="sldImg"/>
          </p:nvPr>
        </p:nvSpPr>
        <p:spPr>
          <a:ln/>
        </p:spPr>
      </p:sp>
      <p:sp>
        <p:nvSpPr>
          <p:cNvPr id="46083" name="2 Marcador de notas"/>
          <p:cNvSpPr>
            <a:spLocks noGrp="1"/>
          </p:cNvSpPr>
          <p:nvPr>
            <p:ph type="body" idx="1"/>
          </p:nvPr>
        </p:nvSpPr>
        <p:spPr>
          <a:noFill/>
          <a:ln/>
        </p:spPr>
        <p:txBody>
          <a:bodyPr/>
          <a:lstStyle/>
          <a:p>
            <a:endParaRPr lang="es-AR">
              <a:latin typeface="Times New Roman" pitchFamily="18" charset="0"/>
            </a:endParaRPr>
          </a:p>
        </p:txBody>
      </p:sp>
      <p:sp>
        <p:nvSpPr>
          <p:cNvPr id="46084" name="3 Marcador de número de diapositiva"/>
          <p:cNvSpPr>
            <a:spLocks noGrp="1"/>
          </p:cNvSpPr>
          <p:nvPr>
            <p:ph type="sldNum" sz="quarter" idx="5"/>
          </p:nvPr>
        </p:nvSpPr>
        <p:spPr>
          <a:noFill/>
        </p:spPr>
        <p:txBody>
          <a:bodyPr/>
          <a:lstStyle/>
          <a:p>
            <a:fld id="{B41E6326-9D4F-4FB8-94CB-E2580297775B}" type="slidenum">
              <a:rPr lang="es-ES_tradnl" smtClean="0">
                <a:latin typeface="Times New Roman" pitchFamily="18" charset="0"/>
              </a:rPr>
              <a:pPr/>
              <a:t>6</a:t>
            </a:fld>
            <a:endParaRPr lang="es-ES_tradnl">
              <a:latin typeface="Times New Roman" pitchFamily="18" charset="0"/>
            </a:endParaRPr>
          </a:p>
        </p:txBody>
      </p:sp>
    </p:spTree>
    <p:extLst>
      <p:ext uri="{BB962C8B-B14F-4D97-AF65-F5344CB8AC3E}">
        <p14:creationId xmlns:p14="http://schemas.microsoft.com/office/powerpoint/2010/main" val="983624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Marcador de imagen de diapositiva"/>
          <p:cNvSpPr>
            <a:spLocks noGrp="1" noRot="1" noChangeAspect="1" noTextEdit="1"/>
          </p:cNvSpPr>
          <p:nvPr>
            <p:ph type="sldImg"/>
          </p:nvPr>
        </p:nvSpPr>
        <p:spPr>
          <a:ln/>
        </p:spPr>
      </p:sp>
      <p:sp>
        <p:nvSpPr>
          <p:cNvPr id="53251" name="2 Marcador de notas"/>
          <p:cNvSpPr>
            <a:spLocks noGrp="1"/>
          </p:cNvSpPr>
          <p:nvPr>
            <p:ph type="body" idx="1"/>
          </p:nvPr>
        </p:nvSpPr>
        <p:spPr>
          <a:noFill/>
          <a:ln/>
        </p:spPr>
        <p:txBody>
          <a:bodyPr/>
          <a:lstStyle/>
          <a:p>
            <a:r>
              <a:rPr lang="es-AR">
                <a:latin typeface="Times New Roman" pitchFamily="18" charset="0"/>
              </a:rPr>
              <a:t>Made of many parts</a:t>
            </a:r>
          </a:p>
          <a:p>
            <a:r>
              <a:rPr lang="es-AR">
                <a:latin typeface="Times New Roman" pitchFamily="18" charset="0"/>
              </a:rPr>
              <a:t>– Documents</a:t>
            </a:r>
          </a:p>
          <a:p>
            <a:r>
              <a:rPr lang="es-AR">
                <a:latin typeface="Times New Roman" pitchFamily="18" charset="0"/>
              </a:rPr>
              <a:t>– Programs</a:t>
            </a:r>
          </a:p>
          <a:p>
            <a:r>
              <a:rPr lang="en-US">
                <a:latin typeface="Times New Roman" pitchFamily="18" charset="0"/>
              </a:rPr>
              <a:t>Thousands of separate documents are generated for a large software system</a:t>
            </a:r>
            <a:endParaRPr lang="es-AR">
              <a:latin typeface="Times New Roman" pitchFamily="18" charset="0"/>
            </a:endParaRPr>
          </a:p>
        </p:txBody>
      </p:sp>
      <p:sp>
        <p:nvSpPr>
          <p:cNvPr id="53252" name="3 Marcador de número de diapositiva"/>
          <p:cNvSpPr>
            <a:spLocks noGrp="1"/>
          </p:cNvSpPr>
          <p:nvPr>
            <p:ph type="sldNum" sz="quarter" idx="5"/>
          </p:nvPr>
        </p:nvSpPr>
        <p:spPr>
          <a:noFill/>
        </p:spPr>
        <p:txBody>
          <a:bodyPr/>
          <a:lstStyle/>
          <a:p>
            <a:fld id="{BE443F9C-5952-4008-81CC-52079D9BD201}" type="slidenum">
              <a:rPr lang="es-ES_tradnl" smtClean="0">
                <a:latin typeface="Times New Roman" pitchFamily="18" charset="0"/>
              </a:rPr>
              <a:pPr/>
              <a:t>7</a:t>
            </a:fld>
            <a:endParaRPr lang="es-ES_tradnl">
              <a:latin typeface="Times New Roman" pitchFamily="18" charset="0"/>
            </a:endParaRPr>
          </a:p>
        </p:txBody>
      </p:sp>
    </p:spTree>
    <p:extLst>
      <p:ext uri="{BB962C8B-B14F-4D97-AF65-F5344CB8AC3E}">
        <p14:creationId xmlns:p14="http://schemas.microsoft.com/office/powerpoint/2010/main" val="297233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Marcador de imagen de diapositiva"/>
          <p:cNvSpPr>
            <a:spLocks noGrp="1" noRot="1" noChangeAspect="1" noTextEdit="1"/>
          </p:cNvSpPr>
          <p:nvPr>
            <p:ph type="sldImg"/>
          </p:nvPr>
        </p:nvSpPr>
        <p:spPr>
          <a:ln/>
        </p:spPr>
      </p:sp>
      <p:sp>
        <p:nvSpPr>
          <p:cNvPr id="34819" name="2 Marcador de notas"/>
          <p:cNvSpPr>
            <a:spLocks noGrp="1"/>
          </p:cNvSpPr>
          <p:nvPr>
            <p:ph type="body" idx="1"/>
          </p:nvPr>
        </p:nvSpPr>
        <p:spPr>
          <a:noFill/>
          <a:ln/>
        </p:spPr>
        <p:txBody>
          <a:bodyPr/>
          <a:lstStyle/>
          <a:p>
            <a:endParaRPr lang="es-AR">
              <a:latin typeface="Times New Roman" pitchFamily="18" charset="0"/>
            </a:endParaRPr>
          </a:p>
        </p:txBody>
      </p:sp>
      <p:sp>
        <p:nvSpPr>
          <p:cNvPr id="34820" name="3 Marcador de número de diapositiva"/>
          <p:cNvSpPr>
            <a:spLocks noGrp="1"/>
          </p:cNvSpPr>
          <p:nvPr>
            <p:ph type="sldNum" sz="quarter" idx="5"/>
          </p:nvPr>
        </p:nvSpPr>
        <p:spPr>
          <a:noFill/>
        </p:spPr>
        <p:txBody>
          <a:bodyPr/>
          <a:lstStyle/>
          <a:p>
            <a:fld id="{423B0232-4178-45A6-A79B-FD2040DFD868}" type="slidenum">
              <a:rPr lang="es-ES_tradnl" smtClean="0">
                <a:latin typeface="Times New Roman" pitchFamily="18" charset="0"/>
              </a:rPr>
              <a:pPr/>
              <a:t>8</a:t>
            </a:fld>
            <a:endParaRPr lang="es-ES_tradnl">
              <a:latin typeface="Times New Roman" pitchFamily="18" charset="0"/>
            </a:endParaRPr>
          </a:p>
        </p:txBody>
      </p:sp>
    </p:spTree>
    <p:extLst>
      <p:ext uri="{BB962C8B-B14F-4D97-AF65-F5344CB8AC3E}">
        <p14:creationId xmlns:p14="http://schemas.microsoft.com/office/powerpoint/2010/main" val="114075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a:ln/>
        </p:spPr>
      </p:sp>
      <p:sp>
        <p:nvSpPr>
          <p:cNvPr id="35843" name="2 Marcador de notas"/>
          <p:cNvSpPr>
            <a:spLocks noGrp="1"/>
          </p:cNvSpPr>
          <p:nvPr>
            <p:ph type="body" idx="1"/>
          </p:nvPr>
        </p:nvSpPr>
        <p:spPr>
          <a:noFill/>
          <a:ln/>
        </p:spPr>
        <p:txBody>
          <a:bodyPr/>
          <a:lstStyle/>
          <a:p>
            <a:endParaRPr lang="es-AR">
              <a:latin typeface="Times New Roman" pitchFamily="18" charset="0"/>
            </a:endParaRPr>
          </a:p>
        </p:txBody>
      </p:sp>
      <p:sp>
        <p:nvSpPr>
          <p:cNvPr id="35844" name="3 Marcador de número de diapositiva"/>
          <p:cNvSpPr>
            <a:spLocks noGrp="1"/>
          </p:cNvSpPr>
          <p:nvPr>
            <p:ph type="sldNum" sz="quarter" idx="5"/>
          </p:nvPr>
        </p:nvSpPr>
        <p:spPr>
          <a:noFill/>
        </p:spPr>
        <p:txBody>
          <a:bodyPr/>
          <a:lstStyle/>
          <a:p>
            <a:fld id="{36463EFD-0C0A-44E4-BB8B-D236CB191176}" type="slidenum">
              <a:rPr lang="es-ES_tradnl" smtClean="0">
                <a:latin typeface="Times New Roman" pitchFamily="18" charset="0"/>
              </a:rPr>
              <a:pPr/>
              <a:t>9</a:t>
            </a:fld>
            <a:endParaRPr lang="es-ES_tradnl">
              <a:latin typeface="Times New Roman" pitchFamily="18" charset="0"/>
            </a:endParaRPr>
          </a:p>
        </p:txBody>
      </p:sp>
    </p:spTree>
    <p:extLst>
      <p:ext uri="{BB962C8B-B14F-4D97-AF65-F5344CB8AC3E}">
        <p14:creationId xmlns:p14="http://schemas.microsoft.com/office/powerpoint/2010/main" val="2474236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Marcador de imagen de diapositiva"/>
          <p:cNvSpPr>
            <a:spLocks noGrp="1" noRot="1" noChangeAspect="1" noTextEdit="1"/>
          </p:cNvSpPr>
          <p:nvPr>
            <p:ph type="sldImg"/>
          </p:nvPr>
        </p:nvSpPr>
        <p:spPr>
          <a:ln/>
        </p:spPr>
      </p:sp>
      <p:sp>
        <p:nvSpPr>
          <p:cNvPr id="53251" name="2 Marcador de notas"/>
          <p:cNvSpPr>
            <a:spLocks noGrp="1"/>
          </p:cNvSpPr>
          <p:nvPr>
            <p:ph type="body" idx="1"/>
          </p:nvPr>
        </p:nvSpPr>
        <p:spPr>
          <a:noFill/>
          <a:ln/>
        </p:spPr>
        <p:txBody>
          <a:bodyPr/>
          <a:lstStyle/>
          <a:p>
            <a:endParaRPr lang="es-AR">
              <a:latin typeface="Times New Roman" pitchFamily="18" charset="0"/>
            </a:endParaRPr>
          </a:p>
        </p:txBody>
      </p:sp>
      <p:sp>
        <p:nvSpPr>
          <p:cNvPr id="53252" name="3 Marcador de número de diapositiva"/>
          <p:cNvSpPr>
            <a:spLocks noGrp="1"/>
          </p:cNvSpPr>
          <p:nvPr>
            <p:ph type="sldNum" sz="quarter" idx="5"/>
          </p:nvPr>
        </p:nvSpPr>
        <p:spPr>
          <a:noFill/>
        </p:spPr>
        <p:txBody>
          <a:bodyPr/>
          <a:lstStyle/>
          <a:p>
            <a:fld id="{59A40261-14C7-4A22-95C0-4FB5540EF5AE}" type="slidenum">
              <a:rPr lang="es-ES_tradnl" smtClean="0">
                <a:latin typeface="Times New Roman" pitchFamily="18" charset="0"/>
              </a:rPr>
              <a:pPr/>
              <a:t>10</a:t>
            </a:fld>
            <a:endParaRPr lang="es-ES_tradnl">
              <a:latin typeface="Times New Roman" pitchFamily="18" charset="0"/>
            </a:endParaRPr>
          </a:p>
        </p:txBody>
      </p:sp>
    </p:spTree>
    <p:extLst>
      <p:ext uri="{BB962C8B-B14F-4D97-AF65-F5344CB8AC3E}">
        <p14:creationId xmlns:p14="http://schemas.microsoft.com/office/powerpoint/2010/main" val="224549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A8CC0B5-6BC3-C84F-8F54-9B398EF3DA59}" type="datetime1">
              <a:rPr lang="es-AR" smtClean="0"/>
              <a:t>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59214C8-AED1-2141-8518-C498EA3FCDAB}" type="datetime1">
              <a:rPr lang="es-AR" smtClean="0"/>
              <a:t>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659E45A-9617-FD48-BF6D-537BAF27EA62}" type="datetime1">
              <a:rPr lang="es-AR" smtClean="0"/>
              <a:t>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BFCB70-AD41-8840-A490-6D7CFAB5102F}" type="datetime1">
              <a:rPr lang="es-AR" smtClean="0"/>
              <a:t>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CB4E37-CF02-0048-A514-3B214D6E5E55}" type="datetime1">
              <a:rPr lang="es-AR" smtClean="0"/>
              <a:t>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8FE2C218-6F2A-2241-860B-758F2713E4F1}" type="datetime1">
              <a:rPr lang="es-AR" smtClean="0"/>
              <a:t>2/6/19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4AEB6E7E-096B-A640-BB45-D986AC742CAB}" type="datetime1">
              <a:rPr lang="es-AR" smtClean="0"/>
              <a:t>2/6/19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9C6B0780-BEE1-4A41-B50E-A83D679F3F91}" type="datetime1">
              <a:rPr lang="es-AR" smtClean="0"/>
              <a:t>2/6/19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6E6F094-CACB-F84E-AAF7-35A67BD73968}" type="datetime1">
              <a:rPr lang="es-AR" smtClean="0"/>
              <a:t>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F2536A63-D478-264D-B44D-5DDE4C942B26}" type="datetime1">
              <a:rPr lang="es-AR" smtClean="0"/>
              <a:t>2/6/19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C708D9B4-8395-B546-B98C-7E9A1A02F45C}" type="datetime1">
              <a:rPr lang="es-AR" smtClean="0"/>
              <a:t>2/6/19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CDAD340-14F1-9440-8997-1614AF599595}" type="datetime1">
              <a:rPr lang="es-AR" smtClean="0"/>
              <a:t>2/6/19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wmf"/><Relationship Id="rId18" Type="http://schemas.openxmlformats.org/officeDocument/2006/relationships/image" Target="../media/image19.wmf"/><Relationship Id="rId3" Type="http://schemas.openxmlformats.org/officeDocument/2006/relationships/image" Target="../media/image4.wmf"/><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wmf"/><Relationship Id="rId2" Type="http://schemas.openxmlformats.org/officeDocument/2006/relationships/notesSlide" Target="../notesSlides/notesSlide6.xml"/><Relationship Id="rId16" Type="http://schemas.openxmlformats.org/officeDocument/2006/relationships/image" Target="../media/image17.wmf"/><Relationship Id="rId1" Type="http://schemas.openxmlformats.org/officeDocument/2006/relationships/slideLayout" Target="../slideLayouts/slideLayout2.xml"/><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wmf"/><Relationship Id="rId14" Type="http://schemas.openxmlformats.org/officeDocument/2006/relationships/image" Target="../media/image15.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BCC9F-5D7D-FF4D-8BE0-02DB4CF4979F}"/>
              </a:ext>
            </a:extLst>
          </p:cNvPr>
          <p:cNvSpPr>
            <a:spLocks noGrp="1"/>
          </p:cNvSpPr>
          <p:nvPr>
            <p:ph type="ctrTitle"/>
          </p:nvPr>
        </p:nvSpPr>
        <p:spPr/>
        <p:txBody>
          <a:bodyPr/>
          <a:lstStyle/>
          <a:p>
            <a:r>
              <a:rPr lang="es-AR" dirty="0"/>
              <a:t>Administración de la Configuración</a:t>
            </a:r>
          </a:p>
        </p:txBody>
      </p:sp>
      <p:sp>
        <p:nvSpPr>
          <p:cNvPr id="3" name="Subtítulo 2">
            <a:extLst>
              <a:ext uri="{FF2B5EF4-FFF2-40B4-BE49-F238E27FC236}">
                <a16:creationId xmlns:a16="http://schemas.microsoft.com/office/drawing/2014/main" id="{61A294BF-A198-F947-A43D-831F13D27DF6}"/>
              </a:ext>
            </a:extLst>
          </p:cNvPr>
          <p:cNvSpPr>
            <a:spLocks noGrp="1"/>
          </p:cNvSpPr>
          <p:nvPr>
            <p:ph type="subTitle" idx="1"/>
          </p:nvPr>
        </p:nvSpPr>
        <p:spPr/>
        <p:txBody>
          <a:bodyPr/>
          <a:lstStyle/>
          <a:p>
            <a:endParaRPr lang="es-AR"/>
          </a:p>
        </p:txBody>
      </p:sp>
      <p:sp>
        <p:nvSpPr>
          <p:cNvPr id="4" name="Marcador de pie de página 3">
            <a:extLst>
              <a:ext uri="{FF2B5EF4-FFF2-40B4-BE49-F238E27FC236}">
                <a16:creationId xmlns:a16="http://schemas.microsoft.com/office/drawing/2014/main" id="{186D0122-DD3C-A64D-A81F-B1AF7578E79B}"/>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64D9703-ED16-814B-9C7A-2E43800E07A8}"/>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414303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Conceptos</a:t>
            </a:r>
          </a:p>
        </p:txBody>
      </p:sp>
      <p:sp>
        <p:nvSpPr>
          <p:cNvPr id="12291" name="2 Marcador de contenido"/>
          <p:cNvSpPr>
            <a:spLocks noGrp="1"/>
          </p:cNvSpPr>
          <p:nvPr>
            <p:ph sz="quarter" idx="1"/>
          </p:nvPr>
        </p:nvSpPr>
        <p:spPr>
          <a:xfrm>
            <a:off x="3610984" y="1427774"/>
            <a:ext cx="7668840" cy="3993307"/>
          </a:xfrm>
        </p:spPr>
        <p:txBody>
          <a:bodyPr>
            <a:normAutofit lnSpcReduction="10000"/>
          </a:bodyPr>
          <a:lstStyle/>
          <a:p>
            <a:r>
              <a:rPr lang="es-AR" sz="2400" dirty="0" err="1"/>
              <a:t>Workspace</a:t>
            </a:r>
            <a:r>
              <a:rPr lang="es-AR" sz="2400" dirty="0"/>
              <a:t> (Espacio de Trabajo): lugar en donde el desarrollador guarda todos los artefactos que necesita para realizar una tarea.</a:t>
            </a:r>
          </a:p>
          <a:p>
            <a:endParaRPr lang="es-AR" sz="2400" dirty="0"/>
          </a:p>
          <a:p>
            <a:pPr lvl="1"/>
            <a:r>
              <a:rPr lang="es-AR" sz="2000" dirty="0"/>
              <a:t>árbol del directorio o carpetas almacenadas en un disco que corresponde al área de trabajo. </a:t>
            </a:r>
          </a:p>
          <a:p>
            <a:pPr lvl="1"/>
            <a:endParaRPr lang="es-AR" sz="2000" dirty="0"/>
          </a:p>
          <a:p>
            <a:pPr lvl="1"/>
            <a:r>
              <a:rPr lang="es-AR" sz="2000" dirty="0"/>
              <a:t>puede ser una colección de archivos mantenidos en un espacio abstracto por una herramienta.</a:t>
            </a:r>
          </a:p>
          <a:p>
            <a:pPr lvl="1"/>
            <a:endParaRPr lang="es-AR" sz="2000" dirty="0"/>
          </a:p>
          <a:p>
            <a:pPr lvl="1"/>
            <a:r>
              <a:rPr lang="es-AR" sz="2000" dirty="0"/>
              <a:t>Un espacio de trabajo se maneja a veces en el contexto de un ambiente integrado del desarrollo (IDE).</a:t>
            </a:r>
          </a:p>
          <a:p>
            <a:pPr lvl="1"/>
            <a:endParaRPr lang="es-AR" sz="2000" dirty="0"/>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2/6/19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10</a:t>
            </a:fld>
            <a:endParaRPr lang="es-AR"/>
          </a:p>
        </p:txBody>
      </p:sp>
    </p:spTree>
    <p:extLst>
      <p:ext uri="{BB962C8B-B14F-4D97-AF65-F5344CB8AC3E}">
        <p14:creationId xmlns:p14="http://schemas.microsoft.com/office/powerpoint/2010/main" val="3935335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Conceptos</a:t>
            </a:r>
          </a:p>
        </p:txBody>
      </p:sp>
      <p:sp>
        <p:nvSpPr>
          <p:cNvPr id="13315" name="2 Marcador de contenido"/>
          <p:cNvSpPr>
            <a:spLocks noGrp="1"/>
          </p:cNvSpPr>
          <p:nvPr>
            <p:ph sz="quarter" idx="1"/>
          </p:nvPr>
        </p:nvSpPr>
        <p:spPr>
          <a:xfrm>
            <a:off x="3482391" y="1284372"/>
            <a:ext cx="8077200" cy="4572000"/>
          </a:xfrm>
        </p:spPr>
        <p:txBody>
          <a:bodyPr/>
          <a:lstStyle/>
          <a:p>
            <a:r>
              <a:rPr lang="es-AR" dirty="0"/>
              <a:t>Codeline: es una progresión del conjunto de archivos fuente y otros IC que componen un cierto componente de software que va cambiando en el tiempo. </a:t>
            </a:r>
          </a:p>
          <a:p>
            <a:endParaRPr lang="es-AR" dirty="0"/>
          </a:p>
          <a:p>
            <a:r>
              <a:rPr lang="es-AR" dirty="0"/>
              <a:t>Revisión: Es l</a:t>
            </a:r>
            <a:r>
              <a:rPr lang="es-ES_tradnl" dirty="0"/>
              <a:t>a instancia de un IC. Si se cambia un ítem en cualquier forma, el resultado es una nueva instancia de revisión del mismo. El conjunto de revisiones muestra el seguimiento de un ítem y su evolución en el proyecto .</a:t>
            </a:r>
          </a:p>
          <a:p>
            <a:endParaRPr lang="es-ES_tradnl" dirty="0"/>
          </a:p>
          <a:p>
            <a:r>
              <a:rPr lang="es-AR" dirty="0"/>
              <a:t>Un codeline contiene todas las revisiones de cada IC a lo largo de una trayectoria evolutiva.</a:t>
            </a:r>
          </a:p>
          <a:p>
            <a:endParaRPr lang="es-AR" dirty="0"/>
          </a:p>
          <a:p>
            <a:r>
              <a:rPr lang="es-AR" dirty="0"/>
              <a:t>Mainline: camino principal de desarrollo de un IC.</a:t>
            </a:r>
          </a:p>
          <a:p>
            <a:endParaRPr lang="es-ES_tradnl" dirty="0"/>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2/6/19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11</a:t>
            </a:fld>
            <a:endParaRPr lang="es-AR"/>
          </a:p>
        </p:txBody>
      </p:sp>
    </p:spTree>
    <p:extLst>
      <p:ext uri="{BB962C8B-B14F-4D97-AF65-F5344CB8AC3E}">
        <p14:creationId xmlns:p14="http://schemas.microsoft.com/office/powerpoint/2010/main" val="766946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Conceptos</a:t>
            </a:r>
          </a:p>
        </p:txBody>
      </p:sp>
      <p:sp>
        <p:nvSpPr>
          <p:cNvPr id="14339" name="2 Marcador de contenido"/>
          <p:cNvSpPr>
            <a:spLocks noGrp="1"/>
          </p:cNvSpPr>
          <p:nvPr>
            <p:ph sz="quarter" idx="1"/>
          </p:nvPr>
        </p:nvSpPr>
        <p:spPr>
          <a:xfrm>
            <a:off x="3451013" y="1700462"/>
            <a:ext cx="8077200" cy="3704837"/>
          </a:xfrm>
        </p:spPr>
        <p:txBody>
          <a:bodyPr/>
          <a:lstStyle/>
          <a:p>
            <a:r>
              <a:rPr lang="es-AR" dirty="0"/>
              <a:t>Versión: </a:t>
            </a:r>
            <a:r>
              <a:rPr lang="es-ES_tradnl" dirty="0"/>
              <a:t>Una versión es una identificación funcional de una serie de </a:t>
            </a:r>
            <a:r>
              <a:rPr lang="es-ES_tradnl" dirty="0" err="1"/>
              <a:t>ICs</a:t>
            </a:r>
            <a:r>
              <a:rPr lang="es-ES_tradnl" dirty="0"/>
              <a:t>, es decir que identifica el conjunto de </a:t>
            </a:r>
            <a:r>
              <a:rPr lang="es-ES_tradnl" dirty="0" err="1"/>
              <a:t>ICs</a:t>
            </a:r>
            <a:r>
              <a:rPr lang="es-ES_tradnl" dirty="0"/>
              <a:t> que satisfacen un conjunto de capacidades funcionales.</a:t>
            </a:r>
          </a:p>
          <a:p>
            <a:pPr marL="0" indent="0">
              <a:buNone/>
            </a:pPr>
            <a:endParaRPr lang="es-ES_tradnl" dirty="0"/>
          </a:p>
          <a:p>
            <a:r>
              <a:rPr lang="es-ES_tradnl" dirty="0"/>
              <a:t>Deltas: Es la diferencia entre dos líneas bases distintas de un mismo software. </a:t>
            </a:r>
          </a:p>
          <a:p>
            <a:endParaRPr lang="es-ES_tradnl" dirty="0"/>
          </a:p>
          <a:p>
            <a:r>
              <a:rPr lang="es-ES_tradnl" dirty="0"/>
              <a:t>Entrega (</a:t>
            </a:r>
            <a:r>
              <a:rPr lang="es-ES_tradnl" dirty="0" err="1"/>
              <a:t>Release</a:t>
            </a:r>
            <a:r>
              <a:rPr lang="es-ES_tradnl" dirty="0"/>
              <a:t>): es el conjunto de ítems que se entrega al usuario. Es una versión con visibilidad. </a:t>
            </a:r>
          </a:p>
          <a:p>
            <a:endParaRPr lang="es-ES_tradnl" sz="1600" dirty="0"/>
          </a:p>
          <a:p>
            <a:endParaRPr lang="es-AR" b="0" dirty="0"/>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2/6/19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12</a:t>
            </a:fld>
            <a:endParaRPr lang="es-AR"/>
          </a:p>
        </p:txBody>
      </p:sp>
    </p:spTree>
    <p:extLst>
      <p:ext uri="{BB962C8B-B14F-4D97-AF65-F5344CB8AC3E}">
        <p14:creationId xmlns:p14="http://schemas.microsoft.com/office/powerpoint/2010/main" val="1078772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Conceptos</a:t>
            </a:r>
          </a:p>
        </p:txBody>
      </p:sp>
      <p:sp>
        <p:nvSpPr>
          <p:cNvPr id="9" name="4 Marcador de pie de página"/>
          <p:cNvSpPr>
            <a:spLocks noGrp="1"/>
          </p:cNvSpPr>
          <p:nvPr>
            <p:ph type="ftr" sz="quarter" idx="11"/>
          </p:nvPr>
        </p:nvSpPr>
        <p:spPr>
          <a:xfrm>
            <a:off x="4610071" y="6421462"/>
            <a:ext cx="2895600" cy="365125"/>
          </a:xfrm>
          <a:prstGeom prst="rect">
            <a:avLst/>
          </a:prstGeom>
        </p:spPr>
        <p:txBody>
          <a:bodyPr/>
          <a:lstStyle/>
          <a:p>
            <a:pPr>
              <a:defRPr/>
            </a:pPr>
            <a:r>
              <a:rPr lang="es-AR" sz="1200"/>
              <a:t>Ingeniería de Software</a:t>
            </a:r>
            <a:endParaRPr lang="es-AR" sz="1200" dirty="0"/>
          </a:p>
        </p:txBody>
      </p:sp>
      <p:sp>
        <p:nvSpPr>
          <p:cNvPr id="13315" name="2 Marcador de contenido"/>
          <p:cNvSpPr>
            <a:spLocks noGrp="1"/>
          </p:cNvSpPr>
          <p:nvPr>
            <p:ph sz="quarter" idx="1"/>
          </p:nvPr>
        </p:nvSpPr>
        <p:spPr>
          <a:xfrm>
            <a:off x="2133600" y="1524000"/>
            <a:ext cx="8197850" cy="4572000"/>
          </a:xfrm>
        </p:spPr>
        <p:txBody>
          <a:bodyPr/>
          <a:lstStyle/>
          <a:p>
            <a:r>
              <a:rPr lang="es-AR" sz="1800" dirty="0"/>
              <a:t>Repositorio: es una biblioteca centralizada de archivos y provee el control sobre los mismos. El contenido de esta biblioteca (agregado o modificación) no puede ser actualizado sino a través de un estricto procedimiento.</a:t>
            </a:r>
          </a:p>
          <a:p>
            <a:endParaRPr lang="es-AR" sz="1800" dirty="0"/>
          </a:p>
          <a:p>
            <a:r>
              <a:rPr lang="es-AR" sz="1800" dirty="0"/>
              <a:t>Biblioteca: directorio, trayectoria o archivo que contiene los IC.</a:t>
            </a:r>
          </a:p>
          <a:p>
            <a:endParaRPr lang="es-AR" sz="1800" dirty="0"/>
          </a:p>
          <a:p>
            <a:r>
              <a:rPr lang="es-AR" sz="1800" dirty="0"/>
              <a:t>Espacios Privados: </a:t>
            </a:r>
            <a:r>
              <a:rPr lang="es-ES_tradnl" sz="1800" dirty="0"/>
              <a:t>Espacio propio de un autor en el que trabaja, modifica y crea ítems que podrá ingresar al sistema de configuración o no. El área de trabajo escapa al control del CM y es personal de cada autor.</a:t>
            </a:r>
          </a:p>
          <a:p>
            <a:endParaRPr lang="es-ES_tradnl" sz="1800" dirty="0"/>
          </a:p>
          <a:p>
            <a:r>
              <a:rPr lang="es-ES_tradnl" sz="1800" dirty="0"/>
              <a:t>Archivo de Trabajo: Copia de trabajo de un ítem de configuración. Existe en el área de trabajo del autor. Implica una revisión en proceso.</a:t>
            </a:r>
            <a:endParaRPr lang="es-AR" sz="1800" dirty="0"/>
          </a:p>
          <a:p>
            <a:endParaRPr lang="es-AR" sz="1800" dirty="0"/>
          </a:p>
        </p:txBody>
      </p:sp>
      <p:sp>
        <p:nvSpPr>
          <p:cNvPr id="3" name="Marcador de fecha 2"/>
          <p:cNvSpPr>
            <a:spLocks noGrp="1"/>
          </p:cNvSpPr>
          <p:nvPr>
            <p:ph type="dt" sz="half" idx="10"/>
          </p:nvPr>
        </p:nvSpPr>
        <p:spPr/>
        <p:txBody>
          <a:bodyPr/>
          <a:lstStyle/>
          <a:p>
            <a:pPr>
              <a:defRPr/>
            </a:pPr>
            <a:fld id="{711F35D7-2D50-4362-9D22-4586638E1276}" type="datetime1">
              <a:rPr lang="es-AR" smtClean="0"/>
              <a:t>2/6/19</a:t>
            </a:fld>
            <a:endParaRPr lang="es-AR"/>
          </a:p>
        </p:txBody>
      </p:sp>
      <p:sp>
        <p:nvSpPr>
          <p:cNvPr id="4" name="Marcador de número de diapositiva 3"/>
          <p:cNvSpPr>
            <a:spLocks noGrp="1"/>
          </p:cNvSpPr>
          <p:nvPr>
            <p:ph type="sldNum" sz="quarter" idx="12"/>
          </p:nvPr>
        </p:nvSpPr>
        <p:spPr/>
        <p:txBody>
          <a:bodyPr/>
          <a:lstStyle/>
          <a:p>
            <a:pPr>
              <a:defRPr/>
            </a:pPr>
            <a:fld id="{E3A210E6-57E8-4C7E-B7EC-0A1E26DAB89F}" type="slidenum">
              <a:rPr lang="es-AR" smtClean="0"/>
              <a:pPr>
                <a:defRPr/>
              </a:pPr>
              <a:t>13</a:t>
            </a:fld>
            <a:endParaRPr lang="es-AR"/>
          </a:p>
        </p:txBody>
      </p:sp>
    </p:spTree>
    <p:extLst>
      <p:ext uri="{BB962C8B-B14F-4D97-AF65-F5344CB8AC3E}">
        <p14:creationId xmlns:p14="http://schemas.microsoft.com/office/powerpoint/2010/main" val="1487537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La vida de una clase de IC</a:t>
            </a:r>
          </a:p>
        </p:txBody>
      </p:sp>
      <p:sp>
        <p:nvSpPr>
          <p:cNvPr id="47" name="4 Marcador de pie de página"/>
          <p:cNvSpPr>
            <a:spLocks noGrp="1"/>
          </p:cNvSpPr>
          <p:nvPr>
            <p:ph type="ftr" sz="quarter" idx="11"/>
          </p:nvPr>
        </p:nvSpPr>
        <p:spPr>
          <a:xfrm>
            <a:off x="4610071" y="6421462"/>
            <a:ext cx="2895600" cy="365125"/>
          </a:xfrm>
          <a:prstGeom prst="rect">
            <a:avLst/>
          </a:prstGeom>
        </p:spPr>
        <p:txBody>
          <a:bodyPr/>
          <a:lstStyle/>
          <a:p>
            <a:pPr>
              <a:defRPr/>
            </a:pPr>
            <a:r>
              <a:rPr lang="es-AR" sz="1200"/>
              <a:t>Ingeniería de Software</a:t>
            </a:r>
            <a:endParaRPr lang="es-AR" sz="1200" dirty="0"/>
          </a:p>
        </p:txBody>
      </p:sp>
      <p:sp>
        <p:nvSpPr>
          <p:cNvPr id="16390" name="6 CuadroTexto"/>
          <p:cNvSpPr txBox="1">
            <a:spLocks noChangeArrowheads="1"/>
          </p:cNvSpPr>
          <p:nvPr/>
        </p:nvSpPr>
        <p:spPr bwMode="auto">
          <a:xfrm>
            <a:off x="3571712" y="1805573"/>
            <a:ext cx="1521571"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Identificación </a:t>
            </a:r>
          </a:p>
        </p:txBody>
      </p:sp>
      <p:sp>
        <p:nvSpPr>
          <p:cNvPr id="16391" name="7 CuadroTexto"/>
          <p:cNvSpPr txBox="1">
            <a:spLocks noChangeArrowheads="1"/>
          </p:cNvSpPr>
          <p:nvPr/>
        </p:nvSpPr>
        <p:spPr bwMode="auto">
          <a:xfrm>
            <a:off x="4969292" y="1257886"/>
            <a:ext cx="1256884"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Producción</a:t>
            </a:r>
          </a:p>
        </p:txBody>
      </p:sp>
      <p:sp>
        <p:nvSpPr>
          <p:cNvPr id="16392" name="8 CuadroTexto"/>
          <p:cNvSpPr txBox="1">
            <a:spLocks noChangeArrowheads="1"/>
          </p:cNvSpPr>
          <p:nvPr/>
        </p:nvSpPr>
        <p:spPr bwMode="auto">
          <a:xfrm>
            <a:off x="5122278" y="1805574"/>
            <a:ext cx="1114425" cy="662233"/>
          </a:xfrm>
          <a:prstGeom prst="rect">
            <a:avLst/>
          </a:prstGeom>
          <a:solidFill>
            <a:srgbClr val="FFB367"/>
          </a:solid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a:t>Almacenado</a:t>
            </a:r>
          </a:p>
        </p:txBody>
      </p:sp>
      <p:sp>
        <p:nvSpPr>
          <p:cNvPr id="16393" name="9 CuadroTexto"/>
          <p:cNvSpPr txBox="1">
            <a:spLocks noChangeArrowheads="1"/>
          </p:cNvSpPr>
          <p:nvPr/>
        </p:nvSpPr>
        <p:spPr bwMode="auto">
          <a:xfrm>
            <a:off x="6023510" y="2426286"/>
            <a:ext cx="556563"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Uso</a:t>
            </a:r>
          </a:p>
        </p:txBody>
      </p:sp>
      <p:sp>
        <p:nvSpPr>
          <p:cNvPr id="16394" name="10 CuadroTexto"/>
          <p:cNvSpPr txBox="1">
            <a:spLocks noChangeArrowheads="1"/>
          </p:cNvSpPr>
          <p:nvPr/>
        </p:nvSpPr>
        <p:spPr bwMode="auto">
          <a:xfrm>
            <a:off x="6562072" y="1805573"/>
            <a:ext cx="2055948"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Control de Cambios</a:t>
            </a:r>
          </a:p>
        </p:txBody>
      </p:sp>
      <p:cxnSp>
        <p:nvCxnSpPr>
          <p:cNvPr id="16395" name="12 Conector curvado"/>
          <p:cNvCxnSpPr>
            <a:cxnSpLocks noChangeShapeType="1"/>
            <a:endCxn id="16391" idx="1"/>
          </p:cNvCxnSpPr>
          <p:nvPr/>
        </p:nvCxnSpPr>
        <p:spPr bwMode="auto">
          <a:xfrm flipV="1">
            <a:off x="4593640" y="1443579"/>
            <a:ext cx="375652" cy="361995"/>
          </a:xfrm>
          <a:prstGeom prst="curvedConnector3">
            <a:avLst>
              <a:gd name="adj1" fmla="val 50000"/>
            </a:avLst>
          </a:prstGeom>
          <a:noFill/>
          <a:ln w="9525" algn="ctr">
            <a:solidFill>
              <a:schemeClr val="accent1"/>
            </a:solidFill>
            <a:round/>
            <a:headEnd/>
            <a:tailEnd type="arrow" w="med" len="med"/>
          </a:ln>
        </p:spPr>
      </p:cxnSp>
      <p:cxnSp>
        <p:nvCxnSpPr>
          <p:cNvPr id="16396" name="14 Conector curvado"/>
          <p:cNvCxnSpPr>
            <a:cxnSpLocks noChangeShapeType="1"/>
          </p:cNvCxnSpPr>
          <p:nvPr/>
        </p:nvCxnSpPr>
        <p:spPr bwMode="auto">
          <a:xfrm rot="16200000" flipH="1">
            <a:off x="5679491" y="1613487"/>
            <a:ext cx="274637" cy="109537"/>
          </a:xfrm>
          <a:prstGeom prst="curvedConnector3">
            <a:avLst>
              <a:gd name="adj1" fmla="val 50000"/>
            </a:avLst>
          </a:prstGeom>
          <a:noFill/>
          <a:ln w="9525" algn="ctr">
            <a:solidFill>
              <a:schemeClr val="accent1"/>
            </a:solidFill>
            <a:round/>
            <a:headEnd/>
            <a:tailEnd type="arrow" w="med" len="med"/>
          </a:ln>
        </p:spPr>
      </p:cxnSp>
      <p:cxnSp>
        <p:nvCxnSpPr>
          <p:cNvPr id="16397" name="16 Conector curvado"/>
          <p:cNvCxnSpPr>
            <a:cxnSpLocks noChangeShapeType="1"/>
            <a:endCxn id="16393" idx="0"/>
          </p:cNvCxnSpPr>
          <p:nvPr/>
        </p:nvCxnSpPr>
        <p:spPr bwMode="auto">
          <a:xfrm rot="16200000" flipH="1">
            <a:off x="6020010" y="2144504"/>
            <a:ext cx="334963" cy="228601"/>
          </a:xfrm>
          <a:prstGeom prst="curvedConnector3">
            <a:avLst>
              <a:gd name="adj1" fmla="val 50000"/>
            </a:avLst>
          </a:prstGeom>
          <a:noFill/>
          <a:ln w="9525" algn="ctr">
            <a:solidFill>
              <a:schemeClr val="accent1"/>
            </a:solidFill>
            <a:round/>
            <a:headEnd/>
            <a:tailEnd type="arrow" w="med" len="med"/>
          </a:ln>
        </p:spPr>
      </p:cxnSp>
      <p:cxnSp>
        <p:nvCxnSpPr>
          <p:cNvPr id="16398" name="18 Conector curvado"/>
          <p:cNvCxnSpPr>
            <a:cxnSpLocks noChangeShapeType="1"/>
            <a:stCxn id="16393" idx="3"/>
            <a:endCxn id="16394" idx="1"/>
          </p:cNvCxnSpPr>
          <p:nvPr/>
        </p:nvCxnSpPr>
        <p:spPr bwMode="auto">
          <a:xfrm flipH="1" flipV="1">
            <a:off x="6562072" y="1991266"/>
            <a:ext cx="18000" cy="620713"/>
          </a:xfrm>
          <a:prstGeom prst="curvedConnector5">
            <a:avLst>
              <a:gd name="adj1" fmla="val -1270000"/>
              <a:gd name="adj2" fmla="val 50000"/>
              <a:gd name="adj3" fmla="val 1370000"/>
            </a:avLst>
          </a:prstGeom>
          <a:noFill/>
          <a:ln w="9525" algn="ctr">
            <a:solidFill>
              <a:schemeClr val="accent1"/>
            </a:solidFill>
            <a:round/>
            <a:headEnd/>
            <a:tailEnd type="arrow" w="med" len="med"/>
          </a:ln>
        </p:spPr>
      </p:cxnSp>
      <p:sp>
        <p:nvSpPr>
          <p:cNvPr id="22" name="21 CuadroTexto"/>
          <p:cNvSpPr txBox="1"/>
          <p:nvPr/>
        </p:nvSpPr>
        <p:spPr>
          <a:xfrm>
            <a:off x="6159222" y="1811923"/>
            <a:ext cx="396263" cy="371384"/>
          </a:xfrm>
          <a:prstGeom prst="rect">
            <a:avLst/>
          </a:prstGeom>
          <a:solidFill>
            <a:srgbClr val="FD5825"/>
          </a:solidFill>
          <a:ln w="19050">
            <a:solidFill>
              <a:schemeClr val="accent4">
                <a:lumMod val="95000"/>
                <a:lumOff val="5000"/>
              </a:schemeClr>
            </a:solidFill>
          </a:ln>
        </p:spPr>
        <p:txBody>
          <a:bodyPr wrap="none">
            <a:spAutoFit/>
          </a:bodyPr>
          <a:lstStyle/>
          <a:p>
            <a:pPr algn="ctr" eaLnBrk="0" hangingPunct="0">
              <a:lnSpc>
                <a:spcPct val="105000"/>
              </a:lnSpc>
              <a:buClr>
                <a:schemeClr val="accent1"/>
              </a:buClr>
              <a:buFont typeface="Wingdings" pitchFamily="2" charset="2"/>
              <a:buNone/>
              <a:defRPr/>
            </a:pPr>
            <a:r>
              <a:rPr lang="es-AR" dirty="0"/>
              <a:t>v1</a:t>
            </a:r>
          </a:p>
        </p:txBody>
      </p:sp>
      <p:sp>
        <p:nvSpPr>
          <p:cNvPr id="16400" name="26 CuadroTexto"/>
          <p:cNvSpPr txBox="1">
            <a:spLocks noChangeArrowheads="1"/>
          </p:cNvSpPr>
          <p:nvPr/>
        </p:nvSpPr>
        <p:spPr bwMode="auto">
          <a:xfrm>
            <a:off x="7469660" y="3108911"/>
            <a:ext cx="240772"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I</a:t>
            </a:r>
          </a:p>
        </p:txBody>
      </p:sp>
      <p:sp>
        <p:nvSpPr>
          <p:cNvPr id="16401" name="27 CuadroTexto"/>
          <p:cNvSpPr txBox="1">
            <a:spLocks noChangeArrowheads="1"/>
          </p:cNvSpPr>
          <p:nvPr/>
        </p:nvSpPr>
        <p:spPr bwMode="auto">
          <a:xfrm>
            <a:off x="8309878" y="2553286"/>
            <a:ext cx="316112"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P</a:t>
            </a:r>
          </a:p>
        </p:txBody>
      </p:sp>
      <p:sp>
        <p:nvSpPr>
          <p:cNvPr id="16402" name="28 CuadroTexto"/>
          <p:cNvSpPr txBox="1">
            <a:spLocks noChangeArrowheads="1"/>
          </p:cNvSpPr>
          <p:nvPr/>
        </p:nvSpPr>
        <p:spPr bwMode="auto">
          <a:xfrm>
            <a:off x="7916277" y="3094623"/>
            <a:ext cx="311150" cy="371384"/>
          </a:xfrm>
          <a:prstGeom prst="rect">
            <a:avLst/>
          </a:prstGeom>
          <a:solidFill>
            <a:srgbClr val="FFB367"/>
          </a:solid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a:t>A</a:t>
            </a:r>
          </a:p>
        </p:txBody>
      </p:sp>
      <p:sp>
        <p:nvSpPr>
          <p:cNvPr id="16403" name="29 CuadroTexto"/>
          <p:cNvSpPr txBox="1">
            <a:spLocks noChangeArrowheads="1"/>
          </p:cNvSpPr>
          <p:nvPr/>
        </p:nvSpPr>
        <p:spPr bwMode="auto">
          <a:xfrm>
            <a:off x="8689174" y="3721686"/>
            <a:ext cx="340158"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U</a:t>
            </a:r>
          </a:p>
        </p:txBody>
      </p:sp>
      <p:sp>
        <p:nvSpPr>
          <p:cNvPr id="16404" name="30 CuadroTexto"/>
          <p:cNvSpPr txBox="1">
            <a:spLocks noChangeArrowheads="1"/>
          </p:cNvSpPr>
          <p:nvPr/>
        </p:nvSpPr>
        <p:spPr bwMode="auto">
          <a:xfrm>
            <a:off x="9231862" y="3094623"/>
            <a:ext cx="454933"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CC</a:t>
            </a:r>
          </a:p>
        </p:txBody>
      </p:sp>
      <p:cxnSp>
        <p:nvCxnSpPr>
          <p:cNvPr id="16405" name="32 Conector curvado"/>
          <p:cNvCxnSpPr>
            <a:cxnSpLocks noChangeShapeType="1"/>
            <a:stCxn id="16401" idx="3"/>
          </p:cNvCxnSpPr>
          <p:nvPr/>
        </p:nvCxnSpPr>
        <p:spPr bwMode="auto">
          <a:xfrm>
            <a:off x="8625990" y="2738979"/>
            <a:ext cx="139600" cy="369933"/>
          </a:xfrm>
          <a:prstGeom prst="curvedConnector2">
            <a:avLst/>
          </a:prstGeom>
          <a:noFill/>
          <a:ln w="9525" algn="ctr">
            <a:solidFill>
              <a:schemeClr val="accent1"/>
            </a:solidFill>
            <a:round/>
            <a:headEnd/>
            <a:tailEnd type="arrow" w="med" len="med"/>
          </a:ln>
        </p:spPr>
      </p:cxnSp>
      <p:cxnSp>
        <p:nvCxnSpPr>
          <p:cNvPr id="16406" name="33 Conector curvado"/>
          <p:cNvCxnSpPr>
            <a:cxnSpLocks noChangeShapeType="1"/>
            <a:stCxn id="38" idx="2"/>
            <a:endCxn id="16403" idx="0"/>
          </p:cNvCxnSpPr>
          <p:nvPr/>
        </p:nvCxnSpPr>
        <p:spPr bwMode="auto">
          <a:xfrm rot="16200000" flipH="1">
            <a:off x="8675852" y="3538284"/>
            <a:ext cx="255679" cy="111125"/>
          </a:xfrm>
          <a:prstGeom prst="curvedConnector3">
            <a:avLst>
              <a:gd name="adj1" fmla="val 50000"/>
            </a:avLst>
          </a:prstGeom>
          <a:noFill/>
          <a:ln w="9525" algn="ctr">
            <a:solidFill>
              <a:schemeClr val="accent1"/>
            </a:solidFill>
            <a:round/>
            <a:headEnd/>
            <a:tailEnd type="arrow" w="med" len="med"/>
          </a:ln>
        </p:spPr>
      </p:cxnSp>
      <p:cxnSp>
        <p:nvCxnSpPr>
          <p:cNvPr id="16407" name="34 Conector curvado"/>
          <p:cNvCxnSpPr>
            <a:cxnSpLocks noChangeShapeType="1"/>
            <a:stCxn id="16403" idx="3"/>
            <a:endCxn id="16404" idx="1"/>
          </p:cNvCxnSpPr>
          <p:nvPr/>
        </p:nvCxnSpPr>
        <p:spPr bwMode="auto">
          <a:xfrm flipV="1">
            <a:off x="9029333" y="3280316"/>
            <a:ext cx="202529" cy="627063"/>
          </a:xfrm>
          <a:prstGeom prst="curvedConnector3">
            <a:avLst>
              <a:gd name="adj1" fmla="val 50000"/>
            </a:avLst>
          </a:prstGeom>
          <a:noFill/>
          <a:ln w="9525" algn="ctr">
            <a:solidFill>
              <a:schemeClr val="accent1"/>
            </a:solidFill>
            <a:round/>
            <a:headEnd/>
            <a:tailEnd type="arrow" w="med" len="med"/>
          </a:ln>
        </p:spPr>
      </p:cxnSp>
      <p:sp>
        <p:nvSpPr>
          <p:cNvPr id="36" name="35 CuadroTexto"/>
          <p:cNvSpPr txBox="1"/>
          <p:nvPr/>
        </p:nvSpPr>
        <p:spPr>
          <a:xfrm>
            <a:off x="8203128" y="3094623"/>
            <a:ext cx="396262" cy="371384"/>
          </a:xfrm>
          <a:prstGeom prst="rect">
            <a:avLst/>
          </a:prstGeom>
          <a:solidFill>
            <a:srgbClr val="FD5825"/>
          </a:solidFill>
          <a:ln w="19050">
            <a:solidFill>
              <a:schemeClr val="accent4">
                <a:lumMod val="95000"/>
                <a:lumOff val="5000"/>
              </a:schemeClr>
            </a:solidFill>
          </a:ln>
        </p:spPr>
        <p:txBody>
          <a:bodyPr wrap="none">
            <a:spAutoFit/>
          </a:bodyPr>
          <a:lstStyle/>
          <a:p>
            <a:pPr algn="ctr" eaLnBrk="0" hangingPunct="0">
              <a:lnSpc>
                <a:spcPct val="105000"/>
              </a:lnSpc>
              <a:buClr>
                <a:schemeClr val="accent1"/>
              </a:buClr>
              <a:buFont typeface="Wingdings" pitchFamily="2" charset="2"/>
              <a:buNone/>
              <a:defRPr/>
            </a:pPr>
            <a:r>
              <a:rPr lang="es-AR" dirty="0"/>
              <a:t>v1</a:t>
            </a:r>
          </a:p>
        </p:txBody>
      </p:sp>
      <p:sp>
        <p:nvSpPr>
          <p:cNvPr id="38" name="37 CuadroTexto"/>
          <p:cNvSpPr txBox="1"/>
          <p:nvPr/>
        </p:nvSpPr>
        <p:spPr>
          <a:xfrm>
            <a:off x="8542783" y="3094623"/>
            <a:ext cx="410690" cy="371384"/>
          </a:xfrm>
          <a:prstGeom prst="rect">
            <a:avLst/>
          </a:prstGeom>
          <a:solidFill>
            <a:srgbClr val="FD5825"/>
          </a:solidFill>
          <a:ln w="19050">
            <a:solidFill>
              <a:schemeClr val="accent4">
                <a:lumMod val="95000"/>
                <a:lumOff val="5000"/>
              </a:schemeClr>
            </a:solidFill>
          </a:ln>
        </p:spPr>
        <p:txBody>
          <a:bodyPr wrap="none">
            <a:spAutoFit/>
          </a:bodyPr>
          <a:lstStyle/>
          <a:p>
            <a:pPr algn="ctr" eaLnBrk="0" hangingPunct="0">
              <a:lnSpc>
                <a:spcPct val="105000"/>
              </a:lnSpc>
              <a:buClr>
                <a:schemeClr val="accent1"/>
              </a:buClr>
              <a:buFont typeface="Wingdings" pitchFamily="2" charset="2"/>
              <a:buNone/>
              <a:defRPr/>
            </a:pPr>
            <a:r>
              <a:rPr lang="es-AR" dirty="0"/>
              <a:t>v2</a:t>
            </a:r>
          </a:p>
        </p:txBody>
      </p:sp>
      <p:cxnSp>
        <p:nvCxnSpPr>
          <p:cNvPr id="16410" name="40 Conector curvado"/>
          <p:cNvCxnSpPr>
            <a:cxnSpLocks noChangeShapeType="1"/>
            <a:stCxn id="36" idx="0"/>
            <a:endCxn id="16401" idx="2"/>
          </p:cNvCxnSpPr>
          <p:nvPr/>
        </p:nvCxnSpPr>
        <p:spPr bwMode="auto">
          <a:xfrm rot="5400000" flipH="1" flipV="1">
            <a:off x="8349621" y="2976311"/>
            <a:ext cx="169953" cy="66675"/>
          </a:xfrm>
          <a:prstGeom prst="curvedConnector3">
            <a:avLst>
              <a:gd name="adj1" fmla="val 50000"/>
            </a:avLst>
          </a:prstGeom>
          <a:noFill/>
          <a:ln w="9525" algn="ctr">
            <a:solidFill>
              <a:schemeClr val="accent1"/>
            </a:solidFill>
            <a:round/>
            <a:headEnd/>
            <a:tailEnd type="arrow" w="med" len="med"/>
          </a:ln>
        </p:spPr>
      </p:cxnSp>
      <p:cxnSp>
        <p:nvCxnSpPr>
          <p:cNvPr id="16411" name="47 Conector recto de flecha"/>
          <p:cNvCxnSpPr>
            <a:cxnSpLocks noChangeShapeType="1"/>
            <a:stCxn id="16400" idx="3"/>
            <a:endCxn id="16402" idx="1"/>
          </p:cNvCxnSpPr>
          <p:nvPr/>
        </p:nvCxnSpPr>
        <p:spPr bwMode="auto">
          <a:xfrm flipV="1">
            <a:off x="7710433" y="3280315"/>
            <a:ext cx="205845" cy="14288"/>
          </a:xfrm>
          <a:prstGeom prst="straightConnector1">
            <a:avLst/>
          </a:prstGeom>
          <a:noFill/>
          <a:ln w="9525" algn="ctr">
            <a:solidFill>
              <a:schemeClr val="accent1"/>
            </a:solidFill>
            <a:round/>
            <a:headEnd/>
            <a:tailEnd type="arrow" w="med" len="med"/>
          </a:ln>
        </p:spPr>
      </p:cxnSp>
      <p:cxnSp>
        <p:nvCxnSpPr>
          <p:cNvPr id="16412" name="49 Conector recto de flecha"/>
          <p:cNvCxnSpPr>
            <a:cxnSpLocks noChangeShapeType="1"/>
            <a:stCxn id="16394" idx="2"/>
            <a:endCxn id="16400" idx="0"/>
          </p:cNvCxnSpPr>
          <p:nvPr/>
        </p:nvCxnSpPr>
        <p:spPr bwMode="auto">
          <a:xfrm>
            <a:off x="7590046" y="2176957"/>
            <a:ext cx="0" cy="931954"/>
          </a:xfrm>
          <a:prstGeom prst="straightConnector1">
            <a:avLst/>
          </a:prstGeom>
          <a:noFill/>
          <a:ln w="9525" algn="ctr">
            <a:solidFill>
              <a:schemeClr val="accent1"/>
            </a:solidFill>
            <a:round/>
            <a:headEnd/>
            <a:tailEnd type="arrow" w="med" len="med"/>
          </a:ln>
        </p:spPr>
      </p:cxnSp>
      <p:sp>
        <p:nvSpPr>
          <p:cNvPr id="16413" name="52 CuadroTexto"/>
          <p:cNvSpPr txBox="1">
            <a:spLocks noChangeArrowheads="1"/>
          </p:cNvSpPr>
          <p:nvPr/>
        </p:nvSpPr>
        <p:spPr bwMode="auto">
          <a:xfrm>
            <a:off x="9334179" y="4739273"/>
            <a:ext cx="240772"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I</a:t>
            </a:r>
          </a:p>
        </p:txBody>
      </p:sp>
      <p:sp>
        <p:nvSpPr>
          <p:cNvPr id="16414" name="53 CuadroTexto"/>
          <p:cNvSpPr txBox="1">
            <a:spLocks noChangeArrowheads="1"/>
          </p:cNvSpPr>
          <p:nvPr/>
        </p:nvSpPr>
        <p:spPr bwMode="auto">
          <a:xfrm>
            <a:off x="10483165" y="4172536"/>
            <a:ext cx="316112"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P</a:t>
            </a:r>
          </a:p>
        </p:txBody>
      </p:sp>
      <p:sp>
        <p:nvSpPr>
          <p:cNvPr id="16415" name="54 CuadroTexto"/>
          <p:cNvSpPr txBox="1">
            <a:spLocks noChangeArrowheads="1"/>
          </p:cNvSpPr>
          <p:nvPr/>
        </p:nvSpPr>
        <p:spPr bwMode="auto">
          <a:xfrm>
            <a:off x="9780002" y="4726573"/>
            <a:ext cx="312738" cy="371384"/>
          </a:xfrm>
          <a:prstGeom prst="rect">
            <a:avLst/>
          </a:prstGeom>
          <a:solidFill>
            <a:srgbClr val="FFB367"/>
          </a:solid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a:t>A</a:t>
            </a:r>
          </a:p>
        </p:txBody>
      </p:sp>
      <p:sp>
        <p:nvSpPr>
          <p:cNvPr id="16416" name="55 CuadroTexto"/>
          <p:cNvSpPr txBox="1">
            <a:spLocks noChangeArrowheads="1"/>
          </p:cNvSpPr>
          <p:nvPr/>
        </p:nvSpPr>
        <p:spPr bwMode="auto">
          <a:xfrm>
            <a:off x="10862461" y="5353636"/>
            <a:ext cx="340158"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U</a:t>
            </a:r>
          </a:p>
        </p:txBody>
      </p:sp>
      <p:sp>
        <p:nvSpPr>
          <p:cNvPr id="16417" name="56 CuadroTexto"/>
          <p:cNvSpPr txBox="1">
            <a:spLocks noChangeArrowheads="1"/>
          </p:cNvSpPr>
          <p:nvPr/>
        </p:nvSpPr>
        <p:spPr bwMode="auto">
          <a:xfrm>
            <a:off x="11349587" y="4726573"/>
            <a:ext cx="454933" cy="371384"/>
          </a:xfrm>
          <a:prstGeom prst="rect">
            <a:avLst/>
          </a:prstGeom>
          <a:solidFill>
            <a:srgbClr val="FFB367"/>
          </a:solid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CC</a:t>
            </a:r>
          </a:p>
        </p:txBody>
      </p:sp>
      <p:cxnSp>
        <p:nvCxnSpPr>
          <p:cNvPr id="16418" name="32 Conector curvado"/>
          <p:cNvCxnSpPr>
            <a:cxnSpLocks noChangeShapeType="1"/>
            <a:stCxn id="16414" idx="3"/>
          </p:cNvCxnSpPr>
          <p:nvPr/>
        </p:nvCxnSpPr>
        <p:spPr bwMode="auto">
          <a:xfrm>
            <a:off x="10799277" y="4358229"/>
            <a:ext cx="141188" cy="368345"/>
          </a:xfrm>
          <a:prstGeom prst="curvedConnector2">
            <a:avLst/>
          </a:prstGeom>
          <a:noFill/>
          <a:ln w="9525" algn="ctr">
            <a:solidFill>
              <a:schemeClr val="accent1"/>
            </a:solidFill>
            <a:round/>
            <a:headEnd/>
            <a:tailEnd type="arrow" w="med" len="med"/>
          </a:ln>
        </p:spPr>
      </p:cxnSp>
      <p:cxnSp>
        <p:nvCxnSpPr>
          <p:cNvPr id="16419" name="58 Conector curvado"/>
          <p:cNvCxnSpPr>
            <a:cxnSpLocks noChangeShapeType="1"/>
          </p:cNvCxnSpPr>
          <p:nvPr/>
        </p:nvCxnSpPr>
        <p:spPr bwMode="auto">
          <a:xfrm rot="16200000" flipH="1">
            <a:off x="10763459" y="5121068"/>
            <a:ext cx="354013" cy="111125"/>
          </a:xfrm>
          <a:prstGeom prst="curvedConnector3">
            <a:avLst>
              <a:gd name="adj1" fmla="val 50000"/>
            </a:avLst>
          </a:prstGeom>
          <a:noFill/>
          <a:ln w="9525" algn="ctr">
            <a:solidFill>
              <a:schemeClr val="accent1"/>
            </a:solidFill>
            <a:round/>
            <a:headEnd/>
            <a:tailEnd type="arrow" w="med" len="med"/>
          </a:ln>
        </p:spPr>
      </p:cxnSp>
      <p:cxnSp>
        <p:nvCxnSpPr>
          <p:cNvPr id="16420" name="59 Conector curvado"/>
          <p:cNvCxnSpPr>
            <a:cxnSpLocks noChangeShapeType="1"/>
            <a:stCxn id="16416" idx="3"/>
            <a:endCxn id="16417" idx="1"/>
          </p:cNvCxnSpPr>
          <p:nvPr/>
        </p:nvCxnSpPr>
        <p:spPr bwMode="auto">
          <a:xfrm flipV="1">
            <a:off x="11202620" y="4912266"/>
            <a:ext cx="146967" cy="627063"/>
          </a:xfrm>
          <a:prstGeom prst="curvedConnector3">
            <a:avLst>
              <a:gd name="adj1" fmla="val 50000"/>
            </a:avLst>
          </a:prstGeom>
          <a:noFill/>
          <a:ln w="9525" algn="ctr">
            <a:solidFill>
              <a:schemeClr val="accent1"/>
            </a:solidFill>
            <a:round/>
            <a:headEnd/>
            <a:tailEnd type="arrow" w="med" len="med"/>
          </a:ln>
        </p:spPr>
      </p:cxnSp>
      <p:sp>
        <p:nvSpPr>
          <p:cNvPr id="61" name="60 CuadroTexto"/>
          <p:cNvSpPr txBox="1"/>
          <p:nvPr/>
        </p:nvSpPr>
        <p:spPr>
          <a:xfrm>
            <a:off x="10067647" y="4726573"/>
            <a:ext cx="396263" cy="371384"/>
          </a:xfrm>
          <a:prstGeom prst="rect">
            <a:avLst/>
          </a:prstGeom>
          <a:solidFill>
            <a:srgbClr val="FD5825"/>
          </a:solidFill>
          <a:ln w="19050">
            <a:solidFill>
              <a:schemeClr val="accent4">
                <a:lumMod val="95000"/>
                <a:lumOff val="5000"/>
              </a:schemeClr>
            </a:solidFill>
          </a:ln>
        </p:spPr>
        <p:txBody>
          <a:bodyPr wrap="none">
            <a:spAutoFit/>
          </a:bodyPr>
          <a:lstStyle/>
          <a:p>
            <a:pPr algn="ctr" eaLnBrk="0" hangingPunct="0">
              <a:lnSpc>
                <a:spcPct val="105000"/>
              </a:lnSpc>
              <a:buClr>
                <a:schemeClr val="accent1"/>
              </a:buClr>
              <a:buFont typeface="Wingdings" pitchFamily="2" charset="2"/>
              <a:buNone/>
              <a:defRPr/>
            </a:pPr>
            <a:r>
              <a:rPr lang="es-AR" dirty="0"/>
              <a:t>v1</a:t>
            </a:r>
          </a:p>
        </p:txBody>
      </p:sp>
      <p:sp>
        <p:nvSpPr>
          <p:cNvPr id="62" name="61 CuadroTexto"/>
          <p:cNvSpPr txBox="1"/>
          <p:nvPr/>
        </p:nvSpPr>
        <p:spPr>
          <a:xfrm>
            <a:off x="10406508" y="4726573"/>
            <a:ext cx="410690" cy="371384"/>
          </a:xfrm>
          <a:prstGeom prst="rect">
            <a:avLst/>
          </a:prstGeom>
          <a:solidFill>
            <a:srgbClr val="FD5825"/>
          </a:solidFill>
          <a:ln w="19050">
            <a:solidFill>
              <a:schemeClr val="accent4">
                <a:lumMod val="95000"/>
                <a:lumOff val="5000"/>
              </a:schemeClr>
            </a:solidFill>
          </a:ln>
        </p:spPr>
        <p:txBody>
          <a:bodyPr wrap="none">
            <a:spAutoFit/>
          </a:bodyPr>
          <a:lstStyle/>
          <a:p>
            <a:pPr algn="ctr" eaLnBrk="0" hangingPunct="0">
              <a:lnSpc>
                <a:spcPct val="105000"/>
              </a:lnSpc>
              <a:buClr>
                <a:schemeClr val="accent1"/>
              </a:buClr>
              <a:buFont typeface="Wingdings" pitchFamily="2" charset="2"/>
              <a:buNone/>
              <a:defRPr/>
            </a:pPr>
            <a:r>
              <a:rPr lang="es-AR" dirty="0"/>
              <a:t>v2</a:t>
            </a:r>
          </a:p>
        </p:txBody>
      </p:sp>
      <p:cxnSp>
        <p:nvCxnSpPr>
          <p:cNvPr id="16423" name="62 Conector curvado"/>
          <p:cNvCxnSpPr>
            <a:cxnSpLocks noChangeShapeType="1"/>
            <a:stCxn id="62" idx="0"/>
            <a:endCxn id="16414" idx="2"/>
          </p:cNvCxnSpPr>
          <p:nvPr/>
        </p:nvCxnSpPr>
        <p:spPr bwMode="auto">
          <a:xfrm rot="5400000" flipH="1" flipV="1">
            <a:off x="10535212" y="4620563"/>
            <a:ext cx="182653" cy="29368"/>
          </a:xfrm>
          <a:prstGeom prst="curvedConnector3">
            <a:avLst>
              <a:gd name="adj1" fmla="val 50000"/>
            </a:avLst>
          </a:prstGeom>
          <a:noFill/>
          <a:ln w="9525" algn="ctr">
            <a:solidFill>
              <a:schemeClr val="accent1"/>
            </a:solidFill>
            <a:round/>
            <a:headEnd/>
            <a:tailEnd type="arrow" w="med" len="med"/>
          </a:ln>
        </p:spPr>
      </p:cxnSp>
      <p:cxnSp>
        <p:nvCxnSpPr>
          <p:cNvPr id="16424" name="63 Conector recto de flecha"/>
          <p:cNvCxnSpPr>
            <a:cxnSpLocks noChangeShapeType="1"/>
            <a:stCxn id="16413" idx="3"/>
            <a:endCxn id="16415" idx="1"/>
          </p:cNvCxnSpPr>
          <p:nvPr/>
        </p:nvCxnSpPr>
        <p:spPr bwMode="auto">
          <a:xfrm flipV="1">
            <a:off x="9574952" y="4912265"/>
            <a:ext cx="205051" cy="12700"/>
          </a:xfrm>
          <a:prstGeom prst="straightConnector1">
            <a:avLst/>
          </a:prstGeom>
          <a:noFill/>
          <a:ln w="9525" algn="ctr">
            <a:solidFill>
              <a:schemeClr val="accent1"/>
            </a:solidFill>
            <a:round/>
            <a:headEnd/>
            <a:tailEnd type="arrow" w="med" len="med"/>
          </a:ln>
        </p:spPr>
      </p:cxnSp>
      <p:cxnSp>
        <p:nvCxnSpPr>
          <p:cNvPr id="16425" name="65 Conector recto de flecha"/>
          <p:cNvCxnSpPr>
            <a:cxnSpLocks noChangeShapeType="1"/>
            <a:stCxn id="16404" idx="2"/>
            <a:endCxn id="16413" idx="0"/>
          </p:cNvCxnSpPr>
          <p:nvPr/>
        </p:nvCxnSpPr>
        <p:spPr bwMode="auto">
          <a:xfrm flipH="1">
            <a:off x="9454566" y="3466007"/>
            <a:ext cx="4763" cy="1273266"/>
          </a:xfrm>
          <a:prstGeom prst="straightConnector1">
            <a:avLst/>
          </a:prstGeom>
          <a:noFill/>
          <a:ln w="9525" algn="ctr">
            <a:solidFill>
              <a:srgbClr val="FF0000"/>
            </a:solidFill>
            <a:round/>
            <a:headEnd/>
            <a:tailEnd type="arrow" w="med" len="med"/>
          </a:ln>
        </p:spPr>
      </p:cxnSp>
      <p:sp>
        <p:nvSpPr>
          <p:cNvPr id="69" name="68 CuadroTexto"/>
          <p:cNvSpPr txBox="1"/>
          <p:nvPr/>
        </p:nvSpPr>
        <p:spPr>
          <a:xfrm>
            <a:off x="10742334" y="4726573"/>
            <a:ext cx="396263" cy="371384"/>
          </a:xfrm>
          <a:prstGeom prst="rect">
            <a:avLst/>
          </a:prstGeom>
          <a:solidFill>
            <a:srgbClr val="FD5825"/>
          </a:solidFill>
          <a:ln w="19050">
            <a:solidFill>
              <a:schemeClr val="accent4">
                <a:lumMod val="95000"/>
                <a:lumOff val="5000"/>
              </a:schemeClr>
            </a:solidFill>
          </a:ln>
        </p:spPr>
        <p:txBody>
          <a:bodyPr wrap="none">
            <a:spAutoFit/>
          </a:bodyPr>
          <a:lstStyle/>
          <a:p>
            <a:pPr algn="ctr" eaLnBrk="0" hangingPunct="0">
              <a:lnSpc>
                <a:spcPct val="105000"/>
              </a:lnSpc>
              <a:buClr>
                <a:schemeClr val="accent1"/>
              </a:buClr>
              <a:buFont typeface="Wingdings" pitchFamily="2" charset="2"/>
              <a:buNone/>
              <a:defRPr/>
            </a:pPr>
            <a:r>
              <a:rPr lang="es-AR" dirty="0"/>
              <a:t>v3</a:t>
            </a:r>
          </a:p>
        </p:txBody>
      </p:sp>
      <p:sp>
        <p:nvSpPr>
          <p:cNvPr id="77" name="76 Flecha a la derecha con bandas"/>
          <p:cNvSpPr/>
          <p:nvPr/>
        </p:nvSpPr>
        <p:spPr bwMode="auto">
          <a:xfrm rot="2252170">
            <a:off x="5642978" y="3723109"/>
            <a:ext cx="2354263" cy="721054"/>
          </a:xfrm>
          <a:prstGeom prst="stripedRightArrow">
            <a:avLst/>
          </a:prstGeom>
          <a:solidFill>
            <a:schemeClr val="accent3">
              <a:lumMod val="85000"/>
            </a:schemeClr>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Char char="§"/>
              <a:defRPr/>
            </a:pPr>
            <a:endParaRPr lang="es-AR" dirty="0">
              <a:latin typeface="Arial" charset="0"/>
            </a:endParaRPr>
          </a:p>
        </p:txBody>
      </p:sp>
      <p:sp>
        <p:nvSpPr>
          <p:cNvPr id="16428" name="45 CuadroTexto"/>
          <p:cNvSpPr txBox="1">
            <a:spLocks noChangeArrowheads="1"/>
          </p:cNvSpPr>
          <p:nvPr/>
        </p:nvSpPr>
        <p:spPr bwMode="auto">
          <a:xfrm rot="2219508">
            <a:off x="5598048" y="3765388"/>
            <a:ext cx="2036135"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Evolución temporal</a:t>
            </a:r>
          </a:p>
        </p:txBody>
      </p:sp>
      <p:sp>
        <p:nvSpPr>
          <p:cNvPr id="3" name="Marcador de fecha 2"/>
          <p:cNvSpPr>
            <a:spLocks noGrp="1"/>
          </p:cNvSpPr>
          <p:nvPr>
            <p:ph type="dt" sz="half" idx="10"/>
          </p:nvPr>
        </p:nvSpPr>
        <p:spPr/>
        <p:txBody>
          <a:bodyPr/>
          <a:lstStyle/>
          <a:p>
            <a:pPr>
              <a:defRPr/>
            </a:pPr>
            <a:fld id="{BDB55EB6-DC89-4B82-A091-6AE95FEAC553}" type="datetime1">
              <a:rPr lang="es-AR" smtClean="0"/>
              <a:t>2/6/19</a:t>
            </a:fld>
            <a:endParaRPr lang="es-AR"/>
          </a:p>
        </p:txBody>
      </p:sp>
      <p:sp>
        <p:nvSpPr>
          <p:cNvPr id="4" name="Marcador de número de diapositiva 3"/>
          <p:cNvSpPr>
            <a:spLocks noGrp="1"/>
          </p:cNvSpPr>
          <p:nvPr>
            <p:ph type="sldNum" sz="quarter" idx="12"/>
          </p:nvPr>
        </p:nvSpPr>
        <p:spPr/>
        <p:txBody>
          <a:bodyPr/>
          <a:lstStyle/>
          <a:p>
            <a:pPr>
              <a:defRPr/>
            </a:pPr>
            <a:fld id="{E3A210E6-57E8-4C7E-B7EC-0A1E26DAB89F}" type="slidenum">
              <a:rPr lang="es-AR" smtClean="0"/>
              <a:pPr>
                <a:defRPr/>
              </a:pPr>
              <a:t>14</a:t>
            </a:fld>
            <a:endParaRPr lang="es-AR"/>
          </a:p>
        </p:txBody>
      </p:sp>
    </p:spTree>
    <p:extLst>
      <p:ext uri="{BB962C8B-B14F-4D97-AF65-F5344CB8AC3E}">
        <p14:creationId xmlns:p14="http://schemas.microsoft.com/office/powerpoint/2010/main" val="2539936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a:t>Control de Versiones de ICs</a:t>
            </a:r>
          </a:p>
        </p:txBody>
      </p:sp>
      <p:sp>
        <p:nvSpPr>
          <p:cNvPr id="32770" name="Document"/>
          <p:cNvSpPr>
            <a:spLocks noEditPoints="1" noChangeArrowheads="1"/>
          </p:cNvSpPr>
          <p:nvPr/>
        </p:nvSpPr>
        <p:spPr bwMode="auto">
          <a:xfrm>
            <a:off x="3957638" y="1867386"/>
            <a:ext cx="571500" cy="8572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dirty="0"/>
          </a:p>
        </p:txBody>
      </p:sp>
      <p:sp>
        <p:nvSpPr>
          <p:cNvPr id="6" name="5 Elipse"/>
          <p:cNvSpPr/>
          <p:nvPr/>
        </p:nvSpPr>
        <p:spPr bwMode="auto">
          <a:xfrm>
            <a:off x="5243498" y="2010251"/>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1</a:t>
            </a:r>
          </a:p>
        </p:txBody>
      </p:sp>
      <p:cxnSp>
        <p:nvCxnSpPr>
          <p:cNvPr id="15367" name="11 Conector recto de flecha"/>
          <p:cNvCxnSpPr>
            <a:cxnSpLocks noChangeShapeType="1"/>
            <a:stCxn id="32770" idx="3"/>
            <a:endCxn id="6" idx="2"/>
          </p:cNvCxnSpPr>
          <p:nvPr/>
        </p:nvCxnSpPr>
        <p:spPr bwMode="auto">
          <a:xfrm>
            <a:off x="4532313" y="2289661"/>
            <a:ext cx="711200" cy="6350"/>
          </a:xfrm>
          <a:prstGeom prst="straightConnector1">
            <a:avLst/>
          </a:prstGeom>
          <a:noFill/>
          <a:ln w="9525" algn="ctr">
            <a:solidFill>
              <a:schemeClr val="tx2"/>
            </a:solidFill>
            <a:round/>
            <a:headEnd/>
            <a:tailEnd type="arrow" w="med" len="med"/>
          </a:ln>
        </p:spPr>
      </p:cxnSp>
      <p:sp>
        <p:nvSpPr>
          <p:cNvPr id="15" name="14 Elipse"/>
          <p:cNvSpPr/>
          <p:nvPr/>
        </p:nvSpPr>
        <p:spPr bwMode="auto">
          <a:xfrm>
            <a:off x="6529382" y="2010251"/>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2</a:t>
            </a:r>
          </a:p>
        </p:txBody>
      </p:sp>
      <p:cxnSp>
        <p:nvCxnSpPr>
          <p:cNvPr id="15369" name="15 Conector recto de flecha"/>
          <p:cNvCxnSpPr>
            <a:cxnSpLocks noChangeShapeType="1"/>
            <a:endCxn id="15" idx="2"/>
          </p:cNvCxnSpPr>
          <p:nvPr/>
        </p:nvCxnSpPr>
        <p:spPr bwMode="auto">
          <a:xfrm>
            <a:off x="5818188" y="2289661"/>
            <a:ext cx="711200" cy="6350"/>
          </a:xfrm>
          <a:prstGeom prst="straightConnector1">
            <a:avLst/>
          </a:prstGeom>
          <a:noFill/>
          <a:ln w="9525" algn="ctr">
            <a:solidFill>
              <a:schemeClr val="tx2"/>
            </a:solidFill>
            <a:round/>
            <a:headEnd/>
            <a:tailEnd type="arrow" w="med" len="med"/>
          </a:ln>
        </p:spPr>
      </p:cxnSp>
      <p:sp>
        <p:nvSpPr>
          <p:cNvPr id="17" name="16 Elipse"/>
          <p:cNvSpPr/>
          <p:nvPr/>
        </p:nvSpPr>
        <p:spPr bwMode="auto">
          <a:xfrm>
            <a:off x="7815266" y="2010251"/>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3</a:t>
            </a:r>
          </a:p>
        </p:txBody>
      </p:sp>
      <p:cxnSp>
        <p:nvCxnSpPr>
          <p:cNvPr id="15371" name="17 Conector recto de flecha"/>
          <p:cNvCxnSpPr>
            <a:cxnSpLocks noChangeShapeType="1"/>
            <a:endCxn id="17" idx="2"/>
          </p:cNvCxnSpPr>
          <p:nvPr/>
        </p:nvCxnSpPr>
        <p:spPr bwMode="auto">
          <a:xfrm>
            <a:off x="7104063" y="2289661"/>
            <a:ext cx="711200" cy="6350"/>
          </a:xfrm>
          <a:prstGeom prst="straightConnector1">
            <a:avLst/>
          </a:prstGeom>
          <a:noFill/>
          <a:ln w="9525" algn="ctr">
            <a:solidFill>
              <a:schemeClr val="tx2"/>
            </a:solidFill>
            <a:round/>
            <a:headEnd/>
            <a:tailEnd type="arrow" w="med" len="med"/>
          </a:ln>
        </p:spPr>
      </p:cxnSp>
      <p:sp>
        <p:nvSpPr>
          <p:cNvPr id="19" name="18 Elipse"/>
          <p:cNvSpPr/>
          <p:nvPr/>
        </p:nvSpPr>
        <p:spPr bwMode="auto">
          <a:xfrm>
            <a:off x="9101150" y="2010251"/>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4</a:t>
            </a:r>
          </a:p>
        </p:txBody>
      </p:sp>
      <p:cxnSp>
        <p:nvCxnSpPr>
          <p:cNvPr id="15373" name="19 Conector recto de flecha"/>
          <p:cNvCxnSpPr>
            <a:cxnSpLocks noChangeShapeType="1"/>
            <a:endCxn id="19" idx="2"/>
          </p:cNvCxnSpPr>
          <p:nvPr/>
        </p:nvCxnSpPr>
        <p:spPr bwMode="auto">
          <a:xfrm>
            <a:off x="8389938" y="2289661"/>
            <a:ext cx="711200" cy="6350"/>
          </a:xfrm>
          <a:prstGeom prst="straightConnector1">
            <a:avLst/>
          </a:prstGeom>
          <a:noFill/>
          <a:ln w="9525" algn="ctr">
            <a:solidFill>
              <a:schemeClr val="tx2"/>
            </a:solidFill>
            <a:round/>
            <a:headEnd/>
            <a:tailEnd type="arrow" w="med" len="med"/>
          </a:ln>
        </p:spPr>
      </p:cxnSp>
      <p:sp>
        <p:nvSpPr>
          <p:cNvPr id="21" name="20 Elipse"/>
          <p:cNvSpPr/>
          <p:nvPr/>
        </p:nvSpPr>
        <p:spPr bwMode="auto">
          <a:xfrm>
            <a:off x="10387034" y="2010251"/>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5</a:t>
            </a:r>
          </a:p>
        </p:txBody>
      </p:sp>
      <p:cxnSp>
        <p:nvCxnSpPr>
          <p:cNvPr id="15375" name="21 Conector recto de flecha"/>
          <p:cNvCxnSpPr>
            <a:cxnSpLocks noChangeShapeType="1"/>
            <a:endCxn id="21" idx="2"/>
          </p:cNvCxnSpPr>
          <p:nvPr/>
        </p:nvCxnSpPr>
        <p:spPr bwMode="auto">
          <a:xfrm>
            <a:off x="9675813" y="2289661"/>
            <a:ext cx="711200" cy="6350"/>
          </a:xfrm>
          <a:prstGeom prst="straightConnector1">
            <a:avLst/>
          </a:prstGeom>
          <a:noFill/>
          <a:ln w="9525" algn="ctr">
            <a:solidFill>
              <a:schemeClr val="tx2"/>
            </a:solidFill>
            <a:round/>
            <a:headEnd/>
            <a:tailEnd type="arrow" w="med" len="med"/>
          </a:ln>
        </p:spPr>
      </p:cxnSp>
      <p:sp>
        <p:nvSpPr>
          <p:cNvPr id="23" name="Document"/>
          <p:cNvSpPr>
            <a:spLocks noEditPoints="1" noChangeArrowheads="1"/>
          </p:cNvSpPr>
          <p:nvPr/>
        </p:nvSpPr>
        <p:spPr bwMode="auto">
          <a:xfrm>
            <a:off x="3957638" y="3367574"/>
            <a:ext cx="571500" cy="8572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CCECFF"/>
          </a:solidFill>
          <a:ln>
            <a:headEnd/>
            <a:tailEnd/>
          </a:ln>
        </p:spPr>
        <p:style>
          <a:lnRef idx="1">
            <a:schemeClr val="accent5"/>
          </a:lnRef>
          <a:fillRef idx="3">
            <a:schemeClr val="accent5"/>
          </a:fillRef>
          <a:effectRef idx="2">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dirty="0"/>
          </a:p>
        </p:txBody>
      </p:sp>
      <p:sp>
        <p:nvSpPr>
          <p:cNvPr id="24" name="23 Elipse"/>
          <p:cNvSpPr/>
          <p:nvPr/>
        </p:nvSpPr>
        <p:spPr bwMode="auto">
          <a:xfrm>
            <a:off x="5243498" y="3510449"/>
            <a:ext cx="571504" cy="571504"/>
          </a:xfrm>
          <a:prstGeom prst="ellipse">
            <a:avLst/>
          </a:prstGeom>
          <a:solidFill>
            <a:srgbClr val="FFFF00"/>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1</a:t>
            </a:r>
          </a:p>
        </p:txBody>
      </p:sp>
      <p:cxnSp>
        <p:nvCxnSpPr>
          <p:cNvPr id="15378" name="24 Conector recto de flecha"/>
          <p:cNvCxnSpPr>
            <a:cxnSpLocks noChangeShapeType="1"/>
            <a:stCxn id="23" idx="3"/>
            <a:endCxn id="24" idx="2"/>
          </p:cNvCxnSpPr>
          <p:nvPr/>
        </p:nvCxnSpPr>
        <p:spPr bwMode="auto">
          <a:xfrm>
            <a:off x="4532313" y="3789849"/>
            <a:ext cx="711200" cy="6350"/>
          </a:xfrm>
          <a:prstGeom prst="straightConnector1">
            <a:avLst/>
          </a:prstGeom>
          <a:noFill/>
          <a:ln w="9525" algn="ctr">
            <a:solidFill>
              <a:schemeClr val="tx2"/>
            </a:solidFill>
            <a:round/>
            <a:headEnd/>
            <a:tailEnd type="arrow" w="med" len="med"/>
          </a:ln>
        </p:spPr>
      </p:cxnSp>
      <p:sp>
        <p:nvSpPr>
          <p:cNvPr id="26" name="25 Elipse"/>
          <p:cNvSpPr/>
          <p:nvPr/>
        </p:nvSpPr>
        <p:spPr bwMode="auto">
          <a:xfrm>
            <a:off x="7886704" y="3510449"/>
            <a:ext cx="571504" cy="571504"/>
          </a:xfrm>
          <a:prstGeom prst="ellipse">
            <a:avLst/>
          </a:prstGeom>
          <a:solidFill>
            <a:srgbClr val="FFFF00"/>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2</a:t>
            </a:r>
          </a:p>
        </p:txBody>
      </p:sp>
      <p:cxnSp>
        <p:nvCxnSpPr>
          <p:cNvPr id="15380" name="26 Conector recto de flecha"/>
          <p:cNvCxnSpPr>
            <a:cxnSpLocks noChangeShapeType="1"/>
          </p:cNvCxnSpPr>
          <p:nvPr/>
        </p:nvCxnSpPr>
        <p:spPr bwMode="auto">
          <a:xfrm>
            <a:off x="5815014" y="3796200"/>
            <a:ext cx="2071687" cy="1587"/>
          </a:xfrm>
          <a:prstGeom prst="straightConnector1">
            <a:avLst/>
          </a:prstGeom>
          <a:noFill/>
          <a:ln w="9525" algn="ctr">
            <a:solidFill>
              <a:schemeClr val="tx2"/>
            </a:solidFill>
            <a:round/>
            <a:headEnd/>
            <a:tailEnd type="arrow" w="med" len="med"/>
          </a:ln>
        </p:spPr>
      </p:cxnSp>
      <p:sp>
        <p:nvSpPr>
          <p:cNvPr id="28" name="27 Elipse"/>
          <p:cNvSpPr/>
          <p:nvPr/>
        </p:nvSpPr>
        <p:spPr bwMode="auto">
          <a:xfrm>
            <a:off x="10387034" y="3510449"/>
            <a:ext cx="571504" cy="571504"/>
          </a:xfrm>
          <a:prstGeom prst="ellipse">
            <a:avLst/>
          </a:prstGeom>
          <a:solidFill>
            <a:srgbClr val="FFFF00"/>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600" dirty="0">
                <a:ln>
                  <a:solidFill>
                    <a:sysClr val="windowText" lastClr="000000"/>
                  </a:solidFill>
                </a:ln>
                <a:latin typeface="Arial" charset="0"/>
              </a:rPr>
              <a:t>3</a:t>
            </a:r>
          </a:p>
        </p:txBody>
      </p:sp>
      <p:cxnSp>
        <p:nvCxnSpPr>
          <p:cNvPr id="15382" name="28 Conector recto de flecha"/>
          <p:cNvCxnSpPr>
            <a:cxnSpLocks noChangeShapeType="1"/>
          </p:cNvCxnSpPr>
          <p:nvPr/>
        </p:nvCxnSpPr>
        <p:spPr bwMode="auto">
          <a:xfrm>
            <a:off x="8458201" y="3796200"/>
            <a:ext cx="1928813" cy="1587"/>
          </a:xfrm>
          <a:prstGeom prst="straightConnector1">
            <a:avLst/>
          </a:prstGeom>
          <a:noFill/>
          <a:ln w="9525" algn="ctr">
            <a:solidFill>
              <a:schemeClr val="tx2"/>
            </a:solidFill>
            <a:round/>
            <a:headEnd/>
            <a:tailEnd type="arrow" w="med" len="med"/>
          </a:ln>
        </p:spPr>
      </p:cxnSp>
      <p:sp>
        <p:nvSpPr>
          <p:cNvPr id="15383" name="33 CuadroTexto"/>
          <p:cNvSpPr txBox="1">
            <a:spLocks noChangeArrowheads="1"/>
          </p:cNvSpPr>
          <p:nvPr/>
        </p:nvSpPr>
        <p:spPr bwMode="auto">
          <a:xfrm>
            <a:off x="3885812" y="3010386"/>
            <a:ext cx="704040"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a.cpp</a:t>
            </a:r>
          </a:p>
        </p:txBody>
      </p:sp>
      <p:sp>
        <p:nvSpPr>
          <p:cNvPr id="15384" name="34 CuadroTexto"/>
          <p:cNvSpPr txBox="1">
            <a:spLocks noChangeArrowheads="1"/>
          </p:cNvSpPr>
          <p:nvPr/>
        </p:nvSpPr>
        <p:spPr bwMode="auto">
          <a:xfrm>
            <a:off x="3915458" y="4367699"/>
            <a:ext cx="482825"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a.h</a:t>
            </a:r>
          </a:p>
        </p:txBody>
      </p:sp>
      <p:sp>
        <p:nvSpPr>
          <p:cNvPr id="15385" name="35 Flecha derecha"/>
          <p:cNvSpPr>
            <a:spLocks noChangeArrowheads="1"/>
          </p:cNvSpPr>
          <p:nvPr/>
        </p:nvSpPr>
        <p:spPr bwMode="auto">
          <a:xfrm>
            <a:off x="3743326" y="1224449"/>
            <a:ext cx="7929563" cy="3714750"/>
          </a:xfrm>
          <a:prstGeom prst="rightArrow">
            <a:avLst>
              <a:gd name="adj1" fmla="val 80676"/>
              <a:gd name="adj2" fmla="val 14330"/>
            </a:avLst>
          </a:prstGeom>
          <a:noFill/>
          <a:ln w="9525" algn="ctr">
            <a:solidFill>
              <a:schemeClr val="tx2"/>
            </a:solidFill>
            <a:round/>
            <a:headEnd/>
            <a:tailEnd/>
          </a:ln>
        </p:spPr>
        <p:txBody>
          <a:bodyPr/>
          <a:lstStyle/>
          <a:p>
            <a:pPr algn="ctr" eaLnBrk="0" hangingPunct="0">
              <a:lnSpc>
                <a:spcPct val="105000"/>
              </a:lnSpc>
              <a:buClr>
                <a:schemeClr val="accent1"/>
              </a:buClr>
              <a:buFont typeface="Wingdings" pitchFamily="2" charset="2"/>
              <a:buChar char="§"/>
            </a:pPr>
            <a:endParaRPr lang="es-AR"/>
          </a:p>
        </p:txBody>
      </p:sp>
      <p:sp>
        <p:nvSpPr>
          <p:cNvPr id="37" name="36 Recortar rectángulo de esquina sencilla"/>
          <p:cNvSpPr/>
          <p:nvPr/>
        </p:nvSpPr>
        <p:spPr bwMode="auto">
          <a:xfrm>
            <a:off x="5600688" y="4439143"/>
            <a:ext cx="1428760" cy="571504"/>
          </a:xfrm>
          <a:prstGeom prst="snip1Rect">
            <a:avLst>
              <a:gd name="adj" fmla="val 50000"/>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lnSpc>
                <a:spcPct val="105000"/>
              </a:lnSpc>
              <a:buClr>
                <a:schemeClr val="accent1"/>
              </a:buClr>
              <a:buFont typeface="Wingdings" pitchFamily="2" charset="2"/>
              <a:buNone/>
              <a:defRPr/>
            </a:pPr>
            <a:r>
              <a:rPr lang="es-AR" sz="1400" b="1" dirty="0">
                <a:solidFill>
                  <a:schemeClr val="tx1"/>
                </a:solidFill>
                <a:latin typeface="Arial" charset="0"/>
              </a:rPr>
              <a:t>1.0</a:t>
            </a:r>
          </a:p>
        </p:txBody>
      </p:sp>
      <p:sp>
        <p:nvSpPr>
          <p:cNvPr id="38" name="37 Recortar rectángulo de esquina sencilla"/>
          <p:cNvSpPr/>
          <p:nvPr/>
        </p:nvSpPr>
        <p:spPr bwMode="auto">
          <a:xfrm>
            <a:off x="9029712" y="4367705"/>
            <a:ext cx="1428760" cy="571504"/>
          </a:xfrm>
          <a:prstGeom prst="snip1Rect">
            <a:avLst>
              <a:gd name="adj" fmla="val 50000"/>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lnSpc>
                <a:spcPct val="105000"/>
              </a:lnSpc>
              <a:buClr>
                <a:schemeClr val="accent1"/>
              </a:buClr>
              <a:buFont typeface="Wingdings" pitchFamily="2" charset="2"/>
              <a:buNone/>
              <a:defRPr/>
            </a:pPr>
            <a:r>
              <a:rPr lang="es-AR" sz="1400" b="1" dirty="0">
                <a:solidFill>
                  <a:schemeClr val="tx1"/>
                </a:solidFill>
                <a:latin typeface="Arial" charset="0"/>
              </a:rPr>
              <a:t>2.0</a:t>
            </a:r>
          </a:p>
        </p:txBody>
      </p:sp>
      <p:cxnSp>
        <p:nvCxnSpPr>
          <p:cNvPr id="15392" name="39 Conector recto"/>
          <p:cNvCxnSpPr>
            <a:cxnSpLocks noChangeShapeType="1"/>
          </p:cNvCxnSpPr>
          <p:nvPr/>
        </p:nvCxnSpPr>
        <p:spPr bwMode="auto">
          <a:xfrm rot="5400000">
            <a:off x="5957888" y="3081824"/>
            <a:ext cx="3001963" cy="1588"/>
          </a:xfrm>
          <a:prstGeom prst="line">
            <a:avLst/>
          </a:prstGeom>
          <a:noFill/>
          <a:ln w="9525" algn="ctr">
            <a:solidFill>
              <a:schemeClr val="tx1"/>
            </a:solidFill>
            <a:prstDash val="sysDash"/>
            <a:round/>
            <a:headEnd/>
            <a:tailEnd/>
          </a:ln>
        </p:spPr>
      </p:cxnSp>
      <p:cxnSp>
        <p:nvCxnSpPr>
          <p:cNvPr id="15393" name="40 Conector recto"/>
          <p:cNvCxnSpPr>
            <a:cxnSpLocks noChangeShapeType="1"/>
          </p:cNvCxnSpPr>
          <p:nvPr/>
        </p:nvCxnSpPr>
        <p:spPr bwMode="auto">
          <a:xfrm rot="5400000">
            <a:off x="9530557" y="3081030"/>
            <a:ext cx="3000375" cy="1588"/>
          </a:xfrm>
          <a:prstGeom prst="line">
            <a:avLst/>
          </a:prstGeom>
          <a:noFill/>
          <a:ln w="9525" algn="ctr">
            <a:solidFill>
              <a:schemeClr val="tx1"/>
            </a:solidFill>
            <a:prstDash val="sysDash"/>
            <a:round/>
            <a:headEnd/>
            <a:tailEnd/>
          </a:ln>
        </p:spPr>
      </p:cxnSp>
      <p:cxnSp>
        <p:nvCxnSpPr>
          <p:cNvPr id="15394" name="42 Conector recto de flecha"/>
          <p:cNvCxnSpPr>
            <a:cxnSpLocks noChangeShapeType="1"/>
          </p:cNvCxnSpPr>
          <p:nvPr/>
        </p:nvCxnSpPr>
        <p:spPr bwMode="auto">
          <a:xfrm rot="5400000" flipH="1" flipV="1">
            <a:off x="6743700" y="3724761"/>
            <a:ext cx="285750" cy="1143000"/>
          </a:xfrm>
          <a:prstGeom prst="straightConnector1">
            <a:avLst/>
          </a:prstGeom>
          <a:noFill/>
          <a:ln w="9525" algn="ctr">
            <a:solidFill>
              <a:schemeClr val="tx2"/>
            </a:solidFill>
            <a:round/>
            <a:headEnd/>
            <a:tailEnd type="arrow" w="med" len="med"/>
          </a:ln>
        </p:spPr>
      </p:cxnSp>
      <p:cxnSp>
        <p:nvCxnSpPr>
          <p:cNvPr id="15395" name="44 Conector recto de flecha"/>
          <p:cNvCxnSpPr>
            <a:cxnSpLocks noChangeShapeType="1"/>
          </p:cNvCxnSpPr>
          <p:nvPr/>
        </p:nvCxnSpPr>
        <p:spPr bwMode="auto">
          <a:xfrm flipV="1">
            <a:off x="10172700" y="4224824"/>
            <a:ext cx="857250" cy="214312"/>
          </a:xfrm>
          <a:prstGeom prst="straightConnector1">
            <a:avLst/>
          </a:prstGeom>
          <a:noFill/>
          <a:ln w="9525" algn="ctr">
            <a:solidFill>
              <a:schemeClr val="tx1"/>
            </a:solidFill>
            <a:round/>
            <a:headEnd/>
            <a:tailEnd type="arrow" w="med" len="med"/>
          </a:ln>
        </p:spPr>
      </p:cxnSp>
      <p:cxnSp>
        <p:nvCxnSpPr>
          <p:cNvPr id="15396" name="46 Conector recto de flecha"/>
          <p:cNvCxnSpPr>
            <a:cxnSpLocks noChangeShapeType="1"/>
          </p:cNvCxnSpPr>
          <p:nvPr/>
        </p:nvCxnSpPr>
        <p:spPr bwMode="auto">
          <a:xfrm>
            <a:off x="7239000" y="6143625"/>
            <a:ext cx="914400" cy="914400"/>
          </a:xfrm>
          <a:prstGeom prst="straightConnector1">
            <a:avLst/>
          </a:prstGeom>
          <a:noFill/>
          <a:ln w="9525" algn="ctr">
            <a:noFill/>
            <a:round/>
            <a:headEnd/>
            <a:tailEnd type="arrow" w="med" len="med"/>
          </a:ln>
        </p:spPr>
      </p:cxnSp>
      <p:sp>
        <p:nvSpPr>
          <p:cNvPr id="15397" name="50 Rectángulo"/>
          <p:cNvSpPr>
            <a:spLocks noChangeArrowheads="1"/>
          </p:cNvSpPr>
          <p:nvPr/>
        </p:nvSpPr>
        <p:spPr bwMode="auto">
          <a:xfrm>
            <a:off x="3570785" y="5167204"/>
            <a:ext cx="7858125" cy="976421"/>
          </a:xfrm>
          <a:prstGeom prst="rect">
            <a:avLst/>
          </a:prstGeom>
          <a:solidFill>
            <a:srgbClr val="D6F0FF"/>
          </a:solidFill>
          <a:ln w="9525">
            <a:noFill/>
            <a:miter lim="800000"/>
            <a:headEnd/>
            <a:tailEnd/>
          </a:ln>
        </p:spPr>
        <p:txBody>
          <a:bodyPr>
            <a:spAutoFit/>
          </a:bodyPr>
          <a:lstStyle/>
          <a:p>
            <a:pPr marL="476250" indent="-476250" algn="ctr" eaLnBrk="0" hangingPunct="0">
              <a:lnSpc>
                <a:spcPct val="105000"/>
              </a:lnSpc>
              <a:spcBef>
                <a:spcPct val="5000"/>
              </a:spcBef>
              <a:buClr>
                <a:srgbClr val="FD5825"/>
              </a:buClr>
            </a:pPr>
            <a:r>
              <a:rPr kumimoji="1" lang="es-AR" dirty="0">
                <a:cs typeface="Times New Roman" pitchFamily="18" charset="0"/>
              </a:rPr>
              <a:t>Se puede identificar una versión del </a:t>
            </a:r>
            <a:r>
              <a:rPr kumimoji="1" lang="es-AR" dirty="0" err="1">
                <a:cs typeface="Times New Roman" pitchFamily="18" charset="0"/>
              </a:rPr>
              <a:t>codeline</a:t>
            </a:r>
            <a:r>
              <a:rPr kumimoji="1" lang="es-AR" dirty="0">
                <a:cs typeface="Times New Roman" pitchFamily="18" charset="0"/>
              </a:rPr>
              <a:t> con una etiqueta. </a:t>
            </a:r>
          </a:p>
          <a:p>
            <a:pPr marL="476250" indent="-476250" algn="ctr" eaLnBrk="0" hangingPunct="0">
              <a:lnSpc>
                <a:spcPct val="105000"/>
              </a:lnSpc>
              <a:spcBef>
                <a:spcPct val="5000"/>
              </a:spcBef>
              <a:buClr>
                <a:srgbClr val="FD5825"/>
              </a:buClr>
            </a:pPr>
            <a:r>
              <a:rPr kumimoji="1" lang="es-AR" dirty="0">
                <a:cs typeface="Times New Roman" pitchFamily="18" charset="0"/>
              </a:rPr>
              <a:t>La versión del </a:t>
            </a:r>
            <a:r>
              <a:rPr kumimoji="1" lang="es-AR" dirty="0" err="1">
                <a:cs typeface="Times New Roman" pitchFamily="18" charset="0"/>
              </a:rPr>
              <a:t>codeline</a:t>
            </a:r>
            <a:r>
              <a:rPr kumimoji="1" lang="es-AR" dirty="0">
                <a:cs typeface="Times New Roman" pitchFamily="18" charset="0"/>
              </a:rPr>
              <a:t> es una foto que incluye las revisiones de los componentes hasta el punto de la etiqueta.</a:t>
            </a:r>
          </a:p>
        </p:txBody>
      </p:sp>
    </p:spTree>
    <p:extLst>
      <p:ext uri="{BB962C8B-B14F-4D97-AF65-F5344CB8AC3E}">
        <p14:creationId xmlns:p14="http://schemas.microsoft.com/office/powerpoint/2010/main" val="252302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Conceptos</a:t>
            </a:r>
          </a:p>
        </p:txBody>
      </p:sp>
      <p:sp>
        <p:nvSpPr>
          <p:cNvPr id="31747" name="2 Marcador de contenido"/>
          <p:cNvSpPr>
            <a:spLocks noGrp="1"/>
          </p:cNvSpPr>
          <p:nvPr>
            <p:ph sz="quarter" idx="1"/>
          </p:nvPr>
        </p:nvSpPr>
        <p:spPr>
          <a:xfrm>
            <a:off x="3459079" y="1323046"/>
            <a:ext cx="8104956" cy="4664546"/>
          </a:xfrm>
        </p:spPr>
        <p:txBody>
          <a:bodyPr>
            <a:normAutofit fontScale="92500" lnSpcReduction="10000"/>
          </a:bodyPr>
          <a:lstStyle/>
          <a:p>
            <a:r>
              <a:rPr lang="es-AR" dirty="0"/>
              <a:t>Desarrollo paralelo o concurrente:  el proceso de creación y mantenimiento de múltiples variantes en un producto de software de manera concurrente. </a:t>
            </a:r>
          </a:p>
          <a:p>
            <a:endParaRPr lang="es-AR" dirty="0"/>
          </a:p>
          <a:p>
            <a:r>
              <a:rPr lang="es-AR" dirty="0"/>
              <a:t>Branch: es una revisión de un IC que parte de la versión de la mainline como punto de partida y evoluciona de manera independiente.</a:t>
            </a:r>
          </a:p>
          <a:p>
            <a:endParaRPr lang="es-AR" dirty="0"/>
          </a:p>
          <a:p>
            <a:r>
              <a:rPr lang="es-AR" dirty="0"/>
              <a:t>Es una variante del camino del desarrollo que diverge de camino principal de desarrollo.</a:t>
            </a:r>
          </a:p>
          <a:p>
            <a:endParaRPr lang="es-AR" dirty="0"/>
          </a:p>
          <a:p>
            <a:r>
              <a:rPr lang="es-AR" dirty="0" err="1"/>
              <a:t>Merge</a:t>
            </a:r>
            <a:r>
              <a:rPr lang="es-AR" dirty="0"/>
              <a:t>: actividad de unir las modificaciones realizadas simultáneamente en diferentes copias del mismo IC.</a:t>
            </a:r>
          </a:p>
          <a:p>
            <a:endParaRPr lang="es-AR" dirty="0"/>
          </a:p>
          <a:p>
            <a:r>
              <a:rPr lang="es-AR" dirty="0" err="1"/>
              <a:t>Tip</a:t>
            </a:r>
            <a:r>
              <a:rPr lang="es-AR" dirty="0"/>
              <a:t>: la revisión de un IC al final de un </a:t>
            </a:r>
            <a:r>
              <a:rPr lang="es-AR" dirty="0" err="1"/>
              <a:t>branch</a:t>
            </a:r>
            <a:endParaRPr lang="es-AR" dirty="0"/>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2/6/19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16</a:t>
            </a:fld>
            <a:endParaRPr lang="es-AR"/>
          </a:p>
        </p:txBody>
      </p:sp>
    </p:spTree>
    <p:extLst>
      <p:ext uri="{BB962C8B-B14F-4D97-AF65-F5344CB8AC3E}">
        <p14:creationId xmlns:p14="http://schemas.microsoft.com/office/powerpoint/2010/main" val="3655058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61 Rectángulo"/>
          <p:cNvSpPr/>
          <p:nvPr/>
        </p:nvSpPr>
        <p:spPr bwMode="auto">
          <a:xfrm>
            <a:off x="3632509" y="984165"/>
            <a:ext cx="7858125" cy="2444835"/>
          </a:xfrm>
          <a:prstGeom prst="rect">
            <a:avLst/>
          </a:prstGeom>
          <a:solidFill>
            <a:schemeClr val="tx2">
              <a:lumMod val="60000"/>
              <a:lumOff val="4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sz="1200" dirty="0">
              <a:solidFill>
                <a:schemeClr val="tx1"/>
              </a:solidFill>
              <a:latin typeface="Arial" charset="0"/>
            </a:endParaRPr>
          </a:p>
        </p:txBody>
      </p:sp>
      <p:sp>
        <p:nvSpPr>
          <p:cNvPr id="61" name="60 Rectángulo"/>
          <p:cNvSpPr/>
          <p:nvPr/>
        </p:nvSpPr>
        <p:spPr bwMode="auto">
          <a:xfrm>
            <a:off x="3632535" y="3500452"/>
            <a:ext cx="7858125" cy="2357437"/>
          </a:xfrm>
          <a:prstGeom prst="rect">
            <a:avLst/>
          </a:prstGeom>
          <a:solidFill>
            <a:srgbClr val="D1D0DA"/>
          </a:solidFill>
          <a:ln>
            <a:solidFill>
              <a:schemeClr val="tx1">
                <a:lumMod val="65000"/>
                <a:lumOff val="35000"/>
              </a:schemeClr>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sz="1200" dirty="0">
              <a:solidFill>
                <a:schemeClr val="accent6">
                  <a:lumMod val="50000"/>
                </a:schemeClr>
              </a:solidFill>
              <a:latin typeface="Arial" charset="0"/>
            </a:endParaRPr>
          </a:p>
        </p:txBody>
      </p:sp>
      <p:sp>
        <p:nvSpPr>
          <p:cNvPr id="2" name="1 Título"/>
          <p:cNvSpPr>
            <a:spLocks noGrp="1"/>
          </p:cNvSpPr>
          <p:nvPr>
            <p:ph type="title"/>
          </p:nvPr>
        </p:nvSpPr>
        <p:spPr/>
        <p:txBody>
          <a:bodyPr/>
          <a:lstStyle/>
          <a:p>
            <a:pPr>
              <a:defRPr/>
            </a:pPr>
            <a:r>
              <a:rPr lang="es-AR" dirty="0"/>
              <a:t>Branching</a:t>
            </a:r>
          </a:p>
        </p:txBody>
      </p:sp>
      <p:sp>
        <p:nvSpPr>
          <p:cNvPr id="7" name="Document"/>
          <p:cNvSpPr>
            <a:spLocks noEditPoints="1" noChangeArrowheads="1"/>
          </p:cNvSpPr>
          <p:nvPr/>
        </p:nvSpPr>
        <p:spPr bwMode="auto">
          <a:xfrm>
            <a:off x="3989722" y="2357451"/>
            <a:ext cx="571500" cy="8572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pPr algn="ctr" eaLnBrk="0" hangingPunct="0">
              <a:lnSpc>
                <a:spcPct val="105000"/>
              </a:lnSpc>
              <a:buClr>
                <a:schemeClr val="accent1"/>
              </a:buClr>
              <a:buFont typeface="Wingdings" pitchFamily="2" charset="2"/>
              <a:buChar char="§"/>
              <a:defRPr/>
            </a:pPr>
            <a:endParaRPr lang="es-AR" sz="1200" dirty="0"/>
          </a:p>
        </p:txBody>
      </p:sp>
      <p:sp>
        <p:nvSpPr>
          <p:cNvPr id="8" name="7 Elipse"/>
          <p:cNvSpPr/>
          <p:nvPr/>
        </p:nvSpPr>
        <p:spPr bwMode="auto">
          <a:xfrm>
            <a:off x="5275582" y="2500322"/>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latin typeface="Arial" charset="0"/>
              </a:rPr>
              <a:t>1</a:t>
            </a:r>
          </a:p>
        </p:txBody>
      </p:sp>
      <p:cxnSp>
        <p:nvCxnSpPr>
          <p:cNvPr id="32778" name="8 Conector recto de flecha"/>
          <p:cNvCxnSpPr>
            <a:cxnSpLocks noChangeShapeType="1"/>
            <a:stCxn id="7" idx="3"/>
            <a:endCxn id="8" idx="2"/>
          </p:cNvCxnSpPr>
          <p:nvPr/>
        </p:nvCxnSpPr>
        <p:spPr bwMode="auto">
          <a:xfrm>
            <a:off x="4564397" y="2779726"/>
            <a:ext cx="711200" cy="6350"/>
          </a:xfrm>
          <a:prstGeom prst="straightConnector1">
            <a:avLst/>
          </a:prstGeom>
          <a:noFill/>
          <a:ln w="9525" algn="ctr">
            <a:solidFill>
              <a:schemeClr val="bg1">
                <a:lumMod val="85000"/>
                <a:lumOff val="15000"/>
              </a:schemeClr>
            </a:solidFill>
            <a:round/>
            <a:headEnd/>
            <a:tailEnd type="arrow" w="med" len="med"/>
          </a:ln>
        </p:spPr>
      </p:cxnSp>
      <p:sp>
        <p:nvSpPr>
          <p:cNvPr id="10" name="9 Elipse"/>
          <p:cNvSpPr/>
          <p:nvPr/>
        </p:nvSpPr>
        <p:spPr bwMode="auto">
          <a:xfrm>
            <a:off x="6561466" y="2500322"/>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latin typeface="Arial" charset="0"/>
              </a:rPr>
              <a:t>2</a:t>
            </a:r>
          </a:p>
        </p:txBody>
      </p:sp>
      <p:cxnSp>
        <p:nvCxnSpPr>
          <p:cNvPr id="32780" name="10 Conector recto de flecha"/>
          <p:cNvCxnSpPr>
            <a:cxnSpLocks noChangeShapeType="1"/>
            <a:endCxn id="10" idx="2"/>
          </p:cNvCxnSpPr>
          <p:nvPr/>
        </p:nvCxnSpPr>
        <p:spPr bwMode="auto">
          <a:xfrm>
            <a:off x="5850272" y="2779726"/>
            <a:ext cx="711200" cy="6350"/>
          </a:xfrm>
          <a:prstGeom prst="straightConnector1">
            <a:avLst/>
          </a:prstGeom>
          <a:noFill/>
          <a:ln w="9525" algn="ctr">
            <a:solidFill>
              <a:schemeClr val="bg1">
                <a:lumMod val="85000"/>
                <a:lumOff val="15000"/>
              </a:schemeClr>
            </a:solidFill>
            <a:round/>
            <a:headEnd/>
            <a:tailEnd type="arrow" w="med" len="med"/>
          </a:ln>
        </p:spPr>
      </p:cxnSp>
      <p:sp>
        <p:nvSpPr>
          <p:cNvPr id="12" name="11 Elipse"/>
          <p:cNvSpPr/>
          <p:nvPr/>
        </p:nvSpPr>
        <p:spPr bwMode="auto">
          <a:xfrm>
            <a:off x="7847350" y="2500322"/>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latin typeface="Arial" charset="0"/>
              </a:rPr>
              <a:t>3</a:t>
            </a:r>
          </a:p>
        </p:txBody>
      </p:sp>
      <p:cxnSp>
        <p:nvCxnSpPr>
          <p:cNvPr id="32782" name="12 Conector recto de flecha"/>
          <p:cNvCxnSpPr>
            <a:cxnSpLocks noChangeShapeType="1"/>
            <a:endCxn id="12" idx="2"/>
          </p:cNvCxnSpPr>
          <p:nvPr/>
        </p:nvCxnSpPr>
        <p:spPr bwMode="auto">
          <a:xfrm>
            <a:off x="7136147" y="2779726"/>
            <a:ext cx="711200" cy="6350"/>
          </a:xfrm>
          <a:prstGeom prst="straightConnector1">
            <a:avLst/>
          </a:prstGeom>
          <a:noFill/>
          <a:ln w="9525" algn="ctr">
            <a:solidFill>
              <a:schemeClr val="bg1">
                <a:lumMod val="85000"/>
                <a:lumOff val="15000"/>
              </a:schemeClr>
            </a:solidFill>
            <a:round/>
            <a:headEnd/>
            <a:tailEnd type="arrow" w="med" len="med"/>
          </a:ln>
        </p:spPr>
      </p:cxnSp>
      <p:sp>
        <p:nvSpPr>
          <p:cNvPr id="14" name="13 Elipse"/>
          <p:cNvSpPr/>
          <p:nvPr/>
        </p:nvSpPr>
        <p:spPr bwMode="auto">
          <a:xfrm>
            <a:off x="9133234" y="2500322"/>
            <a:ext cx="571504" cy="571504"/>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latin typeface="Arial" charset="0"/>
              </a:rPr>
              <a:t>4</a:t>
            </a:r>
          </a:p>
        </p:txBody>
      </p:sp>
      <p:cxnSp>
        <p:nvCxnSpPr>
          <p:cNvPr id="32784" name="14 Conector recto de flecha"/>
          <p:cNvCxnSpPr>
            <a:cxnSpLocks noChangeShapeType="1"/>
            <a:endCxn id="14" idx="2"/>
          </p:cNvCxnSpPr>
          <p:nvPr/>
        </p:nvCxnSpPr>
        <p:spPr bwMode="auto">
          <a:xfrm>
            <a:off x="8422022" y="2779726"/>
            <a:ext cx="711200" cy="6350"/>
          </a:xfrm>
          <a:prstGeom prst="straightConnector1">
            <a:avLst/>
          </a:prstGeom>
          <a:noFill/>
          <a:ln w="9525" algn="ctr">
            <a:solidFill>
              <a:schemeClr val="bg1">
                <a:lumMod val="85000"/>
                <a:lumOff val="15000"/>
              </a:schemeClr>
            </a:solidFill>
            <a:round/>
            <a:headEnd/>
            <a:tailEnd type="arrow" w="med" len="med"/>
          </a:ln>
        </p:spPr>
      </p:cxnSp>
      <p:cxnSp>
        <p:nvCxnSpPr>
          <p:cNvPr id="32785" name="16 Conector recto de flecha"/>
          <p:cNvCxnSpPr>
            <a:cxnSpLocks noChangeShapeType="1"/>
          </p:cNvCxnSpPr>
          <p:nvPr/>
        </p:nvCxnSpPr>
        <p:spPr bwMode="auto">
          <a:xfrm>
            <a:off x="9707897" y="2779726"/>
            <a:ext cx="711200" cy="6350"/>
          </a:xfrm>
          <a:prstGeom prst="straightConnector1">
            <a:avLst/>
          </a:prstGeom>
          <a:noFill/>
          <a:ln w="9525" algn="ctr">
            <a:solidFill>
              <a:schemeClr val="bg1">
                <a:lumMod val="85000"/>
                <a:lumOff val="15000"/>
              </a:schemeClr>
            </a:solidFill>
            <a:round/>
            <a:headEnd/>
            <a:tailEnd type="arrow" w="med" len="med"/>
          </a:ln>
        </p:spPr>
      </p:cxnSp>
      <p:sp>
        <p:nvSpPr>
          <p:cNvPr id="18" name="17 Elipse"/>
          <p:cNvSpPr/>
          <p:nvPr/>
        </p:nvSpPr>
        <p:spPr bwMode="auto">
          <a:xfrm>
            <a:off x="7418722" y="1071562"/>
            <a:ext cx="571504" cy="571504"/>
          </a:xfrm>
          <a:prstGeom prst="ellipse">
            <a:avLst/>
          </a:prstGeom>
          <a:solidFill>
            <a:srgbClr val="DDDDDD"/>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200" dirty="0">
                <a:ln>
                  <a:solidFill>
                    <a:sysClr val="windowText" lastClr="000000"/>
                  </a:solidFill>
                </a:ln>
                <a:latin typeface="Arial" charset="0"/>
              </a:rPr>
              <a:t>2.1</a:t>
            </a:r>
          </a:p>
        </p:txBody>
      </p:sp>
      <p:sp>
        <p:nvSpPr>
          <p:cNvPr id="19" name="18 Elipse"/>
          <p:cNvSpPr/>
          <p:nvPr/>
        </p:nvSpPr>
        <p:spPr bwMode="auto">
          <a:xfrm>
            <a:off x="8704606" y="1071562"/>
            <a:ext cx="571504" cy="571504"/>
          </a:xfrm>
          <a:prstGeom prst="ellipse">
            <a:avLst/>
          </a:prstGeom>
          <a:solidFill>
            <a:srgbClr val="DDDDDD"/>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200" dirty="0">
                <a:ln>
                  <a:solidFill>
                    <a:sysClr val="windowText" lastClr="000000"/>
                  </a:solidFill>
                </a:ln>
                <a:latin typeface="Arial" charset="0"/>
              </a:rPr>
              <a:t>2.2</a:t>
            </a:r>
          </a:p>
        </p:txBody>
      </p:sp>
      <p:cxnSp>
        <p:nvCxnSpPr>
          <p:cNvPr id="32788" name="19 Conector recto de flecha"/>
          <p:cNvCxnSpPr>
            <a:cxnSpLocks noChangeShapeType="1"/>
            <a:endCxn id="19" idx="2"/>
          </p:cNvCxnSpPr>
          <p:nvPr/>
        </p:nvCxnSpPr>
        <p:spPr bwMode="auto">
          <a:xfrm>
            <a:off x="7993397" y="1350976"/>
            <a:ext cx="711200" cy="6350"/>
          </a:xfrm>
          <a:prstGeom prst="straightConnector1">
            <a:avLst/>
          </a:prstGeom>
          <a:noFill/>
          <a:ln w="9525" algn="ctr">
            <a:solidFill>
              <a:schemeClr val="bg1">
                <a:lumMod val="85000"/>
                <a:lumOff val="15000"/>
              </a:schemeClr>
            </a:solidFill>
            <a:round/>
            <a:headEnd/>
            <a:tailEnd type="arrow" w="med" len="med"/>
          </a:ln>
        </p:spPr>
      </p:cxnSp>
      <p:cxnSp>
        <p:nvCxnSpPr>
          <p:cNvPr id="32789" name="21 Conector recto de flecha"/>
          <p:cNvCxnSpPr>
            <a:cxnSpLocks noChangeShapeType="1"/>
          </p:cNvCxnSpPr>
          <p:nvPr/>
        </p:nvCxnSpPr>
        <p:spPr bwMode="auto">
          <a:xfrm>
            <a:off x="9279272" y="1350976"/>
            <a:ext cx="711200" cy="6350"/>
          </a:xfrm>
          <a:prstGeom prst="straightConnector1">
            <a:avLst/>
          </a:prstGeom>
          <a:noFill/>
          <a:ln w="9525" algn="ctr">
            <a:solidFill>
              <a:schemeClr val="bg1">
                <a:lumMod val="85000"/>
                <a:lumOff val="15000"/>
              </a:schemeClr>
            </a:solidFill>
            <a:round/>
            <a:headEnd/>
            <a:tailEnd type="arrow" w="med" len="med"/>
          </a:ln>
        </p:spPr>
      </p:cxnSp>
      <p:cxnSp>
        <p:nvCxnSpPr>
          <p:cNvPr id="32790" name="25 Conector recto de flecha"/>
          <p:cNvCxnSpPr>
            <a:cxnSpLocks noChangeShapeType="1"/>
            <a:stCxn id="10" idx="0"/>
            <a:endCxn id="18" idx="3"/>
          </p:cNvCxnSpPr>
          <p:nvPr/>
        </p:nvCxnSpPr>
        <p:spPr bwMode="auto">
          <a:xfrm rot="5400000" flipH="1" flipV="1">
            <a:off x="6704347" y="1701814"/>
            <a:ext cx="941388" cy="655637"/>
          </a:xfrm>
          <a:prstGeom prst="straightConnector1">
            <a:avLst/>
          </a:prstGeom>
          <a:noFill/>
          <a:ln w="9525" algn="ctr">
            <a:solidFill>
              <a:schemeClr val="bg1">
                <a:lumMod val="85000"/>
                <a:lumOff val="15000"/>
              </a:schemeClr>
            </a:solidFill>
            <a:round/>
            <a:headEnd/>
            <a:tailEnd type="arrow" w="med" len="med"/>
          </a:ln>
        </p:spPr>
      </p:cxnSp>
      <p:cxnSp>
        <p:nvCxnSpPr>
          <p:cNvPr id="32791" name="29 Conector recto de flecha"/>
          <p:cNvCxnSpPr>
            <a:cxnSpLocks noChangeShapeType="1"/>
          </p:cNvCxnSpPr>
          <p:nvPr/>
        </p:nvCxnSpPr>
        <p:spPr bwMode="auto">
          <a:xfrm rot="16200000" flipH="1">
            <a:off x="8776035" y="1857389"/>
            <a:ext cx="857250" cy="428625"/>
          </a:xfrm>
          <a:prstGeom prst="straightConnector1">
            <a:avLst/>
          </a:prstGeom>
          <a:noFill/>
          <a:ln w="9525" algn="ctr">
            <a:solidFill>
              <a:schemeClr val="bg1">
                <a:lumMod val="85000"/>
                <a:lumOff val="15000"/>
              </a:schemeClr>
            </a:solidFill>
            <a:prstDash val="sysDash"/>
            <a:round/>
            <a:headEnd/>
            <a:tailEnd type="arrow" w="med" len="med"/>
          </a:ln>
        </p:spPr>
      </p:cxnSp>
      <p:sp>
        <p:nvSpPr>
          <p:cNvPr id="35" name="34 Elipse"/>
          <p:cNvSpPr/>
          <p:nvPr/>
        </p:nvSpPr>
        <p:spPr bwMode="auto">
          <a:xfrm>
            <a:off x="5632772" y="5143528"/>
            <a:ext cx="571504" cy="571504"/>
          </a:xfrm>
          <a:prstGeom prst="ellipse">
            <a:avLst/>
          </a:prstGeom>
          <a:solidFill>
            <a:srgbClr val="FFC489"/>
          </a:solidFill>
          <a:ln w="9525" cap="flat" cmpd="sng" algn="ctr">
            <a:solidFill>
              <a:schemeClr val="tx1">
                <a:lumMod val="65000"/>
                <a:lumOff val="35000"/>
              </a:schemeClr>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solidFill>
                  <a:schemeClr val="accent6">
                    <a:lumMod val="50000"/>
                  </a:schemeClr>
                </a:solidFill>
                <a:latin typeface="Arial" charset="0"/>
              </a:rPr>
              <a:t>1</a:t>
            </a:r>
          </a:p>
        </p:txBody>
      </p:sp>
      <p:sp>
        <p:nvSpPr>
          <p:cNvPr id="37" name="36 Elipse"/>
          <p:cNvSpPr/>
          <p:nvPr/>
        </p:nvSpPr>
        <p:spPr bwMode="auto">
          <a:xfrm>
            <a:off x="6918656" y="5143528"/>
            <a:ext cx="571504" cy="571504"/>
          </a:xfrm>
          <a:prstGeom prst="ellipse">
            <a:avLst/>
          </a:prstGeom>
          <a:solidFill>
            <a:srgbClr val="FFC489"/>
          </a:solidFill>
          <a:ln w="9525" cap="flat" cmpd="sng" algn="ctr">
            <a:solidFill>
              <a:schemeClr val="tx1">
                <a:lumMod val="65000"/>
                <a:lumOff val="35000"/>
              </a:schemeClr>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solidFill>
                  <a:schemeClr val="accent6">
                    <a:lumMod val="50000"/>
                  </a:schemeClr>
                </a:solidFill>
                <a:latin typeface="Arial" charset="0"/>
              </a:rPr>
              <a:t>2</a:t>
            </a:r>
          </a:p>
        </p:txBody>
      </p:sp>
      <p:cxnSp>
        <p:nvCxnSpPr>
          <p:cNvPr id="32794" name="37 Conector recto de flecha"/>
          <p:cNvCxnSpPr>
            <a:cxnSpLocks noChangeShapeType="1"/>
            <a:endCxn id="37" idx="2"/>
          </p:cNvCxnSpPr>
          <p:nvPr/>
        </p:nvCxnSpPr>
        <p:spPr bwMode="auto">
          <a:xfrm>
            <a:off x="6207459" y="5422913"/>
            <a:ext cx="711200" cy="6350"/>
          </a:xfrm>
          <a:prstGeom prst="straightConnector1">
            <a:avLst/>
          </a:prstGeom>
          <a:noFill/>
          <a:ln w="9525" algn="ctr">
            <a:solidFill>
              <a:schemeClr val="tx1">
                <a:lumMod val="65000"/>
                <a:lumOff val="35000"/>
              </a:schemeClr>
            </a:solidFill>
            <a:round/>
            <a:headEnd/>
            <a:tailEnd type="arrow" w="med" len="med"/>
          </a:ln>
        </p:spPr>
      </p:cxnSp>
      <p:sp>
        <p:nvSpPr>
          <p:cNvPr id="39" name="38 Elipse"/>
          <p:cNvSpPr/>
          <p:nvPr/>
        </p:nvSpPr>
        <p:spPr bwMode="auto">
          <a:xfrm>
            <a:off x="8204540" y="5143528"/>
            <a:ext cx="571504" cy="571504"/>
          </a:xfrm>
          <a:prstGeom prst="ellipse">
            <a:avLst/>
          </a:prstGeom>
          <a:solidFill>
            <a:srgbClr val="FFC489"/>
          </a:solidFill>
          <a:ln w="9525" cap="flat" cmpd="sng" algn="ctr">
            <a:solidFill>
              <a:schemeClr val="tx1">
                <a:lumMod val="65000"/>
                <a:lumOff val="35000"/>
              </a:schemeClr>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solidFill>
                  <a:schemeClr val="accent6">
                    <a:lumMod val="50000"/>
                  </a:schemeClr>
                </a:solidFill>
                <a:latin typeface="Arial" charset="0"/>
              </a:rPr>
              <a:t>3</a:t>
            </a:r>
          </a:p>
        </p:txBody>
      </p:sp>
      <p:cxnSp>
        <p:nvCxnSpPr>
          <p:cNvPr id="32796" name="39 Conector recto de flecha"/>
          <p:cNvCxnSpPr>
            <a:cxnSpLocks noChangeShapeType="1"/>
            <a:endCxn id="39" idx="2"/>
          </p:cNvCxnSpPr>
          <p:nvPr/>
        </p:nvCxnSpPr>
        <p:spPr bwMode="auto">
          <a:xfrm>
            <a:off x="7493334" y="5422913"/>
            <a:ext cx="711200" cy="6350"/>
          </a:xfrm>
          <a:prstGeom prst="straightConnector1">
            <a:avLst/>
          </a:prstGeom>
          <a:noFill/>
          <a:ln w="9525" algn="ctr">
            <a:solidFill>
              <a:schemeClr val="tx1">
                <a:lumMod val="65000"/>
                <a:lumOff val="35000"/>
              </a:schemeClr>
            </a:solidFill>
            <a:round/>
            <a:headEnd/>
            <a:tailEnd type="arrow" w="med" len="med"/>
          </a:ln>
        </p:spPr>
      </p:cxnSp>
      <p:sp>
        <p:nvSpPr>
          <p:cNvPr id="41" name="40 Elipse"/>
          <p:cNvSpPr/>
          <p:nvPr/>
        </p:nvSpPr>
        <p:spPr bwMode="auto">
          <a:xfrm>
            <a:off x="9490424" y="5143528"/>
            <a:ext cx="571504" cy="571504"/>
          </a:xfrm>
          <a:prstGeom prst="ellipse">
            <a:avLst/>
          </a:prstGeom>
          <a:solidFill>
            <a:srgbClr val="FFC489"/>
          </a:solidFill>
          <a:ln w="9525" cap="flat" cmpd="sng" algn="ctr">
            <a:solidFill>
              <a:schemeClr val="tx1">
                <a:lumMod val="65000"/>
                <a:lumOff val="35000"/>
              </a:schemeClr>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100" dirty="0">
                <a:ln>
                  <a:solidFill>
                    <a:sysClr val="windowText" lastClr="000000"/>
                  </a:solidFill>
                </a:ln>
                <a:solidFill>
                  <a:schemeClr val="accent6">
                    <a:lumMod val="50000"/>
                  </a:schemeClr>
                </a:solidFill>
                <a:latin typeface="Arial" charset="0"/>
              </a:rPr>
              <a:t>4</a:t>
            </a:r>
          </a:p>
        </p:txBody>
      </p:sp>
      <p:cxnSp>
        <p:nvCxnSpPr>
          <p:cNvPr id="32798" name="41 Conector recto de flecha"/>
          <p:cNvCxnSpPr>
            <a:cxnSpLocks noChangeShapeType="1"/>
            <a:endCxn id="41" idx="2"/>
          </p:cNvCxnSpPr>
          <p:nvPr/>
        </p:nvCxnSpPr>
        <p:spPr bwMode="auto">
          <a:xfrm>
            <a:off x="8779209" y="5422913"/>
            <a:ext cx="711200" cy="6350"/>
          </a:xfrm>
          <a:prstGeom prst="straightConnector1">
            <a:avLst/>
          </a:prstGeom>
          <a:noFill/>
          <a:ln w="9525" algn="ctr">
            <a:solidFill>
              <a:schemeClr val="tx1">
                <a:lumMod val="65000"/>
                <a:lumOff val="35000"/>
              </a:schemeClr>
            </a:solidFill>
            <a:round/>
            <a:headEnd/>
            <a:tailEnd type="arrow" w="med" len="med"/>
          </a:ln>
        </p:spPr>
      </p:cxnSp>
      <p:cxnSp>
        <p:nvCxnSpPr>
          <p:cNvPr id="32799" name="43 Conector recto de flecha"/>
          <p:cNvCxnSpPr>
            <a:cxnSpLocks noChangeShapeType="1"/>
          </p:cNvCxnSpPr>
          <p:nvPr/>
        </p:nvCxnSpPr>
        <p:spPr bwMode="auto">
          <a:xfrm>
            <a:off x="10065084" y="5422913"/>
            <a:ext cx="711200" cy="6350"/>
          </a:xfrm>
          <a:prstGeom prst="straightConnector1">
            <a:avLst/>
          </a:prstGeom>
          <a:noFill/>
          <a:ln w="9525" algn="ctr">
            <a:solidFill>
              <a:schemeClr val="tx1">
                <a:lumMod val="65000"/>
                <a:lumOff val="35000"/>
              </a:schemeClr>
            </a:solidFill>
            <a:round/>
            <a:headEnd/>
            <a:tailEnd type="arrow" w="med" len="med"/>
          </a:ln>
        </p:spPr>
      </p:cxnSp>
      <p:sp>
        <p:nvSpPr>
          <p:cNvPr id="46" name="45 Elipse"/>
          <p:cNvSpPr/>
          <p:nvPr/>
        </p:nvSpPr>
        <p:spPr bwMode="auto">
          <a:xfrm>
            <a:off x="9704738" y="3714768"/>
            <a:ext cx="571504" cy="571504"/>
          </a:xfrm>
          <a:prstGeom prst="ellipse">
            <a:avLst/>
          </a:prstGeom>
          <a:solidFill>
            <a:srgbClr val="DDDDDD"/>
          </a:solidFill>
          <a:ln w="9525" cap="flat" cmpd="sng" algn="ctr">
            <a:solidFill>
              <a:schemeClr val="tx1">
                <a:lumMod val="65000"/>
                <a:lumOff val="35000"/>
              </a:schemeClr>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r>
              <a:rPr lang="es-AR" sz="1200" dirty="0">
                <a:ln>
                  <a:solidFill>
                    <a:sysClr val="windowText" lastClr="000000"/>
                  </a:solidFill>
                </a:ln>
                <a:solidFill>
                  <a:schemeClr val="accent6">
                    <a:lumMod val="50000"/>
                  </a:schemeClr>
                </a:solidFill>
                <a:latin typeface="Arial" charset="0"/>
              </a:rPr>
              <a:t>2.1</a:t>
            </a:r>
          </a:p>
        </p:txBody>
      </p:sp>
      <p:cxnSp>
        <p:nvCxnSpPr>
          <p:cNvPr id="32801" name="46 Conector recto de flecha"/>
          <p:cNvCxnSpPr>
            <a:cxnSpLocks noChangeShapeType="1"/>
            <a:endCxn id="46" idx="2"/>
          </p:cNvCxnSpPr>
          <p:nvPr/>
        </p:nvCxnSpPr>
        <p:spPr bwMode="auto">
          <a:xfrm>
            <a:off x="8993522" y="3994163"/>
            <a:ext cx="711200" cy="6350"/>
          </a:xfrm>
          <a:prstGeom prst="straightConnector1">
            <a:avLst/>
          </a:prstGeom>
          <a:noFill/>
          <a:ln w="9525" algn="ctr">
            <a:solidFill>
              <a:schemeClr val="tx1">
                <a:lumMod val="65000"/>
                <a:lumOff val="35000"/>
              </a:schemeClr>
            </a:solidFill>
            <a:round/>
            <a:headEnd/>
            <a:tailEnd type="arrow" w="med" len="med"/>
          </a:ln>
        </p:spPr>
      </p:cxnSp>
      <p:cxnSp>
        <p:nvCxnSpPr>
          <p:cNvPr id="32802" name="48 Conector recto de flecha"/>
          <p:cNvCxnSpPr>
            <a:cxnSpLocks noChangeShapeType="1"/>
          </p:cNvCxnSpPr>
          <p:nvPr/>
        </p:nvCxnSpPr>
        <p:spPr bwMode="auto">
          <a:xfrm>
            <a:off x="10279397" y="3994163"/>
            <a:ext cx="711200" cy="6350"/>
          </a:xfrm>
          <a:prstGeom prst="straightConnector1">
            <a:avLst/>
          </a:prstGeom>
          <a:noFill/>
          <a:ln w="9525" algn="ctr">
            <a:solidFill>
              <a:schemeClr val="tx1">
                <a:lumMod val="65000"/>
                <a:lumOff val="35000"/>
              </a:schemeClr>
            </a:solidFill>
            <a:round/>
            <a:headEnd/>
            <a:tailEnd type="arrow" w="med" len="med"/>
          </a:ln>
        </p:spPr>
      </p:cxnSp>
      <p:cxnSp>
        <p:nvCxnSpPr>
          <p:cNvPr id="32803" name="49 Conector recto de flecha"/>
          <p:cNvCxnSpPr>
            <a:cxnSpLocks noChangeShapeType="1"/>
            <a:stCxn id="37" idx="0"/>
            <a:endCxn id="32806" idx="1"/>
          </p:cNvCxnSpPr>
          <p:nvPr/>
        </p:nvCxnSpPr>
        <p:spPr bwMode="auto">
          <a:xfrm rot="5400000" flipH="1" flipV="1">
            <a:off x="6882941" y="4321982"/>
            <a:ext cx="1143000" cy="500063"/>
          </a:xfrm>
          <a:prstGeom prst="straightConnector1">
            <a:avLst/>
          </a:prstGeom>
          <a:noFill/>
          <a:ln w="9525" algn="ctr">
            <a:solidFill>
              <a:schemeClr val="tx1">
                <a:lumMod val="65000"/>
                <a:lumOff val="35000"/>
              </a:schemeClr>
            </a:solidFill>
            <a:round/>
            <a:headEnd/>
            <a:tailEnd type="arrow" w="med" len="med"/>
          </a:ln>
        </p:spPr>
      </p:cxnSp>
      <p:sp>
        <p:nvSpPr>
          <p:cNvPr id="32804" name="51 CuadroTexto"/>
          <p:cNvSpPr txBox="1">
            <a:spLocks noChangeArrowheads="1"/>
          </p:cNvSpPr>
          <p:nvPr/>
        </p:nvSpPr>
        <p:spPr bwMode="auto">
          <a:xfrm>
            <a:off x="3846848" y="5143513"/>
            <a:ext cx="1285875" cy="571500"/>
          </a:xfrm>
          <a:prstGeom prst="rect">
            <a:avLst/>
          </a:prstGeom>
          <a:noFill/>
          <a:ln w="28575">
            <a:solidFill>
              <a:schemeClr val="tx1">
                <a:lumMod val="65000"/>
                <a:lumOff val="35000"/>
              </a:schemeClr>
            </a:solidFill>
            <a:miter lim="800000"/>
            <a:headEnd/>
            <a:tailEnd/>
          </a:ln>
        </p:spPr>
        <p:txBody>
          <a:bodyPr/>
          <a:lstStyle/>
          <a:p>
            <a:pPr algn="ctr" eaLnBrk="0" hangingPunct="0">
              <a:lnSpc>
                <a:spcPct val="105000"/>
              </a:lnSpc>
              <a:buClr>
                <a:schemeClr val="accent1"/>
              </a:buClr>
              <a:buFont typeface="Wingdings" pitchFamily="2" charset="2"/>
              <a:buNone/>
            </a:pPr>
            <a:r>
              <a:rPr lang="es-AR" sz="1200" dirty="0">
                <a:solidFill>
                  <a:schemeClr val="accent6">
                    <a:lumMod val="50000"/>
                  </a:schemeClr>
                </a:solidFill>
              </a:rPr>
              <a:t>/Producto</a:t>
            </a:r>
          </a:p>
        </p:txBody>
      </p:sp>
      <p:cxnSp>
        <p:nvCxnSpPr>
          <p:cNvPr id="32805" name="53 Conector recto de flecha"/>
          <p:cNvCxnSpPr>
            <a:cxnSpLocks noChangeShapeType="1"/>
            <a:stCxn id="32804" idx="3"/>
            <a:endCxn id="35" idx="2"/>
          </p:cNvCxnSpPr>
          <p:nvPr/>
        </p:nvCxnSpPr>
        <p:spPr bwMode="auto">
          <a:xfrm>
            <a:off x="5132722" y="5429263"/>
            <a:ext cx="500062" cy="1588"/>
          </a:xfrm>
          <a:prstGeom prst="straightConnector1">
            <a:avLst/>
          </a:prstGeom>
          <a:noFill/>
          <a:ln w="9525" algn="ctr">
            <a:solidFill>
              <a:schemeClr val="tx1">
                <a:lumMod val="65000"/>
                <a:lumOff val="35000"/>
              </a:schemeClr>
            </a:solidFill>
            <a:round/>
            <a:headEnd/>
            <a:tailEnd type="arrow" w="med" len="med"/>
          </a:ln>
        </p:spPr>
      </p:cxnSp>
      <p:sp>
        <p:nvSpPr>
          <p:cNvPr id="32806" name="57 CuadroTexto"/>
          <p:cNvSpPr txBox="1">
            <a:spLocks noChangeArrowheads="1"/>
          </p:cNvSpPr>
          <p:nvPr/>
        </p:nvSpPr>
        <p:spPr bwMode="auto">
          <a:xfrm>
            <a:off x="7704473" y="3714763"/>
            <a:ext cx="1285875" cy="571500"/>
          </a:xfrm>
          <a:prstGeom prst="rect">
            <a:avLst/>
          </a:prstGeom>
          <a:noFill/>
          <a:ln w="28575">
            <a:solidFill>
              <a:schemeClr val="tx1">
                <a:lumMod val="65000"/>
                <a:lumOff val="35000"/>
              </a:schemeClr>
            </a:solidFill>
            <a:miter lim="800000"/>
            <a:headEnd/>
            <a:tailEnd/>
          </a:ln>
        </p:spPr>
        <p:txBody>
          <a:bodyPr/>
          <a:lstStyle/>
          <a:p>
            <a:pPr algn="ctr" eaLnBrk="0" hangingPunct="0">
              <a:lnSpc>
                <a:spcPct val="105000"/>
              </a:lnSpc>
              <a:buClr>
                <a:schemeClr val="accent1"/>
              </a:buClr>
              <a:buFont typeface="Wingdings" pitchFamily="2" charset="2"/>
              <a:buNone/>
            </a:pPr>
            <a:r>
              <a:rPr lang="es-AR" sz="1200">
                <a:solidFill>
                  <a:schemeClr val="accent6">
                    <a:lumMod val="50000"/>
                  </a:schemeClr>
                </a:solidFill>
              </a:rPr>
              <a:t>/Entrega</a:t>
            </a:r>
          </a:p>
        </p:txBody>
      </p:sp>
      <p:sp>
        <p:nvSpPr>
          <p:cNvPr id="32807" name="62 CuadroTexto"/>
          <p:cNvSpPr txBox="1">
            <a:spLocks noChangeArrowheads="1"/>
          </p:cNvSpPr>
          <p:nvPr/>
        </p:nvSpPr>
        <p:spPr bwMode="auto">
          <a:xfrm>
            <a:off x="3966582" y="1214452"/>
            <a:ext cx="813043" cy="316753"/>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dirty="0">
                <a:solidFill>
                  <a:schemeClr val="bg1">
                    <a:lumMod val="95000"/>
                    <a:lumOff val="5000"/>
                  </a:schemeClr>
                </a:solidFill>
              </a:rPr>
              <a:t>De un IC</a:t>
            </a:r>
          </a:p>
        </p:txBody>
      </p:sp>
      <p:sp>
        <p:nvSpPr>
          <p:cNvPr id="32808" name="63 CuadroTexto"/>
          <p:cNvSpPr txBox="1">
            <a:spLocks noChangeArrowheads="1"/>
          </p:cNvSpPr>
          <p:nvPr/>
        </p:nvSpPr>
        <p:spPr bwMode="auto">
          <a:xfrm>
            <a:off x="4091111" y="3571889"/>
            <a:ext cx="1322811" cy="316753"/>
          </a:xfrm>
          <a:prstGeom prst="rect">
            <a:avLst/>
          </a:prstGeom>
          <a:noFill/>
          <a:ln w="9525">
            <a:solidFill>
              <a:schemeClr val="tx1">
                <a:lumMod val="65000"/>
                <a:lumOff val="35000"/>
              </a:schemeClr>
            </a:solid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dirty="0">
                <a:solidFill>
                  <a:schemeClr val="accent6">
                    <a:lumMod val="50000"/>
                  </a:schemeClr>
                </a:solidFill>
              </a:rPr>
              <a:t>De un </a:t>
            </a:r>
            <a:r>
              <a:rPr lang="es-AR" sz="1400" dirty="0" err="1">
                <a:solidFill>
                  <a:schemeClr val="accent6">
                    <a:lumMod val="50000"/>
                  </a:schemeClr>
                </a:solidFill>
              </a:rPr>
              <a:t>Codeline</a:t>
            </a:r>
            <a:endParaRPr lang="es-AR" sz="1400" dirty="0">
              <a:solidFill>
                <a:schemeClr val="accent6">
                  <a:lumMod val="50000"/>
                </a:schemeClr>
              </a:solidFill>
            </a:endParaRPr>
          </a:p>
        </p:txBody>
      </p:sp>
      <p:sp>
        <p:nvSpPr>
          <p:cNvPr id="38"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2/6/19</a:t>
            </a:fld>
            <a:endParaRPr lang="es-AR"/>
          </a:p>
        </p:txBody>
      </p:sp>
      <p:sp>
        <p:nvSpPr>
          <p:cNvPr id="40"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42"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17</a:t>
            </a:fld>
            <a:endParaRPr lang="es-AR"/>
          </a:p>
        </p:txBody>
      </p:sp>
    </p:spTree>
    <p:extLst>
      <p:ext uri="{BB962C8B-B14F-4D97-AF65-F5344CB8AC3E}">
        <p14:creationId xmlns:p14="http://schemas.microsoft.com/office/powerpoint/2010/main" val="3854976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a:t>Ejemplo de Diagrama de Branching</a:t>
            </a:r>
          </a:p>
        </p:txBody>
      </p:sp>
      <p:sp>
        <p:nvSpPr>
          <p:cNvPr id="7" name="6 Elipse"/>
          <p:cNvSpPr/>
          <p:nvPr/>
        </p:nvSpPr>
        <p:spPr bwMode="auto">
          <a:xfrm>
            <a:off x="6201277" y="4516605"/>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sp>
        <p:nvSpPr>
          <p:cNvPr id="8" name="7 Elipse"/>
          <p:cNvSpPr/>
          <p:nvPr/>
        </p:nvSpPr>
        <p:spPr bwMode="auto">
          <a:xfrm>
            <a:off x="7058527" y="4516605"/>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4824" name="8 Conector recto de flecha"/>
          <p:cNvCxnSpPr>
            <a:cxnSpLocks noChangeShapeType="1"/>
          </p:cNvCxnSpPr>
          <p:nvPr/>
        </p:nvCxnSpPr>
        <p:spPr bwMode="auto">
          <a:xfrm>
            <a:off x="6775953" y="4796005"/>
            <a:ext cx="282575" cy="6350"/>
          </a:xfrm>
          <a:prstGeom prst="straightConnector1">
            <a:avLst/>
          </a:prstGeom>
          <a:noFill/>
          <a:ln w="9525" algn="ctr">
            <a:solidFill>
              <a:schemeClr val="tx2"/>
            </a:solidFill>
            <a:round/>
            <a:headEnd/>
            <a:tailEnd type="arrow" w="med" len="med"/>
          </a:ln>
        </p:spPr>
      </p:cxnSp>
      <p:cxnSp>
        <p:nvCxnSpPr>
          <p:cNvPr id="34825" name="10 Conector recto de flecha"/>
          <p:cNvCxnSpPr>
            <a:cxnSpLocks noChangeShapeType="1"/>
          </p:cNvCxnSpPr>
          <p:nvPr/>
        </p:nvCxnSpPr>
        <p:spPr bwMode="auto">
          <a:xfrm>
            <a:off x="7633203" y="4796005"/>
            <a:ext cx="354013" cy="6350"/>
          </a:xfrm>
          <a:prstGeom prst="straightConnector1">
            <a:avLst/>
          </a:prstGeom>
          <a:noFill/>
          <a:ln w="9525" algn="ctr">
            <a:solidFill>
              <a:schemeClr val="tx2"/>
            </a:solidFill>
            <a:round/>
            <a:headEnd/>
            <a:tailEnd type="arrow" w="med" len="med"/>
          </a:ln>
        </p:spPr>
      </p:cxnSp>
      <p:sp>
        <p:nvSpPr>
          <p:cNvPr id="12" name="11 Elipse"/>
          <p:cNvSpPr/>
          <p:nvPr/>
        </p:nvSpPr>
        <p:spPr bwMode="auto">
          <a:xfrm>
            <a:off x="10844715" y="4516605"/>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4827" name="12 Conector recto de flecha"/>
          <p:cNvCxnSpPr>
            <a:cxnSpLocks noChangeShapeType="1"/>
            <a:stCxn id="34837" idx="3"/>
            <a:endCxn id="12" idx="2"/>
          </p:cNvCxnSpPr>
          <p:nvPr/>
        </p:nvCxnSpPr>
        <p:spPr bwMode="auto">
          <a:xfrm>
            <a:off x="8987341" y="4802356"/>
            <a:ext cx="1857375" cy="1587"/>
          </a:xfrm>
          <a:prstGeom prst="straightConnector1">
            <a:avLst/>
          </a:prstGeom>
          <a:noFill/>
          <a:ln w="9525" algn="ctr">
            <a:solidFill>
              <a:schemeClr val="tx2"/>
            </a:solidFill>
            <a:round/>
            <a:headEnd/>
            <a:tailEnd type="arrow" w="med" len="med"/>
          </a:ln>
        </p:spPr>
      </p:cxnSp>
      <p:cxnSp>
        <p:nvCxnSpPr>
          <p:cNvPr id="34828" name="13 Conector recto de flecha"/>
          <p:cNvCxnSpPr>
            <a:cxnSpLocks noChangeShapeType="1"/>
          </p:cNvCxnSpPr>
          <p:nvPr/>
        </p:nvCxnSpPr>
        <p:spPr bwMode="auto">
          <a:xfrm>
            <a:off x="11416216" y="4802356"/>
            <a:ext cx="371475" cy="14287"/>
          </a:xfrm>
          <a:prstGeom prst="straightConnector1">
            <a:avLst/>
          </a:prstGeom>
          <a:noFill/>
          <a:ln w="9525" algn="ctr">
            <a:solidFill>
              <a:schemeClr val="tx2"/>
            </a:solidFill>
            <a:round/>
            <a:headEnd/>
            <a:tailEnd type="arrow" w="med" len="med"/>
          </a:ln>
        </p:spPr>
      </p:cxnSp>
      <p:cxnSp>
        <p:nvCxnSpPr>
          <p:cNvPr id="34829" name="15 Conector recto de flecha"/>
          <p:cNvCxnSpPr>
            <a:cxnSpLocks noChangeShapeType="1"/>
            <a:endCxn id="36" idx="2"/>
          </p:cNvCxnSpPr>
          <p:nvPr/>
        </p:nvCxnSpPr>
        <p:spPr bwMode="auto">
          <a:xfrm>
            <a:off x="8198352" y="3379956"/>
            <a:ext cx="285750" cy="1587"/>
          </a:xfrm>
          <a:prstGeom prst="straightConnector1">
            <a:avLst/>
          </a:prstGeom>
          <a:noFill/>
          <a:ln w="9525" algn="ctr">
            <a:solidFill>
              <a:schemeClr val="tx2"/>
            </a:solidFill>
            <a:round/>
            <a:headEnd/>
            <a:tailEnd type="arrow" w="med" len="med"/>
          </a:ln>
        </p:spPr>
      </p:cxnSp>
      <p:cxnSp>
        <p:nvCxnSpPr>
          <p:cNvPr id="34830" name="16 Conector recto de flecha"/>
          <p:cNvCxnSpPr>
            <a:cxnSpLocks noChangeShapeType="1"/>
            <a:endCxn id="53" idx="2"/>
          </p:cNvCxnSpPr>
          <p:nvPr/>
        </p:nvCxnSpPr>
        <p:spPr bwMode="auto">
          <a:xfrm>
            <a:off x="8987340" y="3373606"/>
            <a:ext cx="857250" cy="1587"/>
          </a:xfrm>
          <a:prstGeom prst="straightConnector1">
            <a:avLst/>
          </a:prstGeom>
          <a:noFill/>
          <a:ln w="9525" algn="ctr">
            <a:solidFill>
              <a:schemeClr val="tx2"/>
            </a:solidFill>
            <a:round/>
            <a:headEnd/>
            <a:tailEnd type="arrow" w="med" len="med"/>
          </a:ln>
        </p:spPr>
      </p:cxnSp>
      <p:cxnSp>
        <p:nvCxnSpPr>
          <p:cNvPr id="34831" name="17 Conector recto de flecha"/>
          <p:cNvCxnSpPr>
            <a:cxnSpLocks noChangeShapeType="1"/>
            <a:stCxn id="8" idx="0"/>
            <a:endCxn id="34834" idx="2"/>
          </p:cNvCxnSpPr>
          <p:nvPr/>
        </p:nvCxnSpPr>
        <p:spPr bwMode="auto">
          <a:xfrm rot="5400000" flipH="1" flipV="1">
            <a:off x="7058527" y="3945105"/>
            <a:ext cx="857250" cy="285750"/>
          </a:xfrm>
          <a:prstGeom prst="straightConnector1">
            <a:avLst/>
          </a:prstGeom>
          <a:noFill/>
          <a:ln w="9525" algn="ctr">
            <a:solidFill>
              <a:schemeClr val="tx2"/>
            </a:solidFill>
            <a:round/>
            <a:headEnd/>
            <a:tailEnd type="arrow" w="med" len="med"/>
          </a:ln>
        </p:spPr>
      </p:cxnSp>
      <p:sp>
        <p:nvSpPr>
          <p:cNvPr id="34832" name="18 CuadroTexto"/>
          <p:cNvSpPr txBox="1">
            <a:spLocks noChangeArrowheads="1"/>
          </p:cNvSpPr>
          <p:nvPr/>
        </p:nvSpPr>
        <p:spPr bwMode="auto">
          <a:xfrm>
            <a:off x="3558091" y="4516605"/>
            <a:ext cx="860425"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/Principal</a:t>
            </a:r>
          </a:p>
        </p:txBody>
      </p:sp>
      <p:cxnSp>
        <p:nvCxnSpPr>
          <p:cNvPr id="34833" name="19 Conector recto de flecha"/>
          <p:cNvCxnSpPr>
            <a:cxnSpLocks noChangeShapeType="1"/>
            <a:stCxn id="34832" idx="3"/>
          </p:cNvCxnSpPr>
          <p:nvPr/>
        </p:nvCxnSpPr>
        <p:spPr bwMode="auto">
          <a:xfrm flipV="1">
            <a:off x="4418516" y="4796005"/>
            <a:ext cx="357187" cy="6350"/>
          </a:xfrm>
          <a:prstGeom prst="straightConnector1">
            <a:avLst/>
          </a:prstGeom>
          <a:noFill/>
          <a:ln w="9525" algn="ctr">
            <a:solidFill>
              <a:schemeClr val="tx2"/>
            </a:solidFill>
            <a:round/>
            <a:headEnd/>
            <a:tailEnd type="arrow" w="med" len="med"/>
          </a:ln>
        </p:spPr>
      </p:cxnSp>
      <p:sp>
        <p:nvSpPr>
          <p:cNvPr id="34834" name="20 CuadroTexto"/>
          <p:cNvSpPr txBox="1">
            <a:spLocks noChangeArrowheads="1"/>
          </p:cNvSpPr>
          <p:nvPr/>
        </p:nvSpPr>
        <p:spPr bwMode="auto">
          <a:xfrm>
            <a:off x="7058527" y="3087855"/>
            <a:ext cx="1143000"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/Mantenimiento</a:t>
            </a:r>
          </a:p>
        </p:txBody>
      </p:sp>
      <p:sp>
        <p:nvSpPr>
          <p:cNvPr id="34835" name="24 CuadroTexto"/>
          <p:cNvSpPr txBox="1">
            <a:spLocks noChangeArrowheads="1"/>
          </p:cNvSpPr>
          <p:nvPr/>
        </p:nvSpPr>
        <p:spPr bwMode="auto">
          <a:xfrm>
            <a:off x="4772528" y="4516605"/>
            <a:ext cx="1000125" cy="571500"/>
          </a:xfrm>
          <a:prstGeom prst="rect">
            <a:avLst/>
          </a:prstGeom>
          <a:noFill/>
          <a:ln w="3175">
            <a:solidFill>
              <a:schemeClr val="tx2"/>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Característica 1</a:t>
            </a:r>
          </a:p>
        </p:txBody>
      </p:sp>
      <p:cxnSp>
        <p:nvCxnSpPr>
          <p:cNvPr id="34836" name="26 Conector recto de flecha"/>
          <p:cNvCxnSpPr>
            <a:cxnSpLocks noChangeShapeType="1"/>
            <a:stCxn id="34835" idx="3"/>
            <a:endCxn id="7" idx="2"/>
          </p:cNvCxnSpPr>
          <p:nvPr/>
        </p:nvCxnSpPr>
        <p:spPr bwMode="auto">
          <a:xfrm>
            <a:off x="5772653" y="4802356"/>
            <a:ext cx="428625" cy="1587"/>
          </a:xfrm>
          <a:prstGeom prst="straightConnector1">
            <a:avLst/>
          </a:prstGeom>
          <a:noFill/>
          <a:ln w="9525" algn="ctr">
            <a:solidFill>
              <a:schemeClr val="tx2"/>
            </a:solidFill>
            <a:round/>
            <a:headEnd/>
            <a:tailEnd type="arrow" w="med" len="med"/>
          </a:ln>
        </p:spPr>
      </p:cxnSp>
      <p:sp>
        <p:nvSpPr>
          <p:cNvPr id="34837" name="32 CuadroTexto"/>
          <p:cNvSpPr txBox="1">
            <a:spLocks noChangeArrowheads="1"/>
          </p:cNvSpPr>
          <p:nvPr/>
        </p:nvSpPr>
        <p:spPr bwMode="auto">
          <a:xfrm>
            <a:off x="7987216" y="4516605"/>
            <a:ext cx="1000125" cy="571500"/>
          </a:xfrm>
          <a:prstGeom prst="rect">
            <a:avLst/>
          </a:prstGeom>
          <a:noFill/>
          <a:ln w="3175">
            <a:solidFill>
              <a:schemeClr val="tx2"/>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Característica 2</a:t>
            </a:r>
          </a:p>
        </p:txBody>
      </p:sp>
      <p:sp>
        <p:nvSpPr>
          <p:cNvPr id="36" name="35 Elipse"/>
          <p:cNvSpPr/>
          <p:nvPr/>
        </p:nvSpPr>
        <p:spPr bwMode="auto">
          <a:xfrm>
            <a:off x="8484102" y="3094205"/>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4839" name="36 Conector recto de flecha"/>
          <p:cNvCxnSpPr>
            <a:cxnSpLocks noChangeShapeType="1"/>
            <a:stCxn id="36" idx="0"/>
            <a:endCxn id="34840" idx="2"/>
          </p:cNvCxnSpPr>
          <p:nvPr/>
        </p:nvCxnSpPr>
        <p:spPr bwMode="auto">
          <a:xfrm rot="5400000" flipH="1" flipV="1">
            <a:off x="8339640" y="2660818"/>
            <a:ext cx="863600" cy="3175"/>
          </a:xfrm>
          <a:prstGeom prst="straightConnector1">
            <a:avLst/>
          </a:prstGeom>
          <a:noFill/>
          <a:ln w="9525" algn="ctr">
            <a:solidFill>
              <a:schemeClr val="tx2"/>
            </a:solidFill>
            <a:round/>
            <a:headEnd/>
            <a:tailEnd type="arrow" w="med" len="med"/>
          </a:ln>
        </p:spPr>
      </p:cxnSp>
      <p:sp>
        <p:nvSpPr>
          <p:cNvPr id="34840" name="40 CuadroTexto"/>
          <p:cNvSpPr txBox="1">
            <a:spLocks noChangeArrowheads="1"/>
          </p:cNvSpPr>
          <p:nvPr/>
        </p:nvSpPr>
        <p:spPr bwMode="auto">
          <a:xfrm>
            <a:off x="8201527" y="1659105"/>
            <a:ext cx="1143000"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/Incidencia</a:t>
            </a:r>
          </a:p>
        </p:txBody>
      </p:sp>
      <p:cxnSp>
        <p:nvCxnSpPr>
          <p:cNvPr id="34841" name="41 Conector recto de flecha"/>
          <p:cNvCxnSpPr>
            <a:cxnSpLocks noChangeShapeType="1"/>
          </p:cNvCxnSpPr>
          <p:nvPr/>
        </p:nvCxnSpPr>
        <p:spPr bwMode="auto">
          <a:xfrm>
            <a:off x="9344527" y="1944856"/>
            <a:ext cx="571500" cy="1587"/>
          </a:xfrm>
          <a:prstGeom prst="straightConnector1">
            <a:avLst/>
          </a:prstGeom>
          <a:noFill/>
          <a:ln w="9525" algn="ctr">
            <a:solidFill>
              <a:schemeClr val="tx2"/>
            </a:solidFill>
            <a:round/>
            <a:headEnd/>
            <a:tailEnd type="arrow" w="med" len="med"/>
          </a:ln>
        </p:spPr>
      </p:cxnSp>
      <p:sp>
        <p:nvSpPr>
          <p:cNvPr id="49" name="48 Elipse"/>
          <p:cNvSpPr/>
          <p:nvPr/>
        </p:nvSpPr>
        <p:spPr bwMode="auto">
          <a:xfrm>
            <a:off x="9916027" y="1659105"/>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4843" name="51 Conector recto de flecha"/>
          <p:cNvCxnSpPr>
            <a:cxnSpLocks noChangeShapeType="1"/>
            <a:endCxn id="53" idx="0"/>
          </p:cNvCxnSpPr>
          <p:nvPr/>
        </p:nvCxnSpPr>
        <p:spPr bwMode="auto">
          <a:xfrm rot="5400000">
            <a:off x="9702509" y="2658437"/>
            <a:ext cx="857250" cy="1587"/>
          </a:xfrm>
          <a:prstGeom prst="straightConnector1">
            <a:avLst/>
          </a:prstGeom>
          <a:noFill/>
          <a:ln w="9525" algn="ctr">
            <a:solidFill>
              <a:schemeClr val="tx2"/>
            </a:solidFill>
            <a:prstDash val="sysDash"/>
            <a:round/>
            <a:headEnd/>
            <a:tailEnd type="arrow" w="med" len="med"/>
          </a:ln>
        </p:spPr>
      </p:cxnSp>
      <p:sp>
        <p:nvSpPr>
          <p:cNvPr id="53" name="52 Elipse"/>
          <p:cNvSpPr/>
          <p:nvPr/>
        </p:nvSpPr>
        <p:spPr bwMode="auto">
          <a:xfrm>
            <a:off x="9844590" y="3087855"/>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sp>
        <p:nvSpPr>
          <p:cNvPr id="56" name="55 Elipse"/>
          <p:cNvSpPr/>
          <p:nvPr/>
        </p:nvSpPr>
        <p:spPr bwMode="auto">
          <a:xfrm>
            <a:off x="10844715" y="3087855"/>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4846" name="60 Conector recto de flecha"/>
          <p:cNvCxnSpPr>
            <a:cxnSpLocks noChangeShapeType="1"/>
            <a:endCxn id="56" idx="2"/>
          </p:cNvCxnSpPr>
          <p:nvPr/>
        </p:nvCxnSpPr>
        <p:spPr bwMode="auto">
          <a:xfrm>
            <a:off x="10416091" y="3373606"/>
            <a:ext cx="428625" cy="1587"/>
          </a:xfrm>
          <a:prstGeom prst="straightConnector1">
            <a:avLst/>
          </a:prstGeom>
          <a:noFill/>
          <a:ln w="9525" algn="ctr">
            <a:solidFill>
              <a:schemeClr val="tx2"/>
            </a:solidFill>
            <a:round/>
            <a:headEnd/>
            <a:tailEnd type="arrow" w="med" len="med"/>
          </a:ln>
        </p:spPr>
      </p:cxnSp>
      <p:cxnSp>
        <p:nvCxnSpPr>
          <p:cNvPr id="34847" name="64 Conector recto de flecha"/>
          <p:cNvCxnSpPr>
            <a:cxnSpLocks noChangeShapeType="1"/>
          </p:cNvCxnSpPr>
          <p:nvPr/>
        </p:nvCxnSpPr>
        <p:spPr bwMode="auto">
          <a:xfrm rot="5400000">
            <a:off x="10702634" y="4087187"/>
            <a:ext cx="857250" cy="1587"/>
          </a:xfrm>
          <a:prstGeom prst="straightConnector1">
            <a:avLst/>
          </a:prstGeom>
          <a:noFill/>
          <a:ln w="9525" algn="ctr">
            <a:solidFill>
              <a:schemeClr val="tx2"/>
            </a:solidFill>
            <a:prstDash val="sysDash"/>
            <a:round/>
            <a:headEnd/>
            <a:tailEnd type="arrow" w="med" len="med"/>
          </a:ln>
        </p:spPr>
      </p:cxnSp>
      <p:sp>
        <p:nvSpPr>
          <p:cNvPr id="34848" name="65 CuadroTexto"/>
          <p:cNvSpPr txBox="1">
            <a:spLocks noChangeArrowheads="1"/>
          </p:cNvSpPr>
          <p:nvPr/>
        </p:nvSpPr>
        <p:spPr bwMode="auto">
          <a:xfrm>
            <a:off x="6750214" y="4016542"/>
            <a:ext cx="857928"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Branch</a:t>
            </a:r>
          </a:p>
        </p:txBody>
      </p:sp>
      <p:sp>
        <p:nvSpPr>
          <p:cNvPr id="34849" name="66 CuadroTexto"/>
          <p:cNvSpPr txBox="1">
            <a:spLocks noChangeArrowheads="1"/>
          </p:cNvSpPr>
          <p:nvPr/>
        </p:nvSpPr>
        <p:spPr bwMode="auto">
          <a:xfrm>
            <a:off x="8036089" y="2587792"/>
            <a:ext cx="857928"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Branch</a:t>
            </a:r>
          </a:p>
        </p:txBody>
      </p:sp>
      <p:sp>
        <p:nvSpPr>
          <p:cNvPr id="34850" name="67 CuadroTexto"/>
          <p:cNvSpPr txBox="1">
            <a:spLocks noChangeArrowheads="1"/>
          </p:cNvSpPr>
          <p:nvPr/>
        </p:nvSpPr>
        <p:spPr bwMode="auto">
          <a:xfrm>
            <a:off x="10038191" y="2516355"/>
            <a:ext cx="803425"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Merge</a:t>
            </a:r>
          </a:p>
        </p:txBody>
      </p:sp>
      <p:sp>
        <p:nvSpPr>
          <p:cNvPr id="34851" name="68 CuadroTexto"/>
          <p:cNvSpPr txBox="1">
            <a:spLocks noChangeArrowheads="1"/>
          </p:cNvSpPr>
          <p:nvPr/>
        </p:nvSpPr>
        <p:spPr bwMode="auto">
          <a:xfrm>
            <a:off x="10466816" y="4016542"/>
            <a:ext cx="803425"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Merge</a:t>
            </a:r>
          </a:p>
        </p:txBody>
      </p:sp>
      <p:sp>
        <p:nvSpPr>
          <p:cNvPr id="70" name="69 Recortar rectángulo de esquina sencilla"/>
          <p:cNvSpPr/>
          <p:nvPr/>
        </p:nvSpPr>
        <p:spPr bwMode="auto">
          <a:xfrm>
            <a:off x="6201268" y="5373868"/>
            <a:ext cx="1428760" cy="571504"/>
          </a:xfrm>
          <a:prstGeom prst="snip1Rect">
            <a:avLst>
              <a:gd name="adj" fmla="val 50000"/>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lnSpc>
                <a:spcPct val="105000"/>
              </a:lnSpc>
              <a:buClr>
                <a:schemeClr val="accent1"/>
              </a:buClr>
              <a:buFont typeface="Wingdings" pitchFamily="2" charset="2"/>
              <a:buNone/>
              <a:defRPr/>
            </a:pPr>
            <a:r>
              <a:rPr lang="es-AR" sz="1400" b="1" dirty="0">
                <a:solidFill>
                  <a:schemeClr val="tx1"/>
                </a:solidFill>
                <a:latin typeface="Arial" charset="0"/>
              </a:rPr>
              <a:t>Rótulo</a:t>
            </a:r>
          </a:p>
        </p:txBody>
      </p:sp>
      <p:cxnSp>
        <p:nvCxnSpPr>
          <p:cNvPr id="34855" name="71 Conector recto de flecha"/>
          <p:cNvCxnSpPr>
            <a:cxnSpLocks noChangeShapeType="1"/>
            <a:stCxn id="8" idx="4"/>
          </p:cNvCxnSpPr>
          <p:nvPr/>
        </p:nvCxnSpPr>
        <p:spPr bwMode="auto">
          <a:xfrm rot="5400000">
            <a:off x="6987090" y="5016668"/>
            <a:ext cx="285750" cy="428625"/>
          </a:xfrm>
          <a:prstGeom prst="straightConnector1">
            <a:avLst/>
          </a:prstGeom>
          <a:noFill/>
          <a:ln w="9525" algn="ctr">
            <a:solidFill>
              <a:schemeClr val="tx2"/>
            </a:solidFill>
            <a:round/>
            <a:headEnd/>
            <a:tailEnd type="arrow" w="med" len="med"/>
          </a:ln>
        </p:spPr>
      </p:cxnSp>
      <p:sp>
        <p:nvSpPr>
          <p:cNvPr id="35"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2/6/19</a:t>
            </a:fld>
            <a:endParaRPr lang="es-AR"/>
          </a:p>
        </p:txBody>
      </p:sp>
      <p:sp>
        <p:nvSpPr>
          <p:cNvPr id="3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3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18</a:t>
            </a:fld>
            <a:endParaRPr lang="es-AR"/>
          </a:p>
        </p:txBody>
      </p:sp>
    </p:spTree>
    <p:extLst>
      <p:ext uri="{BB962C8B-B14F-4D97-AF65-F5344CB8AC3E}">
        <p14:creationId xmlns:p14="http://schemas.microsoft.com/office/powerpoint/2010/main" val="300070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8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8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8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8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8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8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8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48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484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48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84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48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483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485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484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482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484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485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484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4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animBg="1"/>
      <p:bldP spid="34832" grpId="0" animBg="1"/>
      <p:bldP spid="34834" grpId="0" animBg="1"/>
      <p:bldP spid="34835" grpId="0" animBg="1"/>
      <p:bldP spid="34837" grpId="0" animBg="1"/>
      <p:bldP spid="36" grpId="0" animBg="1"/>
      <p:bldP spid="34840" grpId="0" animBg="1"/>
      <p:bldP spid="49" grpId="0" animBg="1"/>
      <p:bldP spid="53" grpId="0" animBg="1"/>
      <p:bldP spid="56" grpId="0" animBg="1"/>
      <p:bldP spid="34848" grpId="0"/>
      <p:bldP spid="34849" grpId="0"/>
      <p:bldP spid="34850" grpId="0"/>
      <p:bldP spid="3485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Codeline y políticas</a:t>
            </a:r>
          </a:p>
        </p:txBody>
      </p:sp>
      <p:sp>
        <p:nvSpPr>
          <p:cNvPr id="35843" name="2 Marcador de contenido"/>
          <p:cNvSpPr>
            <a:spLocks noGrp="1"/>
          </p:cNvSpPr>
          <p:nvPr>
            <p:ph sz="quarter" idx="1"/>
          </p:nvPr>
        </p:nvSpPr>
        <p:spPr>
          <a:xfrm>
            <a:off x="3610984" y="1276498"/>
            <a:ext cx="8077200" cy="4448522"/>
          </a:xfrm>
        </p:spPr>
        <p:txBody>
          <a:bodyPr/>
          <a:lstStyle/>
          <a:p>
            <a:r>
              <a:rPr lang="es-AR" dirty="0"/>
              <a:t>El </a:t>
            </a:r>
            <a:r>
              <a:rPr lang="es-AR" dirty="0" err="1"/>
              <a:t>codeline</a:t>
            </a:r>
            <a:r>
              <a:rPr lang="es-AR" dirty="0"/>
              <a:t> es la “evolución” de los IC.</a:t>
            </a:r>
          </a:p>
          <a:p>
            <a:pPr lvl="1"/>
            <a:r>
              <a:rPr lang="es-AR" dirty="0"/>
              <a:t>Cada </a:t>
            </a:r>
            <a:r>
              <a:rPr lang="es-AR" dirty="0" err="1"/>
              <a:t>codeline</a:t>
            </a:r>
            <a:r>
              <a:rPr lang="es-AR" dirty="0"/>
              <a:t> tiene una política asociada.</a:t>
            </a:r>
          </a:p>
          <a:p>
            <a:pPr lvl="1"/>
            <a:r>
              <a:rPr lang="es-AR" dirty="0"/>
              <a:t> Esta política define el objetivo del </a:t>
            </a:r>
            <a:r>
              <a:rPr lang="es-AR" dirty="0" err="1"/>
              <a:t>codeline</a:t>
            </a:r>
            <a:r>
              <a:rPr lang="es-AR" dirty="0"/>
              <a:t> y reglas de cuando y como se pueden hacer cambios.</a:t>
            </a:r>
          </a:p>
          <a:p>
            <a:pPr lvl="2"/>
            <a:r>
              <a:rPr lang="es-AR" sz="1800" dirty="0"/>
              <a:t>Como realizar los </a:t>
            </a:r>
            <a:r>
              <a:rPr lang="es-AR" sz="1800" dirty="0" err="1"/>
              <a:t>check-outs</a:t>
            </a:r>
            <a:r>
              <a:rPr lang="es-AR" sz="1800" dirty="0"/>
              <a:t>, </a:t>
            </a:r>
            <a:r>
              <a:rPr lang="es-AR" sz="1800" dirty="0" err="1"/>
              <a:t>commits</a:t>
            </a:r>
            <a:r>
              <a:rPr lang="es-AR" sz="1800" dirty="0"/>
              <a:t>, </a:t>
            </a:r>
            <a:r>
              <a:rPr lang="es-AR" sz="1800" dirty="0" err="1"/>
              <a:t>merges</a:t>
            </a:r>
            <a:r>
              <a:rPr lang="es-AR" sz="1800" dirty="0"/>
              <a:t>.</a:t>
            </a:r>
          </a:p>
          <a:p>
            <a:pPr lvl="2"/>
            <a:r>
              <a:rPr lang="es-AR" sz="1800" dirty="0"/>
              <a:t>Quien el es propietario.</a:t>
            </a:r>
          </a:p>
          <a:p>
            <a:pPr lvl="2"/>
            <a:r>
              <a:rPr lang="es-AR" sz="1800" dirty="0"/>
              <a:t>Quienes pueden realizaron los cambios.</a:t>
            </a:r>
          </a:p>
          <a:p>
            <a:pPr lvl="2"/>
            <a:endParaRPr lang="es-AR" sz="1800" dirty="0"/>
          </a:p>
          <a:p>
            <a:r>
              <a:rPr lang="es-AR" dirty="0"/>
              <a:t>Estrategia de </a:t>
            </a:r>
            <a:r>
              <a:rPr lang="es-AR" dirty="0" err="1"/>
              <a:t>Branching</a:t>
            </a:r>
            <a:r>
              <a:rPr lang="es-AR" dirty="0"/>
              <a:t>: guías generales para la aplicación y creación de políticas de </a:t>
            </a:r>
            <a:r>
              <a:rPr lang="es-AR" dirty="0" err="1"/>
              <a:t>codeline</a:t>
            </a:r>
            <a:r>
              <a:rPr lang="es-AR" dirty="0"/>
              <a:t>.</a:t>
            </a:r>
          </a:p>
          <a:p>
            <a:pPr lvl="2"/>
            <a:r>
              <a:rPr lang="es-AR" sz="1800" dirty="0"/>
              <a:t>Identificando la categoría de desarrollo</a:t>
            </a:r>
          </a:p>
          <a:p>
            <a:pPr lvl="3"/>
            <a:r>
              <a:rPr lang="es-AR" sz="1600" dirty="0"/>
              <a:t>Corrección de </a:t>
            </a:r>
            <a:r>
              <a:rPr lang="es-AR" sz="1600" dirty="0" err="1"/>
              <a:t>Bugs</a:t>
            </a:r>
            <a:r>
              <a:rPr lang="es-AR" sz="1600" dirty="0"/>
              <a:t>, desarrollo, </a:t>
            </a:r>
          </a:p>
          <a:p>
            <a:pPr lvl="2"/>
            <a:r>
              <a:rPr lang="es-AR" sz="1800" dirty="0"/>
              <a:t>Definiendo las categorías y la relaciones entre ellas.</a:t>
            </a:r>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2/6/19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19</a:t>
            </a:fld>
            <a:endParaRPr lang="es-AR"/>
          </a:p>
        </p:txBody>
      </p:sp>
    </p:spTree>
    <p:extLst>
      <p:ext uri="{BB962C8B-B14F-4D97-AF65-F5344CB8AC3E}">
        <p14:creationId xmlns:p14="http://schemas.microsoft.com/office/powerpoint/2010/main" val="2533224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83 Rectángulo redondeado"/>
          <p:cNvSpPr/>
          <p:nvPr/>
        </p:nvSpPr>
        <p:spPr bwMode="auto">
          <a:xfrm>
            <a:off x="3473458" y="3345783"/>
            <a:ext cx="2714644" cy="2428892"/>
          </a:xfrm>
          <a:prstGeom prst="roundRect">
            <a:avLst/>
          </a:prstGeom>
          <a:solidFill>
            <a:srgbClr val="D2CAEE"/>
          </a:solidFill>
          <a:ln w="9525" cap="flat" cmpd="sng" algn="ctr">
            <a:noFill/>
            <a:prstDash val="solid"/>
            <a:round/>
            <a:headEnd type="none" w="med" len="med"/>
            <a:tailEnd type="none" w="med" len="med"/>
          </a:ln>
          <a:effectLst>
            <a:glow rad="101600">
              <a:schemeClr val="accent2">
                <a:satMod val="175000"/>
                <a:alpha val="40000"/>
              </a:schemeClr>
            </a:glow>
          </a:effectLst>
          <a:scene3d>
            <a:camera prst="orthographicFront"/>
            <a:lightRig rig="threePt" dir="t"/>
          </a:scene3d>
          <a:sp3d>
            <a:bevelT w="152400" h="50800" prst="softRound"/>
          </a:sp3d>
        </p:spPr>
        <p:txBody>
          <a:bodyPr/>
          <a:lstStyle/>
          <a:p>
            <a:pPr algn="ctr">
              <a:buFont typeface="Wingdings" pitchFamily="2" charset="2"/>
              <a:buNone/>
              <a:defRPr/>
            </a:pPr>
            <a:r>
              <a:rPr lang="es-AR" sz="1100" dirty="0">
                <a:solidFill>
                  <a:schemeClr val="accent6">
                    <a:lumMod val="50000"/>
                  </a:schemeClr>
                </a:solidFill>
                <a:latin typeface="Arial" charset="0"/>
              </a:rPr>
              <a:t>Prog 3</a:t>
            </a:r>
          </a:p>
        </p:txBody>
      </p:sp>
      <p:sp>
        <p:nvSpPr>
          <p:cNvPr id="83" name="82 Rectángulo redondeado"/>
          <p:cNvSpPr/>
          <p:nvPr/>
        </p:nvSpPr>
        <p:spPr bwMode="auto">
          <a:xfrm>
            <a:off x="3473458" y="988329"/>
            <a:ext cx="2643206" cy="2143140"/>
          </a:xfrm>
          <a:prstGeom prst="roundRect">
            <a:avLst/>
          </a:prstGeom>
          <a:solidFill>
            <a:srgbClr val="D2CAEE"/>
          </a:solidFill>
          <a:ln w="9525" cap="flat" cmpd="sng" algn="ctr">
            <a:noFill/>
            <a:prstDash val="solid"/>
            <a:round/>
            <a:headEnd type="none" w="med" len="med"/>
            <a:tailEnd type="none" w="med" len="med"/>
          </a:ln>
          <a:effectLst>
            <a:glow rad="101600">
              <a:schemeClr val="accent2">
                <a:satMod val="175000"/>
                <a:alpha val="40000"/>
              </a:schemeClr>
            </a:glow>
          </a:effectLst>
          <a:scene3d>
            <a:camera prst="orthographicFront"/>
            <a:lightRig rig="threePt" dir="t"/>
          </a:scene3d>
          <a:sp3d>
            <a:bevelT w="152400" h="50800" prst="softRound"/>
          </a:sp3d>
        </p:spPr>
        <p:txBody>
          <a:bodyPr/>
          <a:lstStyle/>
          <a:p>
            <a:pPr algn="ctr">
              <a:buFont typeface="Wingdings" pitchFamily="2" charset="2"/>
              <a:buNone/>
              <a:defRPr/>
            </a:pPr>
            <a:r>
              <a:rPr lang="es-AR" sz="1100" dirty="0">
                <a:solidFill>
                  <a:schemeClr val="accent6">
                    <a:lumMod val="50000"/>
                  </a:schemeClr>
                </a:solidFill>
                <a:latin typeface="Arial" charset="0"/>
              </a:rPr>
              <a:t>Prog 1</a:t>
            </a:r>
          </a:p>
        </p:txBody>
      </p:sp>
      <p:sp>
        <p:nvSpPr>
          <p:cNvPr id="82" name="81 Rectángulo redondeado"/>
          <p:cNvSpPr/>
          <p:nvPr/>
        </p:nvSpPr>
        <p:spPr bwMode="auto">
          <a:xfrm>
            <a:off x="9117060" y="3774411"/>
            <a:ext cx="2643206" cy="2214578"/>
          </a:xfrm>
          <a:prstGeom prst="roundRect">
            <a:avLst/>
          </a:prstGeom>
          <a:solidFill>
            <a:srgbClr val="D2CAEE"/>
          </a:solidFill>
          <a:ln w="9525" cap="flat" cmpd="sng" algn="ctr">
            <a:noFill/>
            <a:prstDash val="solid"/>
            <a:round/>
            <a:headEnd type="none" w="med" len="med"/>
            <a:tailEnd type="none" w="med" len="med"/>
          </a:ln>
          <a:effectLst>
            <a:glow rad="101600">
              <a:schemeClr val="accent2">
                <a:satMod val="175000"/>
                <a:alpha val="40000"/>
              </a:schemeClr>
            </a:glow>
          </a:effectLst>
          <a:scene3d>
            <a:camera prst="orthographicFront"/>
            <a:lightRig rig="threePt" dir="t"/>
          </a:scene3d>
          <a:sp3d>
            <a:bevelT w="152400" h="50800" prst="softRound"/>
          </a:sp3d>
        </p:spPr>
        <p:txBody>
          <a:bodyPr/>
          <a:lstStyle/>
          <a:p>
            <a:pPr>
              <a:buFont typeface="Wingdings" pitchFamily="2" charset="2"/>
              <a:buNone/>
              <a:defRPr/>
            </a:pPr>
            <a:r>
              <a:rPr lang="es-AR" dirty="0">
                <a:solidFill>
                  <a:schemeClr val="accent6">
                    <a:lumMod val="50000"/>
                  </a:schemeClr>
                </a:solidFill>
                <a:latin typeface="Arial" charset="0"/>
              </a:rPr>
              <a:t>Prog 4</a:t>
            </a:r>
          </a:p>
        </p:txBody>
      </p:sp>
      <p:sp>
        <p:nvSpPr>
          <p:cNvPr id="81" name="80 Rectángulo redondeado"/>
          <p:cNvSpPr/>
          <p:nvPr/>
        </p:nvSpPr>
        <p:spPr bwMode="auto">
          <a:xfrm>
            <a:off x="9045622" y="1059767"/>
            <a:ext cx="2643206" cy="2071702"/>
          </a:xfrm>
          <a:prstGeom prst="roundRect">
            <a:avLst/>
          </a:prstGeom>
          <a:solidFill>
            <a:srgbClr val="D2CAEE"/>
          </a:solidFill>
          <a:ln w="9525" cap="flat" cmpd="sng" algn="ctr">
            <a:noFill/>
            <a:prstDash val="solid"/>
            <a:round/>
            <a:headEnd type="none" w="med" len="med"/>
            <a:tailEnd type="none" w="med" len="med"/>
          </a:ln>
          <a:effectLst>
            <a:glow rad="101600">
              <a:schemeClr val="accent2">
                <a:satMod val="175000"/>
                <a:alpha val="40000"/>
              </a:schemeClr>
            </a:glow>
          </a:effectLst>
          <a:scene3d>
            <a:camera prst="orthographicFront"/>
            <a:lightRig rig="threePt" dir="t"/>
          </a:scene3d>
          <a:sp3d>
            <a:bevelT w="152400" h="50800" prst="softRound"/>
          </a:sp3d>
        </p:spPr>
        <p:txBody>
          <a:bodyPr/>
          <a:lstStyle/>
          <a:p>
            <a:pPr algn="ctr">
              <a:buFont typeface="Wingdings" pitchFamily="2" charset="2"/>
              <a:buNone/>
              <a:defRPr/>
            </a:pPr>
            <a:r>
              <a:rPr lang="es-AR" sz="1100" dirty="0">
                <a:solidFill>
                  <a:schemeClr val="accent6">
                    <a:lumMod val="50000"/>
                  </a:schemeClr>
                </a:solidFill>
                <a:latin typeface="Arial" charset="0"/>
              </a:rPr>
              <a:t>Prog 2</a:t>
            </a:r>
          </a:p>
        </p:txBody>
      </p:sp>
      <p:sp>
        <p:nvSpPr>
          <p:cNvPr id="80" name="79 Rectángulo redondeado"/>
          <p:cNvSpPr/>
          <p:nvPr/>
        </p:nvSpPr>
        <p:spPr bwMode="auto">
          <a:xfrm>
            <a:off x="6330978" y="1917023"/>
            <a:ext cx="2571768" cy="3357586"/>
          </a:xfrm>
          <a:prstGeom prst="roundRect">
            <a:avLst/>
          </a:prstGeom>
          <a:solidFill>
            <a:srgbClr val="CCFFFF"/>
          </a:solidFill>
          <a:ln w="9525" cap="flat" cmpd="sng" algn="ctr">
            <a:noFill/>
            <a:prstDash val="solid"/>
            <a:round/>
            <a:headEnd type="none" w="med" len="med"/>
            <a:tailEnd type="none" w="med" len="med"/>
          </a:ln>
          <a:effectLst/>
          <a:scene3d>
            <a:camera prst="orthographicFront"/>
            <a:lightRig rig="threePt" dir="t"/>
          </a:scene3d>
          <a:sp3d>
            <a:bevelT w="152400" h="50800" prst="softRound"/>
          </a:sp3d>
        </p:spPr>
        <p:txBody>
          <a:bodyPr/>
          <a:lstStyle/>
          <a:p>
            <a:pPr algn="ctr">
              <a:buFont typeface="Wingdings" pitchFamily="2" charset="2"/>
              <a:buNone/>
              <a:defRPr/>
            </a:pPr>
            <a:r>
              <a:rPr lang="es-AR" sz="1100" dirty="0">
                <a:solidFill>
                  <a:schemeClr val="accent6">
                    <a:lumMod val="50000"/>
                  </a:schemeClr>
                </a:solidFill>
                <a:latin typeface="Arial" charset="0"/>
              </a:rPr>
              <a:t>Servidor de Archivos</a:t>
            </a:r>
          </a:p>
        </p:txBody>
      </p:sp>
      <p:pic>
        <p:nvPicPr>
          <p:cNvPr id="11281" name="Picture 2"/>
          <p:cNvPicPr>
            <a:picLocks noChangeAspect="1" noChangeArrowheads="1"/>
          </p:cNvPicPr>
          <p:nvPr/>
        </p:nvPicPr>
        <p:blipFill>
          <a:blip r:embed="rId3" cstate="print"/>
          <a:srcRect/>
          <a:stretch>
            <a:fillRect/>
          </a:stretch>
        </p:blipFill>
        <p:spPr bwMode="auto">
          <a:xfrm>
            <a:off x="7116798" y="4131594"/>
            <a:ext cx="1143000" cy="965200"/>
          </a:xfrm>
          <a:prstGeom prst="rect">
            <a:avLst/>
          </a:prstGeom>
          <a:noFill/>
          <a:ln w="9525">
            <a:noFill/>
            <a:miter lim="800000"/>
            <a:headEnd/>
            <a:tailEnd/>
          </a:ln>
        </p:spPr>
      </p:pic>
      <p:sp>
        <p:nvSpPr>
          <p:cNvPr id="2" name="1 Título"/>
          <p:cNvSpPr>
            <a:spLocks noGrp="1"/>
          </p:cNvSpPr>
          <p:nvPr>
            <p:ph type="title"/>
          </p:nvPr>
        </p:nvSpPr>
        <p:spPr>
          <a:xfrm>
            <a:off x="252918" y="1123837"/>
            <a:ext cx="3126101" cy="4601183"/>
          </a:xfrm>
        </p:spPr>
        <p:txBody>
          <a:bodyPr>
            <a:normAutofit/>
          </a:bodyPr>
          <a:lstStyle/>
          <a:p>
            <a:pPr>
              <a:defRPr/>
            </a:pPr>
            <a:r>
              <a:rPr lang="es-AR" dirty="0"/>
              <a:t>Un ejemplo de mantenimiento</a:t>
            </a:r>
          </a:p>
        </p:txBody>
      </p:sp>
      <p:grpSp>
        <p:nvGrpSpPr>
          <p:cNvPr id="11286" name="26 Grupo"/>
          <p:cNvGrpSpPr>
            <a:grpSpLocks/>
          </p:cNvGrpSpPr>
          <p:nvPr/>
        </p:nvGrpSpPr>
        <p:grpSpPr bwMode="auto">
          <a:xfrm>
            <a:off x="6545299" y="2417093"/>
            <a:ext cx="2143125" cy="1578490"/>
            <a:chOff x="3357554" y="2571744"/>
            <a:chExt cx="2643206" cy="2098335"/>
          </a:xfrm>
        </p:grpSpPr>
        <p:sp>
          <p:nvSpPr>
            <p:cNvPr id="7" name="6 Rectángulo redondeado"/>
            <p:cNvSpPr/>
            <p:nvPr/>
          </p:nvSpPr>
          <p:spPr bwMode="auto">
            <a:xfrm>
              <a:off x="4142683" y="2571744"/>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Principal</a:t>
              </a:r>
            </a:p>
          </p:txBody>
        </p:sp>
        <p:sp>
          <p:nvSpPr>
            <p:cNvPr id="8" name="7 Rectángulo redondeado"/>
            <p:cNvSpPr/>
            <p:nvPr/>
          </p:nvSpPr>
          <p:spPr bwMode="auto">
            <a:xfrm>
              <a:off x="3357554" y="3428531"/>
              <a:ext cx="1000502"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A</a:t>
              </a:r>
            </a:p>
          </p:txBody>
        </p:sp>
        <p:sp>
          <p:nvSpPr>
            <p:cNvPr id="9" name="8 Rectángulo redondeado"/>
            <p:cNvSpPr/>
            <p:nvPr/>
          </p:nvSpPr>
          <p:spPr bwMode="auto">
            <a:xfrm>
              <a:off x="5000257" y="3428531"/>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B</a:t>
              </a:r>
            </a:p>
          </p:txBody>
        </p:sp>
        <p:sp>
          <p:nvSpPr>
            <p:cNvPr id="10" name="9 Rectángulo redondeado"/>
            <p:cNvSpPr/>
            <p:nvPr/>
          </p:nvSpPr>
          <p:spPr bwMode="auto">
            <a:xfrm>
              <a:off x="4215128" y="4285316"/>
              <a:ext cx="1000502"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C</a:t>
              </a:r>
            </a:p>
          </p:txBody>
        </p:sp>
        <p:cxnSp>
          <p:nvCxnSpPr>
            <p:cNvPr id="12" name="11 Conector recto de flecha"/>
            <p:cNvCxnSpPr>
              <a:stCxn id="7" idx="2"/>
              <a:endCxn id="8" idx="0"/>
            </p:cNvCxnSpPr>
            <p:nvPr/>
          </p:nvCxnSpPr>
          <p:spPr bwMode="auto">
            <a:xfrm flipH="1">
              <a:off x="3857805" y="2956507"/>
              <a:ext cx="785131"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3" name="12 Conector recto de flecha"/>
            <p:cNvCxnSpPr>
              <a:stCxn id="7" idx="2"/>
              <a:endCxn id="9" idx="0"/>
            </p:cNvCxnSpPr>
            <p:nvPr/>
          </p:nvCxnSpPr>
          <p:spPr bwMode="auto">
            <a:xfrm>
              <a:off x="4642936" y="2956507"/>
              <a:ext cx="857574"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6" name="15 Conector recto de flecha"/>
            <p:cNvCxnSpPr>
              <a:stCxn id="8" idx="2"/>
              <a:endCxn id="10" idx="0"/>
            </p:cNvCxnSpPr>
            <p:nvPr/>
          </p:nvCxnSpPr>
          <p:spPr bwMode="auto">
            <a:xfrm>
              <a:off x="3857805" y="3813294"/>
              <a:ext cx="857574"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9" name="18 Conector recto de flecha"/>
            <p:cNvCxnSpPr>
              <a:stCxn id="9" idx="2"/>
              <a:endCxn id="10" idx="0"/>
            </p:cNvCxnSpPr>
            <p:nvPr/>
          </p:nvCxnSpPr>
          <p:spPr bwMode="auto">
            <a:xfrm flipH="1">
              <a:off x="4715378" y="3813294"/>
              <a:ext cx="785131"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grpSp>
      <p:grpSp>
        <p:nvGrpSpPr>
          <p:cNvPr id="4" name="39 Grupo"/>
          <p:cNvGrpSpPr>
            <a:grpSpLocks/>
          </p:cNvGrpSpPr>
          <p:nvPr/>
        </p:nvGrpSpPr>
        <p:grpSpPr bwMode="auto">
          <a:xfrm>
            <a:off x="3544924" y="1345530"/>
            <a:ext cx="2143125" cy="1578490"/>
            <a:chOff x="3357554" y="2571744"/>
            <a:chExt cx="2643206" cy="2098335"/>
          </a:xfrm>
        </p:grpSpPr>
        <p:sp>
          <p:nvSpPr>
            <p:cNvPr id="41" name="40 Rectángulo redondeado"/>
            <p:cNvSpPr/>
            <p:nvPr/>
          </p:nvSpPr>
          <p:spPr bwMode="auto">
            <a:xfrm>
              <a:off x="4142683" y="2571744"/>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Principal</a:t>
              </a:r>
            </a:p>
          </p:txBody>
        </p:sp>
        <p:sp>
          <p:nvSpPr>
            <p:cNvPr id="42" name="41 Rectángulo redondeado"/>
            <p:cNvSpPr/>
            <p:nvPr/>
          </p:nvSpPr>
          <p:spPr bwMode="auto">
            <a:xfrm>
              <a:off x="3357554" y="3428531"/>
              <a:ext cx="1000502" cy="384763"/>
            </a:xfrm>
            <a:prstGeom prst="roundRect">
              <a:avLst/>
            </a:prstGeom>
            <a:solidFill>
              <a:srgbClr val="FFFF0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accent6">
                      <a:lumMod val="50000"/>
                    </a:schemeClr>
                  </a:solidFill>
                  <a:latin typeface="Arial" charset="0"/>
                </a:rPr>
                <a:t>A</a:t>
              </a:r>
            </a:p>
          </p:txBody>
        </p:sp>
        <p:sp>
          <p:nvSpPr>
            <p:cNvPr id="43" name="42 Rectángulo redondeado"/>
            <p:cNvSpPr/>
            <p:nvPr/>
          </p:nvSpPr>
          <p:spPr bwMode="auto">
            <a:xfrm>
              <a:off x="5000257" y="3428531"/>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B</a:t>
              </a:r>
            </a:p>
          </p:txBody>
        </p:sp>
        <p:sp>
          <p:nvSpPr>
            <p:cNvPr id="44" name="43 Rectángulo redondeado"/>
            <p:cNvSpPr/>
            <p:nvPr/>
          </p:nvSpPr>
          <p:spPr bwMode="auto">
            <a:xfrm>
              <a:off x="4215128" y="4285316"/>
              <a:ext cx="1000502" cy="384763"/>
            </a:xfrm>
            <a:prstGeom prst="roundRect">
              <a:avLst/>
            </a:prstGeom>
            <a:solidFill>
              <a:srgbClr val="FFFF0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accent6">
                      <a:lumMod val="50000"/>
                    </a:schemeClr>
                  </a:solidFill>
                  <a:latin typeface="Arial" charset="0"/>
                </a:rPr>
                <a:t>C</a:t>
              </a:r>
            </a:p>
          </p:txBody>
        </p:sp>
        <p:cxnSp>
          <p:nvCxnSpPr>
            <p:cNvPr id="45" name="44 Conector recto de flecha"/>
            <p:cNvCxnSpPr>
              <a:stCxn id="41" idx="2"/>
              <a:endCxn id="42" idx="0"/>
            </p:cNvCxnSpPr>
            <p:nvPr/>
          </p:nvCxnSpPr>
          <p:spPr bwMode="auto">
            <a:xfrm flipH="1">
              <a:off x="3857805" y="2956507"/>
              <a:ext cx="785131"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46" name="45 Conector recto de flecha"/>
            <p:cNvCxnSpPr>
              <a:stCxn id="41" idx="2"/>
              <a:endCxn id="43" idx="0"/>
            </p:cNvCxnSpPr>
            <p:nvPr/>
          </p:nvCxnSpPr>
          <p:spPr bwMode="auto">
            <a:xfrm>
              <a:off x="4642936" y="2956507"/>
              <a:ext cx="857574"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47" name="46 Conector recto de flecha"/>
            <p:cNvCxnSpPr>
              <a:stCxn id="42" idx="2"/>
              <a:endCxn id="44" idx="0"/>
            </p:cNvCxnSpPr>
            <p:nvPr/>
          </p:nvCxnSpPr>
          <p:spPr bwMode="auto">
            <a:xfrm>
              <a:off x="3857805" y="3813294"/>
              <a:ext cx="857574"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48" name="47 Conector recto de flecha"/>
            <p:cNvCxnSpPr>
              <a:stCxn id="43" idx="2"/>
              <a:endCxn id="44" idx="0"/>
            </p:cNvCxnSpPr>
            <p:nvPr/>
          </p:nvCxnSpPr>
          <p:spPr bwMode="auto">
            <a:xfrm flipH="1">
              <a:off x="4715378" y="3813294"/>
              <a:ext cx="785131"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grpSp>
      <p:grpSp>
        <p:nvGrpSpPr>
          <p:cNvPr id="5" name="48 Grupo"/>
          <p:cNvGrpSpPr>
            <a:grpSpLocks/>
          </p:cNvGrpSpPr>
          <p:nvPr/>
        </p:nvGrpSpPr>
        <p:grpSpPr bwMode="auto">
          <a:xfrm>
            <a:off x="9402799" y="1416968"/>
            <a:ext cx="2143125" cy="1578490"/>
            <a:chOff x="3357554" y="2571744"/>
            <a:chExt cx="2643206" cy="2098335"/>
          </a:xfrm>
        </p:grpSpPr>
        <p:sp>
          <p:nvSpPr>
            <p:cNvPr id="50" name="49 Rectángulo redondeado"/>
            <p:cNvSpPr/>
            <p:nvPr/>
          </p:nvSpPr>
          <p:spPr bwMode="auto">
            <a:xfrm>
              <a:off x="4142683" y="2571744"/>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Principal</a:t>
              </a:r>
            </a:p>
          </p:txBody>
        </p:sp>
        <p:sp>
          <p:nvSpPr>
            <p:cNvPr id="51" name="50 Rectángulo redondeado"/>
            <p:cNvSpPr/>
            <p:nvPr/>
          </p:nvSpPr>
          <p:spPr bwMode="auto">
            <a:xfrm>
              <a:off x="3357554" y="3428531"/>
              <a:ext cx="1000502"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A</a:t>
              </a:r>
            </a:p>
          </p:txBody>
        </p:sp>
        <p:sp>
          <p:nvSpPr>
            <p:cNvPr id="52" name="51 Rectángulo redondeado"/>
            <p:cNvSpPr/>
            <p:nvPr/>
          </p:nvSpPr>
          <p:spPr bwMode="auto">
            <a:xfrm>
              <a:off x="5000257" y="3428531"/>
              <a:ext cx="1000503" cy="384763"/>
            </a:xfrm>
            <a:prstGeom prst="roundRect">
              <a:avLst/>
            </a:prstGeom>
            <a:solidFill>
              <a:srgbClr val="00B0F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B</a:t>
              </a:r>
            </a:p>
          </p:txBody>
        </p:sp>
        <p:sp>
          <p:nvSpPr>
            <p:cNvPr id="53" name="52 Rectángulo redondeado"/>
            <p:cNvSpPr/>
            <p:nvPr/>
          </p:nvSpPr>
          <p:spPr bwMode="auto">
            <a:xfrm>
              <a:off x="4215128" y="4285316"/>
              <a:ext cx="1000502"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C</a:t>
              </a:r>
            </a:p>
          </p:txBody>
        </p:sp>
        <p:cxnSp>
          <p:nvCxnSpPr>
            <p:cNvPr id="54" name="53 Conector recto de flecha"/>
            <p:cNvCxnSpPr>
              <a:stCxn id="50" idx="2"/>
              <a:endCxn id="51" idx="0"/>
            </p:cNvCxnSpPr>
            <p:nvPr/>
          </p:nvCxnSpPr>
          <p:spPr bwMode="auto">
            <a:xfrm flipH="1">
              <a:off x="3857805" y="2956507"/>
              <a:ext cx="785131"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55" name="54 Conector recto de flecha"/>
            <p:cNvCxnSpPr>
              <a:stCxn id="50" idx="2"/>
              <a:endCxn id="52" idx="0"/>
            </p:cNvCxnSpPr>
            <p:nvPr/>
          </p:nvCxnSpPr>
          <p:spPr bwMode="auto">
            <a:xfrm>
              <a:off x="4642936" y="2956507"/>
              <a:ext cx="857574"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56" name="55 Conector recto de flecha"/>
            <p:cNvCxnSpPr>
              <a:stCxn id="51" idx="2"/>
              <a:endCxn id="53" idx="0"/>
            </p:cNvCxnSpPr>
            <p:nvPr/>
          </p:nvCxnSpPr>
          <p:spPr bwMode="auto">
            <a:xfrm>
              <a:off x="3857805" y="3813294"/>
              <a:ext cx="857574"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57" name="56 Conector recto de flecha"/>
            <p:cNvCxnSpPr>
              <a:stCxn id="52" idx="2"/>
              <a:endCxn id="53" idx="0"/>
            </p:cNvCxnSpPr>
            <p:nvPr/>
          </p:nvCxnSpPr>
          <p:spPr bwMode="auto">
            <a:xfrm flipH="1">
              <a:off x="4715378" y="3813294"/>
              <a:ext cx="785131"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grpSp>
      <p:grpSp>
        <p:nvGrpSpPr>
          <p:cNvPr id="6" name="57 Grupo"/>
          <p:cNvGrpSpPr>
            <a:grpSpLocks/>
          </p:cNvGrpSpPr>
          <p:nvPr/>
        </p:nvGrpSpPr>
        <p:grpSpPr bwMode="auto">
          <a:xfrm>
            <a:off x="3616361" y="3774405"/>
            <a:ext cx="2143125" cy="1578490"/>
            <a:chOff x="3357554" y="2571744"/>
            <a:chExt cx="2643206" cy="2098335"/>
          </a:xfrm>
        </p:grpSpPr>
        <p:sp>
          <p:nvSpPr>
            <p:cNvPr id="59" name="58 Rectángulo redondeado"/>
            <p:cNvSpPr/>
            <p:nvPr/>
          </p:nvSpPr>
          <p:spPr bwMode="auto">
            <a:xfrm>
              <a:off x="4142685" y="2571744"/>
              <a:ext cx="1000502" cy="384763"/>
            </a:xfrm>
            <a:prstGeom prst="roundRect">
              <a:avLst/>
            </a:prstGeom>
            <a:solidFill>
              <a:srgbClr val="92D05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Principal</a:t>
              </a:r>
            </a:p>
          </p:txBody>
        </p:sp>
        <p:sp>
          <p:nvSpPr>
            <p:cNvPr id="60" name="59 Rectángulo redondeado"/>
            <p:cNvSpPr/>
            <p:nvPr/>
          </p:nvSpPr>
          <p:spPr bwMode="auto">
            <a:xfrm>
              <a:off x="3357554" y="3428531"/>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A</a:t>
              </a:r>
            </a:p>
          </p:txBody>
        </p:sp>
        <p:sp>
          <p:nvSpPr>
            <p:cNvPr id="61" name="60 Rectángulo redondeado"/>
            <p:cNvSpPr/>
            <p:nvPr/>
          </p:nvSpPr>
          <p:spPr bwMode="auto">
            <a:xfrm>
              <a:off x="5000258" y="3428531"/>
              <a:ext cx="1000502" cy="384763"/>
            </a:xfrm>
            <a:prstGeom prst="roundRect">
              <a:avLst/>
            </a:prstGeom>
            <a:solidFill>
              <a:srgbClr val="92D050"/>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B</a:t>
              </a:r>
            </a:p>
          </p:txBody>
        </p:sp>
        <p:sp>
          <p:nvSpPr>
            <p:cNvPr id="62" name="61 Rectángulo redondeado"/>
            <p:cNvSpPr/>
            <p:nvPr/>
          </p:nvSpPr>
          <p:spPr bwMode="auto">
            <a:xfrm>
              <a:off x="4215128" y="4285316"/>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C</a:t>
              </a:r>
            </a:p>
          </p:txBody>
        </p:sp>
        <p:cxnSp>
          <p:nvCxnSpPr>
            <p:cNvPr id="63" name="62 Conector recto de flecha"/>
            <p:cNvCxnSpPr>
              <a:stCxn id="59" idx="2"/>
              <a:endCxn id="60" idx="0"/>
            </p:cNvCxnSpPr>
            <p:nvPr/>
          </p:nvCxnSpPr>
          <p:spPr bwMode="auto">
            <a:xfrm flipH="1">
              <a:off x="3857806" y="2956507"/>
              <a:ext cx="785129"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64" name="63 Conector recto de flecha"/>
            <p:cNvCxnSpPr>
              <a:stCxn id="59" idx="2"/>
              <a:endCxn id="61" idx="0"/>
            </p:cNvCxnSpPr>
            <p:nvPr/>
          </p:nvCxnSpPr>
          <p:spPr bwMode="auto">
            <a:xfrm>
              <a:off x="4642936" y="2956507"/>
              <a:ext cx="857574"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65" name="64 Conector recto de flecha"/>
            <p:cNvCxnSpPr>
              <a:stCxn id="60" idx="2"/>
              <a:endCxn id="62" idx="0"/>
            </p:cNvCxnSpPr>
            <p:nvPr/>
          </p:nvCxnSpPr>
          <p:spPr bwMode="auto">
            <a:xfrm>
              <a:off x="3857806" y="3813294"/>
              <a:ext cx="857574"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66" name="65 Conector recto de flecha"/>
            <p:cNvCxnSpPr>
              <a:stCxn id="61" idx="2"/>
              <a:endCxn id="62" idx="0"/>
            </p:cNvCxnSpPr>
            <p:nvPr/>
          </p:nvCxnSpPr>
          <p:spPr bwMode="auto">
            <a:xfrm flipH="1">
              <a:off x="4715380" y="3813294"/>
              <a:ext cx="785129"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grpSp>
      <p:grpSp>
        <p:nvGrpSpPr>
          <p:cNvPr id="11" name="66 Grupo"/>
          <p:cNvGrpSpPr>
            <a:grpSpLocks/>
          </p:cNvGrpSpPr>
          <p:nvPr/>
        </p:nvGrpSpPr>
        <p:grpSpPr bwMode="auto">
          <a:xfrm>
            <a:off x="9474236" y="4131593"/>
            <a:ext cx="2143125" cy="1578490"/>
            <a:chOff x="3357554" y="2571744"/>
            <a:chExt cx="2643206" cy="2098335"/>
          </a:xfrm>
        </p:grpSpPr>
        <p:sp>
          <p:nvSpPr>
            <p:cNvPr id="68" name="67 Rectángulo redondeado"/>
            <p:cNvSpPr/>
            <p:nvPr/>
          </p:nvSpPr>
          <p:spPr bwMode="auto">
            <a:xfrm>
              <a:off x="4142685" y="2571744"/>
              <a:ext cx="1000502"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Principal</a:t>
              </a:r>
            </a:p>
          </p:txBody>
        </p:sp>
        <p:sp>
          <p:nvSpPr>
            <p:cNvPr id="69" name="68 Rectángulo redondeado"/>
            <p:cNvSpPr/>
            <p:nvPr/>
          </p:nvSpPr>
          <p:spPr bwMode="auto">
            <a:xfrm>
              <a:off x="3357554" y="3428531"/>
              <a:ext cx="1000503" cy="384763"/>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tx1"/>
                  </a:solidFill>
                  <a:latin typeface="Arial" charset="0"/>
                </a:rPr>
                <a:t>A</a:t>
              </a:r>
            </a:p>
          </p:txBody>
        </p:sp>
        <p:sp>
          <p:nvSpPr>
            <p:cNvPr id="70" name="69 Rectángulo redondeado"/>
            <p:cNvSpPr/>
            <p:nvPr/>
          </p:nvSpPr>
          <p:spPr bwMode="auto">
            <a:xfrm>
              <a:off x="5000258" y="3428531"/>
              <a:ext cx="1000502" cy="384763"/>
            </a:xfrm>
            <a:prstGeom prst="roundRect">
              <a:avLst/>
            </a:prstGeom>
            <a:solidFill>
              <a:schemeClr val="accent6">
                <a:lumMod val="40000"/>
                <a:lumOff val="60000"/>
              </a:schemeClr>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accent6">
                      <a:lumMod val="50000"/>
                    </a:schemeClr>
                  </a:solidFill>
                  <a:latin typeface="Arial" charset="0"/>
                </a:rPr>
                <a:t>B</a:t>
              </a:r>
            </a:p>
          </p:txBody>
        </p:sp>
        <p:sp>
          <p:nvSpPr>
            <p:cNvPr id="71" name="70 Rectángulo redondeado"/>
            <p:cNvSpPr/>
            <p:nvPr/>
          </p:nvSpPr>
          <p:spPr bwMode="auto">
            <a:xfrm>
              <a:off x="4215128" y="4285316"/>
              <a:ext cx="1000503" cy="384763"/>
            </a:xfrm>
            <a:prstGeom prst="roundRect">
              <a:avLst/>
            </a:prstGeom>
            <a:solidFill>
              <a:schemeClr val="accent6">
                <a:lumMod val="40000"/>
                <a:lumOff val="60000"/>
              </a:schemeClr>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a:spAutoFit/>
            </a:bodyPr>
            <a:lstStyle/>
            <a:p>
              <a:pPr algn="ctr">
                <a:buFont typeface="Wingdings" pitchFamily="2" charset="2"/>
                <a:buNone/>
                <a:defRPr/>
              </a:pPr>
              <a:r>
                <a:rPr lang="es-AR" sz="1100" dirty="0">
                  <a:solidFill>
                    <a:schemeClr val="accent6">
                      <a:lumMod val="50000"/>
                    </a:schemeClr>
                  </a:solidFill>
                  <a:latin typeface="Arial" charset="0"/>
                </a:rPr>
                <a:t>C</a:t>
              </a:r>
            </a:p>
          </p:txBody>
        </p:sp>
        <p:cxnSp>
          <p:nvCxnSpPr>
            <p:cNvPr id="72" name="71 Conector recto de flecha"/>
            <p:cNvCxnSpPr>
              <a:stCxn id="68" idx="2"/>
              <a:endCxn id="69" idx="0"/>
            </p:cNvCxnSpPr>
            <p:nvPr/>
          </p:nvCxnSpPr>
          <p:spPr bwMode="auto">
            <a:xfrm flipH="1">
              <a:off x="3857806" y="2956507"/>
              <a:ext cx="785129"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73" name="72 Conector recto de flecha"/>
            <p:cNvCxnSpPr>
              <a:stCxn id="68" idx="2"/>
              <a:endCxn id="70" idx="0"/>
            </p:cNvCxnSpPr>
            <p:nvPr/>
          </p:nvCxnSpPr>
          <p:spPr bwMode="auto">
            <a:xfrm>
              <a:off x="4642936" y="2956507"/>
              <a:ext cx="857574" cy="472024"/>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74" name="73 Conector recto de flecha"/>
            <p:cNvCxnSpPr>
              <a:stCxn id="69" idx="2"/>
              <a:endCxn id="71" idx="0"/>
            </p:cNvCxnSpPr>
            <p:nvPr/>
          </p:nvCxnSpPr>
          <p:spPr bwMode="auto">
            <a:xfrm>
              <a:off x="3857806" y="3813294"/>
              <a:ext cx="857574"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75" name="74 Conector recto de flecha"/>
            <p:cNvCxnSpPr>
              <a:stCxn id="70" idx="2"/>
              <a:endCxn id="71" idx="0"/>
            </p:cNvCxnSpPr>
            <p:nvPr/>
          </p:nvCxnSpPr>
          <p:spPr bwMode="auto">
            <a:xfrm flipH="1">
              <a:off x="4715380" y="3813294"/>
              <a:ext cx="785129" cy="47202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grpSp>
      <p:pic>
        <p:nvPicPr>
          <p:cNvPr id="55299" name="Picture 3"/>
          <p:cNvPicPr>
            <a:picLocks noChangeAspect="1" noChangeArrowheads="1"/>
          </p:cNvPicPr>
          <p:nvPr/>
        </p:nvPicPr>
        <p:blipFill>
          <a:blip r:embed="rId4" cstate="print"/>
          <a:srcRect/>
          <a:stretch>
            <a:fillRect/>
          </a:stretch>
        </p:blipFill>
        <p:spPr bwMode="auto">
          <a:xfrm>
            <a:off x="5259424" y="1202656"/>
            <a:ext cx="708025" cy="571500"/>
          </a:xfrm>
          <a:prstGeom prst="rect">
            <a:avLst/>
          </a:prstGeom>
          <a:noFill/>
          <a:ln w="9525" cap="flat" cmpd="sng">
            <a:noFill/>
            <a:prstDash val="solid"/>
            <a:miter lim="800000"/>
            <a:headEnd/>
            <a:tailEnd/>
          </a:ln>
          <a:effectLst>
            <a:outerShdw blurRad="50800" dist="38100" dir="5400000" algn="t" rotWithShape="0">
              <a:prstClr val="black">
                <a:alpha val="40000"/>
              </a:prstClr>
            </a:outerShdw>
          </a:effectLst>
        </p:spPr>
      </p:pic>
      <p:pic>
        <p:nvPicPr>
          <p:cNvPr id="77" name="Picture 3"/>
          <p:cNvPicPr>
            <a:picLocks noChangeAspect="1" noChangeArrowheads="1"/>
          </p:cNvPicPr>
          <p:nvPr/>
        </p:nvPicPr>
        <p:blipFill>
          <a:blip r:embed="rId4" cstate="print"/>
          <a:srcRect/>
          <a:stretch>
            <a:fillRect/>
          </a:stretch>
        </p:blipFill>
        <p:spPr bwMode="auto">
          <a:xfrm>
            <a:off x="9117049" y="1345531"/>
            <a:ext cx="708025" cy="571500"/>
          </a:xfrm>
          <a:prstGeom prst="rect">
            <a:avLst/>
          </a:prstGeom>
          <a:noFill/>
          <a:ln w="9525" cap="flat" cmpd="sng">
            <a:noFill/>
            <a:prstDash val="solid"/>
            <a:miter lim="800000"/>
            <a:headEnd/>
            <a:tailEnd/>
          </a:ln>
          <a:effectLst>
            <a:outerShdw blurRad="50800" dist="38100" dir="5400000" algn="t" rotWithShape="0">
              <a:prstClr val="black">
                <a:alpha val="40000"/>
              </a:prstClr>
            </a:outerShdw>
          </a:effectLst>
        </p:spPr>
      </p:pic>
      <p:pic>
        <p:nvPicPr>
          <p:cNvPr id="78" name="Picture 3"/>
          <p:cNvPicPr>
            <a:picLocks noChangeAspect="1" noChangeArrowheads="1"/>
          </p:cNvPicPr>
          <p:nvPr/>
        </p:nvPicPr>
        <p:blipFill>
          <a:blip r:embed="rId4" cstate="print"/>
          <a:srcRect/>
          <a:stretch>
            <a:fillRect/>
          </a:stretch>
        </p:blipFill>
        <p:spPr bwMode="auto">
          <a:xfrm>
            <a:off x="9331361" y="5203156"/>
            <a:ext cx="708025" cy="571500"/>
          </a:xfrm>
          <a:prstGeom prst="rect">
            <a:avLst/>
          </a:prstGeom>
          <a:noFill/>
          <a:ln w="9525" cap="flat" cmpd="sng">
            <a:noFill/>
            <a:prstDash val="solid"/>
            <a:miter lim="800000"/>
            <a:headEnd/>
            <a:tailEnd/>
          </a:ln>
          <a:effectLst>
            <a:outerShdw blurRad="50800" dist="38100" dir="5400000" algn="t" rotWithShape="0">
              <a:prstClr val="black">
                <a:alpha val="40000"/>
              </a:prstClr>
            </a:outerShdw>
          </a:effectLst>
        </p:spPr>
      </p:pic>
      <p:pic>
        <p:nvPicPr>
          <p:cNvPr id="79" name="Picture 3"/>
          <p:cNvPicPr>
            <a:picLocks noChangeAspect="1" noChangeArrowheads="1"/>
          </p:cNvPicPr>
          <p:nvPr/>
        </p:nvPicPr>
        <p:blipFill>
          <a:blip r:embed="rId4" cstate="print"/>
          <a:srcRect/>
          <a:stretch>
            <a:fillRect/>
          </a:stretch>
        </p:blipFill>
        <p:spPr bwMode="auto">
          <a:xfrm>
            <a:off x="5330861" y="4988844"/>
            <a:ext cx="708025" cy="571500"/>
          </a:xfrm>
          <a:prstGeom prst="rect">
            <a:avLst/>
          </a:prstGeom>
          <a:noFill/>
          <a:ln w="9525" cap="flat" cmpd="sng">
            <a:noFill/>
            <a:prstDash val="solid"/>
            <a:miter lim="800000"/>
            <a:headEnd/>
            <a:tailEnd/>
          </a:ln>
          <a:effectLst>
            <a:outerShdw blurRad="50800" dist="38100" dir="5400000" algn="t" rotWithShape="0">
              <a:prstClr val="black">
                <a:alpha val="40000"/>
              </a:prstClr>
            </a:outerShdw>
          </a:effectLst>
        </p:spPr>
      </p:pic>
      <p:sp>
        <p:nvSpPr>
          <p:cNvPr id="58"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2/6/19</a:t>
            </a:fld>
            <a:endParaRPr lang="es-AR"/>
          </a:p>
        </p:txBody>
      </p:sp>
      <p:sp>
        <p:nvSpPr>
          <p:cNvPr id="6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7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a:t>
            </a:fld>
            <a:endParaRPr lang="es-AR"/>
          </a:p>
        </p:txBody>
      </p:sp>
    </p:spTree>
    <p:extLst>
      <p:ext uri="{BB962C8B-B14F-4D97-AF65-F5344CB8AC3E}">
        <p14:creationId xmlns:p14="http://schemas.microsoft.com/office/powerpoint/2010/main" val="337150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a:t>Branching: Modelo de Escalera</a:t>
            </a:r>
          </a:p>
        </p:txBody>
      </p:sp>
      <p:sp>
        <p:nvSpPr>
          <p:cNvPr id="7" name="6 Elipse"/>
          <p:cNvSpPr/>
          <p:nvPr/>
        </p:nvSpPr>
        <p:spPr bwMode="auto">
          <a:xfrm>
            <a:off x="6750970" y="4579269"/>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sp>
        <p:nvSpPr>
          <p:cNvPr id="8" name="7 Elipse"/>
          <p:cNvSpPr/>
          <p:nvPr/>
        </p:nvSpPr>
        <p:spPr bwMode="auto">
          <a:xfrm>
            <a:off x="5465095" y="4579269"/>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6872" name="9 Conector recto de flecha"/>
          <p:cNvCxnSpPr>
            <a:cxnSpLocks noChangeShapeType="1"/>
            <a:endCxn id="7" idx="2"/>
          </p:cNvCxnSpPr>
          <p:nvPr/>
        </p:nvCxnSpPr>
        <p:spPr bwMode="auto">
          <a:xfrm>
            <a:off x="6039770" y="4858669"/>
            <a:ext cx="711200" cy="6350"/>
          </a:xfrm>
          <a:prstGeom prst="straightConnector1">
            <a:avLst/>
          </a:prstGeom>
          <a:noFill/>
          <a:ln w="9525" algn="ctr">
            <a:solidFill>
              <a:schemeClr val="tx2"/>
            </a:solidFill>
            <a:round/>
            <a:headEnd/>
            <a:tailEnd type="arrow" w="med" len="med"/>
          </a:ln>
        </p:spPr>
      </p:cxnSp>
      <p:cxnSp>
        <p:nvCxnSpPr>
          <p:cNvPr id="36873" name="10 Conector recto de flecha"/>
          <p:cNvCxnSpPr>
            <a:cxnSpLocks noChangeShapeType="1"/>
            <a:endCxn id="19" idx="2"/>
          </p:cNvCxnSpPr>
          <p:nvPr/>
        </p:nvCxnSpPr>
        <p:spPr bwMode="auto">
          <a:xfrm>
            <a:off x="6604920" y="3442620"/>
            <a:ext cx="285750" cy="1587"/>
          </a:xfrm>
          <a:prstGeom prst="straightConnector1">
            <a:avLst/>
          </a:prstGeom>
          <a:noFill/>
          <a:ln w="9525" algn="ctr">
            <a:solidFill>
              <a:schemeClr val="tx2"/>
            </a:solidFill>
            <a:round/>
            <a:headEnd/>
            <a:tailEnd type="arrow" w="med" len="med"/>
          </a:ln>
        </p:spPr>
      </p:cxnSp>
      <p:cxnSp>
        <p:nvCxnSpPr>
          <p:cNvPr id="36874" name="11 Conector recto de flecha"/>
          <p:cNvCxnSpPr>
            <a:cxnSpLocks noChangeShapeType="1"/>
            <a:stCxn id="8" idx="0"/>
            <a:endCxn id="36877" idx="2"/>
          </p:cNvCxnSpPr>
          <p:nvPr/>
        </p:nvCxnSpPr>
        <p:spPr bwMode="auto">
          <a:xfrm rot="5400000" flipH="1" flipV="1">
            <a:off x="5465095" y="4007769"/>
            <a:ext cx="857250" cy="285750"/>
          </a:xfrm>
          <a:prstGeom prst="straightConnector1">
            <a:avLst/>
          </a:prstGeom>
          <a:noFill/>
          <a:ln w="9525" algn="ctr">
            <a:solidFill>
              <a:schemeClr val="tx2"/>
            </a:solidFill>
            <a:round/>
            <a:headEnd/>
            <a:tailEnd type="arrow" w="med" len="med"/>
          </a:ln>
        </p:spPr>
      </p:cxnSp>
      <p:sp>
        <p:nvSpPr>
          <p:cNvPr id="36875" name="12 CuadroTexto"/>
          <p:cNvSpPr txBox="1">
            <a:spLocks noChangeArrowheads="1"/>
          </p:cNvSpPr>
          <p:nvPr/>
        </p:nvSpPr>
        <p:spPr bwMode="auto">
          <a:xfrm>
            <a:off x="4179221" y="4579269"/>
            <a:ext cx="860425"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/Proyecto A</a:t>
            </a:r>
          </a:p>
        </p:txBody>
      </p:sp>
      <p:cxnSp>
        <p:nvCxnSpPr>
          <p:cNvPr id="36876" name="13 Conector recto de flecha"/>
          <p:cNvCxnSpPr>
            <a:cxnSpLocks noChangeShapeType="1"/>
            <a:stCxn id="36875" idx="3"/>
            <a:endCxn id="8" idx="2"/>
          </p:cNvCxnSpPr>
          <p:nvPr/>
        </p:nvCxnSpPr>
        <p:spPr bwMode="auto">
          <a:xfrm>
            <a:off x="5039645" y="4865020"/>
            <a:ext cx="425450" cy="1587"/>
          </a:xfrm>
          <a:prstGeom prst="straightConnector1">
            <a:avLst/>
          </a:prstGeom>
          <a:noFill/>
          <a:ln w="9525" algn="ctr">
            <a:solidFill>
              <a:schemeClr val="tx2"/>
            </a:solidFill>
            <a:round/>
            <a:headEnd/>
            <a:tailEnd type="arrow" w="med" len="med"/>
          </a:ln>
        </p:spPr>
      </p:cxnSp>
      <p:sp>
        <p:nvSpPr>
          <p:cNvPr id="36877" name="14 CuadroTexto"/>
          <p:cNvSpPr txBox="1">
            <a:spLocks noChangeArrowheads="1"/>
          </p:cNvSpPr>
          <p:nvPr/>
        </p:nvSpPr>
        <p:spPr bwMode="auto">
          <a:xfrm>
            <a:off x="5465095" y="3150519"/>
            <a:ext cx="1143000"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/Proyecto B</a:t>
            </a:r>
          </a:p>
        </p:txBody>
      </p:sp>
      <p:sp>
        <p:nvSpPr>
          <p:cNvPr id="19" name="18 Elipse"/>
          <p:cNvSpPr/>
          <p:nvPr/>
        </p:nvSpPr>
        <p:spPr bwMode="auto">
          <a:xfrm>
            <a:off x="6890670" y="3156869"/>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sp>
        <p:nvSpPr>
          <p:cNvPr id="36879" name="19 CuadroTexto"/>
          <p:cNvSpPr txBox="1">
            <a:spLocks noChangeArrowheads="1"/>
          </p:cNvSpPr>
          <p:nvPr/>
        </p:nvSpPr>
        <p:spPr bwMode="auto">
          <a:xfrm>
            <a:off x="5156781" y="4079206"/>
            <a:ext cx="857928"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Branch</a:t>
            </a:r>
          </a:p>
        </p:txBody>
      </p:sp>
      <p:sp>
        <p:nvSpPr>
          <p:cNvPr id="25" name="24 Elipse"/>
          <p:cNvSpPr/>
          <p:nvPr/>
        </p:nvSpPr>
        <p:spPr bwMode="auto">
          <a:xfrm>
            <a:off x="7965407" y="3150519"/>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6881" name="25 Conector recto de flecha"/>
          <p:cNvCxnSpPr>
            <a:cxnSpLocks noChangeShapeType="1"/>
            <a:endCxn id="25" idx="2"/>
          </p:cNvCxnSpPr>
          <p:nvPr/>
        </p:nvCxnSpPr>
        <p:spPr bwMode="auto">
          <a:xfrm>
            <a:off x="7465345" y="3436270"/>
            <a:ext cx="500062" cy="1587"/>
          </a:xfrm>
          <a:prstGeom prst="straightConnector1">
            <a:avLst/>
          </a:prstGeom>
          <a:noFill/>
          <a:ln w="9525" algn="ctr">
            <a:solidFill>
              <a:schemeClr val="tx2"/>
            </a:solidFill>
            <a:round/>
            <a:headEnd/>
            <a:tailEnd type="arrow" w="med" len="med"/>
          </a:ln>
        </p:spPr>
      </p:cxnSp>
      <p:cxnSp>
        <p:nvCxnSpPr>
          <p:cNvPr id="36882" name="28 Conector recto de flecha"/>
          <p:cNvCxnSpPr>
            <a:cxnSpLocks noChangeShapeType="1"/>
            <a:endCxn id="31" idx="2"/>
          </p:cNvCxnSpPr>
          <p:nvPr/>
        </p:nvCxnSpPr>
        <p:spPr bwMode="auto">
          <a:xfrm>
            <a:off x="8319420" y="2156745"/>
            <a:ext cx="285750" cy="1587"/>
          </a:xfrm>
          <a:prstGeom prst="straightConnector1">
            <a:avLst/>
          </a:prstGeom>
          <a:noFill/>
          <a:ln w="9525" algn="ctr">
            <a:solidFill>
              <a:schemeClr val="tx2"/>
            </a:solidFill>
            <a:round/>
            <a:headEnd/>
            <a:tailEnd type="arrow" w="med" len="med"/>
          </a:ln>
        </p:spPr>
      </p:cxnSp>
      <p:sp>
        <p:nvSpPr>
          <p:cNvPr id="36883" name="29 CuadroTexto"/>
          <p:cNvSpPr txBox="1">
            <a:spLocks noChangeArrowheads="1"/>
          </p:cNvSpPr>
          <p:nvPr/>
        </p:nvSpPr>
        <p:spPr bwMode="auto">
          <a:xfrm>
            <a:off x="7179595" y="1864644"/>
            <a:ext cx="1143000" cy="571500"/>
          </a:xfrm>
          <a:prstGeom prst="rect">
            <a:avLst/>
          </a:prstGeom>
          <a:noFill/>
          <a:ln w="28575">
            <a:solidFill>
              <a:schemeClr val="tx1"/>
            </a:solidFill>
            <a:miter lim="800000"/>
            <a:headEnd/>
            <a:tailEnd/>
          </a:ln>
        </p:spPr>
        <p:txBody>
          <a:bodyPr/>
          <a:lstStyle/>
          <a:p>
            <a:pPr algn="ctr" eaLnBrk="0" hangingPunct="0">
              <a:lnSpc>
                <a:spcPct val="105000"/>
              </a:lnSpc>
              <a:buClr>
                <a:schemeClr val="accent1"/>
              </a:buClr>
              <a:buFont typeface="Wingdings" pitchFamily="2" charset="2"/>
              <a:buNone/>
            </a:pPr>
            <a:endParaRPr lang="es-AR" sz="1000"/>
          </a:p>
          <a:p>
            <a:pPr algn="ctr" eaLnBrk="0" hangingPunct="0">
              <a:lnSpc>
                <a:spcPct val="105000"/>
              </a:lnSpc>
              <a:buClr>
                <a:schemeClr val="accent1"/>
              </a:buClr>
              <a:buFont typeface="Wingdings" pitchFamily="2" charset="2"/>
              <a:buNone/>
            </a:pPr>
            <a:r>
              <a:rPr lang="es-AR" sz="1000"/>
              <a:t>/Proyecto C</a:t>
            </a:r>
          </a:p>
        </p:txBody>
      </p:sp>
      <p:sp>
        <p:nvSpPr>
          <p:cNvPr id="31" name="30 Elipse"/>
          <p:cNvSpPr/>
          <p:nvPr/>
        </p:nvSpPr>
        <p:spPr bwMode="auto">
          <a:xfrm>
            <a:off x="8605170" y="1870994"/>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sp>
        <p:nvSpPr>
          <p:cNvPr id="32" name="31 Elipse"/>
          <p:cNvSpPr/>
          <p:nvPr/>
        </p:nvSpPr>
        <p:spPr bwMode="auto">
          <a:xfrm>
            <a:off x="9679907" y="1864644"/>
            <a:ext cx="571500" cy="571500"/>
          </a:xfrm>
          <a:prstGeom prst="ellipse">
            <a:avLst/>
          </a:prstGeom>
          <a:solidFill>
            <a:srgbClr val="FFC489"/>
          </a:solidFill>
          <a:ln w="9525" cap="flat" cmpd="sng" algn="ctr">
            <a:solidFill>
              <a:schemeClr val="tx2"/>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sz="1000" dirty="0">
              <a:ln>
                <a:solidFill>
                  <a:sysClr val="windowText" lastClr="000000"/>
                </a:solidFill>
              </a:ln>
              <a:latin typeface="Arial" charset="0"/>
            </a:endParaRPr>
          </a:p>
        </p:txBody>
      </p:sp>
      <p:cxnSp>
        <p:nvCxnSpPr>
          <p:cNvPr id="36886" name="32 Conector recto de flecha"/>
          <p:cNvCxnSpPr>
            <a:cxnSpLocks noChangeShapeType="1"/>
            <a:endCxn id="32" idx="2"/>
          </p:cNvCxnSpPr>
          <p:nvPr/>
        </p:nvCxnSpPr>
        <p:spPr bwMode="auto">
          <a:xfrm>
            <a:off x="9179845" y="2150395"/>
            <a:ext cx="500062" cy="1587"/>
          </a:xfrm>
          <a:prstGeom prst="straightConnector1">
            <a:avLst/>
          </a:prstGeom>
          <a:noFill/>
          <a:ln w="9525" algn="ctr">
            <a:solidFill>
              <a:schemeClr val="tx2"/>
            </a:solidFill>
            <a:round/>
            <a:headEnd/>
            <a:tailEnd type="arrow" w="med" len="med"/>
          </a:ln>
        </p:spPr>
      </p:cxnSp>
      <p:sp>
        <p:nvSpPr>
          <p:cNvPr id="36887" name="33 CuadroTexto"/>
          <p:cNvSpPr txBox="1">
            <a:spLocks noChangeArrowheads="1"/>
          </p:cNvSpPr>
          <p:nvPr/>
        </p:nvSpPr>
        <p:spPr bwMode="auto">
          <a:xfrm>
            <a:off x="6228344" y="2650456"/>
            <a:ext cx="857928" cy="371384"/>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a:t>Branch</a:t>
            </a:r>
          </a:p>
        </p:txBody>
      </p:sp>
      <p:cxnSp>
        <p:nvCxnSpPr>
          <p:cNvPr id="36888" name="34 Conector recto de flecha"/>
          <p:cNvCxnSpPr>
            <a:cxnSpLocks noChangeShapeType="1"/>
            <a:stCxn id="19" idx="0"/>
          </p:cNvCxnSpPr>
          <p:nvPr/>
        </p:nvCxnSpPr>
        <p:spPr bwMode="auto">
          <a:xfrm rot="5400000" flipH="1" flipV="1">
            <a:off x="7067677" y="2544889"/>
            <a:ext cx="720725" cy="503237"/>
          </a:xfrm>
          <a:prstGeom prst="straightConnector1">
            <a:avLst/>
          </a:prstGeom>
          <a:noFill/>
          <a:ln w="9525" algn="ctr">
            <a:solidFill>
              <a:schemeClr val="tx2"/>
            </a:solidFill>
            <a:round/>
            <a:headEnd/>
            <a:tailEnd type="arrow" w="med" len="med"/>
          </a:ln>
        </p:spPr>
      </p:cxnSp>
      <p:sp>
        <p:nvSpPr>
          <p:cNvPr id="36889" name="37 CuadroTexto"/>
          <p:cNvSpPr txBox="1">
            <a:spLocks noChangeArrowheads="1"/>
          </p:cNvSpPr>
          <p:nvPr/>
        </p:nvSpPr>
        <p:spPr bwMode="auto">
          <a:xfrm>
            <a:off x="8742055" y="4588967"/>
            <a:ext cx="2026516" cy="402418"/>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2000" dirty="0">
                <a:solidFill>
                  <a:schemeClr val="accent6">
                    <a:lumMod val="50000"/>
                  </a:schemeClr>
                </a:solidFill>
              </a:rPr>
              <a:t>No recomendado</a:t>
            </a:r>
          </a:p>
        </p:txBody>
      </p:sp>
      <p:sp>
        <p:nvSpPr>
          <p:cNvPr id="23"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2/6/19</a:t>
            </a:fld>
            <a:endParaRPr lang="es-AR"/>
          </a:p>
        </p:txBody>
      </p:sp>
      <p:sp>
        <p:nvSpPr>
          <p:cNvPr id="24"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2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20</a:t>
            </a:fld>
            <a:endParaRPr lang="es-AR"/>
          </a:p>
        </p:txBody>
      </p:sp>
    </p:spTree>
    <p:extLst>
      <p:ext uri="{BB962C8B-B14F-4D97-AF65-F5344CB8AC3E}">
        <p14:creationId xmlns:p14="http://schemas.microsoft.com/office/powerpoint/2010/main" val="55282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err="1"/>
              <a:t>Git</a:t>
            </a:r>
            <a:r>
              <a:rPr lang="es-ES" dirty="0"/>
              <a:t> (Es la Tendencia)</a:t>
            </a:r>
          </a:p>
        </p:txBody>
      </p:sp>
      <p:pic>
        <p:nvPicPr>
          <p:cNvPr id="5" name="Imagen 4"/>
          <p:cNvPicPr>
            <a:picLocks noChangeAspect="1"/>
          </p:cNvPicPr>
          <p:nvPr/>
        </p:nvPicPr>
        <p:blipFill>
          <a:blip r:embed="rId2"/>
          <a:stretch>
            <a:fillRect/>
          </a:stretch>
        </p:blipFill>
        <p:spPr>
          <a:xfrm>
            <a:off x="3775095" y="2196628"/>
            <a:ext cx="3896392" cy="3044056"/>
          </a:xfrm>
          <a:prstGeom prst="rect">
            <a:avLst/>
          </a:prstGeom>
        </p:spPr>
      </p:pic>
      <p:pic>
        <p:nvPicPr>
          <p:cNvPr id="6" name="Imagen 5"/>
          <p:cNvPicPr>
            <a:picLocks noChangeAspect="1"/>
          </p:cNvPicPr>
          <p:nvPr/>
        </p:nvPicPr>
        <p:blipFill>
          <a:blip r:embed="rId3"/>
          <a:stretch>
            <a:fillRect/>
          </a:stretch>
        </p:blipFill>
        <p:spPr>
          <a:xfrm>
            <a:off x="8023567" y="1980604"/>
            <a:ext cx="3915514" cy="3744416"/>
          </a:xfrm>
          <a:prstGeom prst="rect">
            <a:avLst/>
          </a:prstGeom>
        </p:spPr>
      </p:pic>
      <p:sp>
        <p:nvSpPr>
          <p:cNvPr id="7" name="CuadroTexto 6"/>
          <p:cNvSpPr txBox="1"/>
          <p:nvPr/>
        </p:nvSpPr>
        <p:spPr>
          <a:xfrm>
            <a:off x="5431279" y="1620564"/>
            <a:ext cx="2024788" cy="369332"/>
          </a:xfrm>
          <a:prstGeom prst="rect">
            <a:avLst/>
          </a:prstGeom>
          <a:noFill/>
        </p:spPr>
        <p:txBody>
          <a:bodyPr wrap="none" rtlCol="0">
            <a:spAutoFit/>
          </a:bodyPr>
          <a:lstStyle/>
          <a:p>
            <a:r>
              <a:rPr lang="es-ES" dirty="0"/>
              <a:t>Centralizado (SVN)</a:t>
            </a:r>
          </a:p>
        </p:txBody>
      </p:sp>
      <p:sp>
        <p:nvSpPr>
          <p:cNvPr id="8" name="CuadroTexto 7"/>
          <p:cNvSpPr txBox="1"/>
          <p:nvPr/>
        </p:nvSpPr>
        <p:spPr>
          <a:xfrm>
            <a:off x="8959672" y="1548556"/>
            <a:ext cx="1742447" cy="369332"/>
          </a:xfrm>
          <a:prstGeom prst="rect">
            <a:avLst/>
          </a:prstGeom>
          <a:noFill/>
        </p:spPr>
        <p:txBody>
          <a:bodyPr wrap="none" rtlCol="0">
            <a:spAutoFit/>
          </a:bodyPr>
          <a:lstStyle/>
          <a:p>
            <a:r>
              <a:rPr lang="es-ES" dirty="0"/>
              <a:t>Distribuido (</a:t>
            </a:r>
            <a:r>
              <a:rPr lang="es-ES" dirty="0" err="1"/>
              <a:t>Git</a:t>
            </a:r>
            <a:r>
              <a:rPr lang="es-ES" dirty="0"/>
              <a:t>)</a:t>
            </a:r>
          </a:p>
        </p:txBody>
      </p:sp>
      <p:sp>
        <p:nvSpPr>
          <p:cNvPr id="9"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2/6/19</a:t>
            </a:fld>
            <a:endParaRPr lang="es-AR"/>
          </a:p>
        </p:txBody>
      </p:sp>
      <p:sp>
        <p:nvSpPr>
          <p:cNvPr id="10"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11"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21</a:t>
            </a:fld>
            <a:endParaRPr lang="es-AR"/>
          </a:p>
        </p:txBody>
      </p:sp>
    </p:spTree>
    <p:extLst>
      <p:ext uri="{BB962C8B-B14F-4D97-AF65-F5344CB8AC3E}">
        <p14:creationId xmlns:p14="http://schemas.microsoft.com/office/powerpoint/2010/main" val="839891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a:t>Manejo de cambios</a:t>
            </a:r>
          </a:p>
        </p:txBody>
      </p:sp>
      <p:pic>
        <p:nvPicPr>
          <p:cNvPr id="4" name="Imagen 3"/>
          <p:cNvPicPr>
            <a:picLocks noChangeAspect="1"/>
          </p:cNvPicPr>
          <p:nvPr/>
        </p:nvPicPr>
        <p:blipFill>
          <a:blip r:embed="rId2"/>
          <a:stretch>
            <a:fillRect/>
          </a:stretch>
        </p:blipFill>
        <p:spPr>
          <a:xfrm>
            <a:off x="4083042" y="1794520"/>
            <a:ext cx="6807200" cy="2959100"/>
          </a:xfrm>
          <a:prstGeom prst="rect">
            <a:avLst/>
          </a:prstGeom>
        </p:spPr>
      </p:pic>
      <p:pic>
        <p:nvPicPr>
          <p:cNvPr id="5" name="Imagen 4"/>
          <p:cNvPicPr>
            <a:picLocks noChangeAspect="1"/>
          </p:cNvPicPr>
          <p:nvPr/>
        </p:nvPicPr>
        <p:blipFill>
          <a:blip r:embed="rId3"/>
          <a:stretch>
            <a:fillRect/>
          </a:stretch>
        </p:blipFill>
        <p:spPr>
          <a:xfrm>
            <a:off x="4083042" y="1807220"/>
            <a:ext cx="7124700" cy="2933700"/>
          </a:xfrm>
          <a:prstGeom prst="rect">
            <a:avLst/>
          </a:prstGeom>
        </p:spPr>
      </p:pic>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2/6/19</a:t>
            </a:fld>
            <a:endParaRPr lang="es-AR"/>
          </a:p>
        </p:txBody>
      </p:sp>
      <p:sp>
        <p:nvSpPr>
          <p:cNvPr id="7"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8"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22</a:t>
            </a:fld>
            <a:endParaRPr lang="es-AR"/>
          </a:p>
        </p:txBody>
      </p:sp>
    </p:spTree>
    <p:extLst>
      <p:ext uri="{BB962C8B-B14F-4D97-AF65-F5344CB8AC3E}">
        <p14:creationId xmlns:p14="http://schemas.microsoft.com/office/powerpoint/2010/main" val="421445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a:t>Modelo Distribuido</a:t>
            </a:r>
          </a:p>
        </p:txBody>
      </p:sp>
      <p:pic>
        <p:nvPicPr>
          <p:cNvPr id="4" name="Imagen 3"/>
          <p:cNvPicPr>
            <a:picLocks noChangeAspect="1"/>
          </p:cNvPicPr>
          <p:nvPr/>
        </p:nvPicPr>
        <p:blipFill>
          <a:blip r:embed="rId2"/>
          <a:stretch>
            <a:fillRect/>
          </a:stretch>
        </p:blipFill>
        <p:spPr>
          <a:xfrm>
            <a:off x="5227331" y="1722628"/>
            <a:ext cx="4381500" cy="3403600"/>
          </a:xfrm>
          <a:prstGeom prst="rect">
            <a:avLst/>
          </a:prstGeom>
        </p:spPr>
      </p:pic>
      <p:sp>
        <p:nvSpPr>
          <p:cNvPr id="5"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2/6/19</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7"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23</a:t>
            </a:fld>
            <a:endParaRPr lang="es-AR"/>
          </a:p>
        </p:txBody>
      </p:sp>
    </p:spTree>
    <p:extLst>
      <p:ext uri="{BB962C8B-B14F-4D97-AF65-F5344CB8AC3E}">
        <p14:creationId xmlns:p14="http://schemas.microsoft.com/office/powerpoint/2010/main" val="1608715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73242" y="2701051"/>
            <a:ext cx="3538736" cy="1252728"/>
          </a:xfrm>
        </p:spPr>
        <p:txBody>
          <a:bodyPr>
            <a:normAutofit/>
          </a:bodyPr>
          <a:lstStyle/>
          <a:p>
            <a:r>
              <a:rPr lang="es-ES" dirty="0"/>
              <a:t>Modelo de </a:t>
            </a:r>
            <a:r>
              <a:rPr lang="es-ES" dirty="0" err="1"/>
              <a:t>Branching</a:t>
            </a:r>
            <a:endParaRPr lang="es-ES" dirty="0"/>
          </a:p>
        </p:txBody>
      </p:sp>
      <p:pic>
        <p:nvPicPr>
          <p:cNvPr id="4" name="Imagen 3"/>
          <p:cNvPicPr>
            <a:picLocks noChangeAspect="1"/>
          </p:cNvPicPr>
          <p:nvPr/>
        </p:nvPicPr>
        <p:blipFill>
          <a:blip r:embed="rId2"/>
          <a:stretch>
            <a:fillRect/>
          </a:stretch>
        </p:blipFill>
        <p:spPr>
          <a:xfrm>
            <a:off x="5231905" y="404665"/>
            <a:ext cx="5061051" cy="6336403"/>
          </a:xfrm>
          <a:prstGeom prst="rect">
            <a:avLst/>
          </a:prstGeom>
        </p:spPr>
      </p:pic>
      <p:sp>
        <p:nvSpPr>
          <p:cNvPr id="5"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2/6/19</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7"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24</a:t>
            </a:fld>
            <a:endParaRPr lang="es-AR"/>
          </a:p>
        </p:txBody>
      </p:sp>
    </p:spTree>
    <p:extLst>
      <p:ext uri="{BB962C8B-B14F-4D97-AF65-F5344CB8AC3E}">
        <p14:creationId xmlns:p14="http://schemas.microsoft.com/office/powerpoint/2010/main" val="489282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Conceptos</a:t>
            </a:r>
          </a:p>
        </p:txBody>
      </p:sp>
      <p:sp>
        <p:nvSpPr>
          <p:cNvPr id="10243" name="2 Marcador de contenido"/>
          <p:cNvSpPr>
            <a:spLocks noGrp="1"/>
          </p:cNvSpPr>
          <p:nvPr>
            <p:ph sz="quarter" idx="1"/>
          </p:nvPr>
        </p:nvSpPr>
        <p:spPr>
          <a:xfrm>
            <a:off x="3660998" y="1499012"/>
            <a:ext cx="7848872" cy="3600400"/>
          </a:xfrm>
        </p:spPr>
        <p:txBody>
          <a:bodyPr/>
          <a:lstStyle/>
          <a:p>
            <a:r>
              <a:rPr lang="es-AR" dirty="0"/>
              <a:t>Administración de Ensambles (</a:t>
            </a:r>
            <a:r>
              <a:rPr lang="es-AR" dirty="0" err="1"/>
              <a:t>Builds</a:t>
            </a:r>
            <a:r>
              <a:rPr lang="es-AR" dirty="0"/>
              <a:t>): el proceso con el cual los productos del trabajo del software se transforman en un formato ejecutable o usable.</a:t>
            </a:r>
          </a:p>
          <a:p>
            <a:endParaRPr lang="es-AR" dirty="0"/>
          </a:p>
          <a:p>
            <a:r>
              <a:rPr lang="es-AR" dirty="0"/>
              <a:t>Administración de Entornos: procesos usados para relacionar un producto de software con el dominio en el cual existe.</a:t>
            </a:r>
          </a:p>
          <a:p>
            <a:endParaRPr lang="es-AR" dirty="0"/>
          </a:p>
          <a:p>
            <a:r>
              <a:rPr lang="es-AR" dirty="0"/>
              <a:t>Administración de Entregas (</a:t>
            </a:r>
            <a:r>
              <a:rPr lang="es-AR" dirty="0" err="1"/>
              <a:t>Releases</a:t>
            </a:r>
            <a:r>
              <a:rPr lang="es-AR" dirty="0"/>
              <a:t>): las obligaciones colectivas asociadas a los lanzamientos de los productos : planeamiento, el diseñar, estructura, configuración y prueba.</a:t>
            </a:r>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2/6/19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25</a:t>
            </a:fld>
            <a:endParaRPr lang="es-AR"/>
          </a:p>
        </p:txBody>
      </p:sp>
    </p:spTree>
    <p:extLst>
      <p:ext uri="{BB962C8B-B14F-4D97-AF65-F5344CB8AC3E}">
        <p14:creationId xmlns:p14="http://schemas.microsoft.com/office/powerpoint/2010/main" val="3816224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3242" y="1767796"/>
            <a:ext cx="1914527" cy="2742039"/>
          </a:xfrm>
        </p:spPr>
        <p:txBody>
          <a:bodyPr>
            <a:normAutofit/>
          </a:bodyPr>
          <a:lstStyle/>
          <a:p>
            <a:pPr>
              <a:defRPr/>
            </a:pPr>
            <a:r>
              <a:rPr lang="es-AR" dirty="0"/>
              <a:t>Tipos de Builds</a:t>
            </a:r>
          </a:p>
        </p:txBody>
      </p:sp>
      <p:sp>
        <p:nvSpPr>
          <p:cNvPr id="14339" name="2 Marcador de contenido"/>
          <p:cNvSpPr>
            <a:spLocks noGrp="1"/>
          </p:cNvSpPr>
          <p:nvPr>
            <p:ph sz="quarter" idx="1"/>
          </p:nvPr>
        </p:nvSpPr>
        <p:spPr>
          <a:xfrm>
            <a:off x="3875585" y="1703652"/>
            <a:ext cx="7408333" cy="3450696"/>
          </a:xfrm>
        </p:spPr>
        <p:txBody>
          <a:bodyPr>
            <a:normAutofit lnSpcReduction="10000"/>
          </a:bodyPr>
          <a:lstStyle/>
          <a:p>
            <a:r>
              <a:rPr lang="es-AR" sz="2400" dirty="0"/>
              <a:t>De los desarrolladores: creados en la máquinas locales mediante una compilación/</a:t>
            </a:r>
            <a:r>
              <a:rPr lang="es-AR" sz="2400" dirty="0" err="1"/>
              <a:t>linkeado</a:t>
            </a:r>
            <a:r>
              <a:rPr lang="es-AR" sz="2400" dirty="0"/>
              <a:t> rápido para realizar una prueba rápida.</a:t>
            </a:r>
          </a:p>
          <a:p>
            <a:pPr lvl="1"/>
            <a:r>
              <a:rPr lang="es-AR" sz="2000" dirty="0"/>
              <a:t> Debería estar orientado a un proceso ágil para la creación del </a:t>
            </a:r>
            <a:r>
              <a:rPr lang="es-AR" sz="2000" dirty="0" err="1"/>
              <a:t>build</a:t>
            </a:r>
            <a:r>
              <a:rPr lang="es-AR" sz="2000" dirty="0"/>
              <a:t>. Deber ser rápido.</a:t>
            </a:r>
          </a:p>
          <a:p>
            <a:pPr lvl="1"/>
            <a:endParaRPr lang="es-AR" sz="2000" dirty="0"/>
          </a:p>
          <a:p>
            <a:r>
              <a:rPr lang="es-AR" sz="2400" dirty="0"/>
              <a:t>Del proyecto: Implica varios componentes de una aplicación o productos o incluso varios productos.</a:t>
            </a:r>
          </a:p>
          <a:p>
            <a:pPr lvl="1"/>
            <a:r>
              <a:rPr lang="es-AR" sz="2000" dirty="0"/>
              <a:t>Debería estar orientado a un proceso hacia la detección de errores.</a:t>
            </a:r>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2/6/19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26</a:t>
            </a:fld>
            <a:endParaRPr lang="es-AR"/>
          </a:p>
        </p:txBody>
      </p:sp>
    </p:spTree>
    <p:extLst>
      <p:ext uri="{BB962C8B-B14F-4D97-AF65-F5344CB8AC3E}">
        <p14:creationId xmlns:p14="http://schemas.microsoft.com/office/powerpoint/2010/main" val="913274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2918" y="1123837"/>
            <a:ext cx="3067797" cy="4811742"/>
          </a:xfrm>
        </p:spPr>
        <p:txBody>
          <a:bodyPr>
            <a:normAutofit/>
          </a:bodyPr>
          <a:lstStyle/>
          <a:p>
            <a:pPr>
              <a:defRPr/>
            </a:pPr>
            <a:r>
              <a:rPr lang="es-AR" dirty="0"/>
              <a:t>Administración de Entregas</a:t>
            </a:r>
          </a:p>
        </p:txBody>
      </p:sp>
      <p:sp>
        <p:nvSpPr>
          <p:cNvPr id="24579" name="2 Marcador de contenido"/>
          <p:cNvSpPr>
            <a:spLocks noGrp="1"/>
          </p:cNvSpPr>
          <p:nvPr>
            <p:ph sz="quarter" idx="1"/>
          </p:nvPr>
        </p:nvSpPr>
        <p:spPr>
          <a:xfrm>
            <a:off x="3731205" y="1799085"/>
            <a:ext cx="7673478" cy="2792338"/>
          </a:xfrm>
        </p:spPr>
        <p:txBody>
          <a:bodyPr>
            <a:normAutofit lnSpcReduction="10000"/>
          </a:bodyPr>
          <a:lstStyle/>
          <a:p>
            <a:r>
              <a:rPr lang="es-AR" dirty="0"/>
              <a:t>Hacer que un producto esté disponible para los clientes pretendidos:</a:t>
            </a:r>
          </a:p>
          <a:p>
            <a:pPr lvl="1"/>
            <a:r>
              <a:rPr lang="es-AR" dirty="0" err="1"/>
              <a:t>Release</a:t>
            </a:r>
            <a:r>
              <a:rPr lang="es-AR" dirty="0"/>
              <a:t> Externo (Clientes).</a:t>
            </a:r>
          </a:p>
          <a:p>
            <a:pPr lvl="1"/>
            <a:r>
              <a:rPr lang="es-AR" dirty="0" err="1"/>
              <a:t>Release</a:t>
            </a:r>
            <a:r>
              <a:rPr lang="es-AR" dirty="0"/>
              <a:t> Interno (Desarrolladores y </a:t>
            </a:r>
            <a:r>
              <a:rPr lang="es-AR" dirty="0" err="1"/>
              <a:t>Testing</a:t>
            </a:r>
            <a:r>
              <a:rPr lang="es-AR" dirty="0"/>
              <a:t>).</a:t>
            </a:r>
          </a:p>
          <a:p>
            <a:pPr lvl="1"/>
            <a:endParaRPr lang="es-AR" dirty="0"/>
          </a:p>
          <a:p>
            <a:r>
              <a:rPr lang="es-AR" dirty="0"/>
              <a:t>Las entregas deben incorporar cambios obligados en el producto por errores descubiertos por usuarios o por cambios de hardware.</a:t>
            </a:r>
          </a:p>
          <a:p>
            <a:endParaRPr lang="es-AR" dirty="0"/>
          </a:p>
          <a:p>
            <a:r>
              <a:rPr lang="es-AR" dirty="0"/>
              <a:t>También deben incorporar  nuevas  funcionalidades.</a:t>
            </a:r>
          </a:p>
          <a:p>
            <a:pPr marL="301943" lvl="1" indent="0">
              <a:buNone/>
            </a:pPr>
            <a:endParaRPr lang="es-AR" dirty="0"/>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2/6/19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27</a:t>
            </a:fld>
            <a:endParaRPr lang="es-AR"/>
          </a:p>
        </p:txBody>
      </p:sp>
    </p:spTree>
    <p:extLst>
      <p:ext uri="{BB962C8B-B14F-4D97-AF65-F5344CB8AC3E}">
        <p14:creationId xmlns:p14="http://schemas.microsoft.com/office/powerpoint/2010/main" val="2202437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Clasificaciones de entregas</a:t>
            </a:r>
          </a:p>
        </p:txBody>
      </p:sp>
      <p:sp>
        <p:nvSpPr>
          <p:cNvPr id="26627" name="2 Marcador de contenido"/>
          <p:cNvSpPr>
            <a:spLocks noGrp="1"/>
          </p:cNvSpPr>
          <p:nvPr>
            <p:ph sz="quarter" idx="1"/>
          </p:nvPr>
        </p:nvSpPr>
        <p:spPr>
          <a:xfrm>
            <a:off x="3610984" y="1123837"/>
            <a:ext cx="8077200" cy="5000625"/>
          </a:xfrm>
        </p:spPr>
        <p:txBody>
          <a:bodyPr/>
          <a:lstStyle/>
          <a:p>
            <a:r>
              <a:rPr lang="es-AR" sz="1800" dirty="0" err="1"/>
              <a:t>Release</a:t>
            </a:r>
            <a:r>
              <a:rPr lang="es-AR" sz="1800" dirty="0"/>
              <a:t> Alfa:</a:t>
            </a:r>
          </a:p>
          <a:p>
            <a:pPr lvl="1"/>
            <a:r>
              <a:rPr lang="es-AR" sz="1600" dirty="0"/>
              <a:t>Es el software que es ensamblado para la prueba interna.</a:t>
            </a:r>
          </a:p>
          <a:p>
            <a:pPr lvl="1"/>
            <a:r>
              <a:rPr lang="es-AR" sz="1600" dirty="0"/>
              <a:t>Cuando: Incremento significativo de la funcionalidad.</a:t>
            </a:r>
          </a:p>
          <a:p>
            <a:pPr lvl="1"/>
            <a:r>
              <a:rPr lang="es-AR" sz="1600" dirty="0"/>
              <a:t>Propósito: Encontrar y evaluar defectos.</a:t>
            </a:r>
          </a:p>
          <a:p>
            <a:pPr lvl="1"/>
            <a:r>
              <a:rPr lang="es-AR" sz="1600" dirty="0"/>
              <a:t>Resultado: </a:t>
            </a:r>
            <a:r>
              <a:rPr lang="es-AR" sz="1600" dirty="0" err="1"/>
              <a:t>Bugs</a:t>
            </a:r>
            <a:r>
              <a:rPr lang="es-AR" sz="1600" dirty="0"/>
              <a:t> reparados y nuevas funciones listas. </a:t>
            </a:r>
          </a:p>
          <a:p>
            <a:endParaRPr lang="es-AR" sz="1800" dirty="0"/>
          </a:p>
          <a:p>
            <a:r>
              <a:rPr lang="es-AR" sz="1800" dirty="0" err="1"/>
              <a:t>Release</a:t>
            </a:r>
            <a:r>
              <a:rPr lang="es-AR" sz="1800" dirty="0"/>
              <a:t> Beta:</a:t>
            </a:r>
          </a:p>
          <a:p>
            <a:pPr lvl="1"/>
            <a:r>
              <a:rPr lang="es-AR" sz="1600" dirty="0"/>
              <a:t>Es una entrega pre-lanzamiento del hardware o software que ha pasado por pruebas alfa.</a:t>
            </a:r>
          </a:p>
          <a:p>
            <a:pPr lvl="1"/>
            <a:r>
              <a:rPr lang="es-AR" sz="1600" dirty="0"/>
              <a:t>Se supone que es una versión muy cercana a la final, pero en la práctica es un modo de conseguir que los usuarios prueben el software en condiciones reales. </a:t>
            </a:r>
          </a:p>
          <a:p>
            <a:pPr lvl="1"/>
            <a:r>
              <a:rPr lang="es-AR" sz="1600" dirty="0"/>
              <a:t>Dada la complejidad y la falta de estandarización, es imposible duplicar todas las configuraciones que existen en el mundo real.</a:t>
            </a:r>
          </a:p>
          <a:p>
            <a:pPr lvl="1"/>
            <a:r>
              <a:rPr lang="es-AR" sz="1600" dirty="0"/>
              <a:t>Propósito: Encontrar defectos en el producto.</a:t>
            </a:r>
          </a:p>
          <a:p>
            <a:pPr lvl="1"/>
            <a:r>
              <a:rPr lang="es-AR" sz="1600" dirty="0"/>
              <a:t>Resultado: </a:t>
            </a:r>
            <a:r>
              <a:rPr lang="es-AR" sz="1600" dirty="0" err="1"/>
              <a:t>Bugs</a:t>
            </a:r>
            <a:r>
              <a:rPr lang="es-AR" sz="1600" dirty="0"/>
              <a:t> reparados (sin características nuevas).</a:t>
            </a:r>
          </a:p>
          <a:p>
            <a:pPr>
              <a:buFont typeface="Wingdings" pitchFamily="2" charset="2"/>
              <a:buNone/>
            </a:pPr>
            <a:endParaRPr lang="es-AR" sz="1800" dirty="0"/>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2/6/19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28</a:t>
            </a:fld>
            <a:endParaRPr lang="es-AR"/>
          </a:p>
        </p:txBody>
      </p:sp>
    </p:spTree>
    <p:extLst>
      <p:ext uri="{BB962C8B-B14F-4D97-AF65-F5344CB8AC3E}">
        <p14:creationId xmlns:p14="http://schemas.microsoft.com/office/powerpoint/2010/main" val="2119589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Clasificaciones de entregas</a:t>
            </a:r>
          </a:p>
        </p:txBody>
      </p:sp>
      <p:sp>
        <p:nvSpPr>
          <p:cNvPr id="27651" name="2 Marcador de contenido"/>
          <p:cNvSpPr>
            <a:spLocks noGrp="1"/>
          </p:cNvSpPr>
          <p:nvPr>
            <p:ph sz="quarter" idx="1"/>
          </p:nvPr>
        </p:nvSpPr>
        <p:spPr>
          <a:xfrm>
            <a:off x="3610984" y="1123837"/>
            <a:ext cx="8077200" cy="4572000"/>
          </a:xfrm>
        </p:spPr>
        <p:txBody>
          <a:bodyPr>
            <a:normAutofit lnSpcReduction="10000"/>
          </a:bodyPr>
          <a:lstStyle/>
          <a:p>
            <a:r>
              <a:rPr lang="es-AR" dirty="0" err="1"/>
              <a:t>Release</a:t>
            </a:r>
            <a:r>
              <a:rPr lang="es-AR" dirty="0"/>
              <a:t> </a:t>
            </a:r>
            <a:r>
              <a:rPr lang="es-AR" dirty="0" err="1"/>
              <a:t>Candidate</a:t>
            </a:r>
            <a:r>
              <a:rPr lang="es-AR" dirty="0"/>
              <a:t>:</a:t>
            </a:r>
          </a:p>
          <a:p>
            <a:pPr lvl="1"/>
            <a:r>
              <a:rPr lang="es-AR" dirty="0"/>
              <a:t>Es una pre-entrega del software. </a:t>
            </a:r>
          </a:p>
          <a:p>
            <a:pPr lvl="1"/>
            <a:r>
              <a:rPr lang="es-AR" dirty="0"/>
              <a:t>Algunas veces los proveedores de software ponen uno o dos </a:t>
            </a:r>
            <a:r>
              <a:rPr lang="es-AR" dirty="0" err="1"/>
              <a:t>release</a:t>
            </a:r>
            <a:r>
              <a:rPr lang="es-AR" dirty="0"/>
              <a:t> </a:t>
            </a:r>
            <a:r>
              <a:rPr lang="es-AR" dirty="0" err="1"/>
              <a:t>candidates</a:t>
            </a:r>
            <a:r>
              <a:rPr lang="es-AR" dirty="0"/>
              <a:t> (RC1, RC2, etc.) disponibles a determinados clientes como adelanto de una entrega oficial. </a:t>
            </a:r>
          </a:p>
          <a:p>
            <a:endParaRPr lang="es-AR" sz="1800" dirty="0"/>
          </a:p>
          <a:p>
            <a:r>
              <a:rPr lang="es-AR" dirty="0" err="1"/>
              <a:t>Release</a:t>
            </a:r>
            <a:r>
              <a:rPr lang="es-AR" dirty="0"/>
              <a:t> Final:</a:t>
            </a:r>
          </a:p>
          <a:p>
            <a:pPr lvl="1"/>
            <a:r>
              <a:rPr lang="es-AR" sz="2000" dirty="0"/>
              <a:t>Entrega al cliente.</a:t>
            </a:r>
          </a:p>
          <a:p>
            <a:pPr lvl="1"/>
            <a:endParaRPr lang="es-AR" sz="1600" dirty="0"/>
          </a:p>
          <a:p>
            <a:r>
              <a:rPr lang="es-AR" dirty="0"/>
              <a:t>Así, hay versiones alfa (internas), versiones beta (externas), </a:t>
            </a:r>
            <a:r>
              <a:rPr lang="es-AR" dirty="0" err="1"/>
              <a:t>release</a:t>
            </a:r>
            <a:r>
              <a:rPr lang="es-AR" dirty="0"/>
              <a:t> </a:t>
            </a:r>
            <a:r>
              <a:rPr lang="es-AR" dirty="0" err="1"/>
              <a:t>candidates</a:t>
            </a:r>
            <a:r>
              <a:rPr lang="es-AR" dirty="0"/>
              <a:t> (a veces) y el </a:t>
            </a:r>
            <a:r>
              <a:rPr lang="es-AR" dirty="0" err="1"/>
              <a:t>releases</a:t>
            </a:r>
            <a:r>
              <a:rPr lang="es-AR" dirty="0"/>
              <a:t> final del software.</a:t>
            </a:r>
          </a:p>
          <a:p>
            <a:endParaRPr lang="es-AR" dirty="0"/>
          </a:p>
          <a:p>
            <a:r>
              <a:rPr lang="es-AR" dirty="0"/>
              <a:t>Después de esto, hay incontables actualizaciones  que agregan características y arreglar defectos.  </a:t>
            </a:r>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2/6/19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29</a:t>
            </a:fld>
            <a:endParaRPr lang="es-AR"/>
          </a:p>
        </p:txBody>
      </p:sp>
    </p:spTree>
    <p:extLst>
      <p:ext uri="{BB962C8B-B14F-4D97-AF65-F5344CB8AC3E}">
        <p14:creationId xmlns:p14="http://schemas.microsoft.com/office/powerpoint/2010/main" val="226829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Un sistema completo</a:t>
            </a:r>
          </a:p>
        </p:txBody>
      </p:sp>
      <p:sp>
        <p:nvSpPr>
          <p:cNvPr id="9" name="8 Rectángulo redondeado"/>
          <p:cNvSpPr/>
          <p:nvPr/>
        </p:nvSpPr>
        <p:spPr bwMode="auto">
          <a:xfrm>
            <a:off x="3466350" y="1438770"/>
            <a:ext cx="2071687" cy="4286250"/>
          </a:xfrm>
          <a:prstGeom prst="roundRect">
            <a:avLst/>
          </a:prstGeom>
          <a:ln>
            <a:headEnd type="none" w="med" len="med"/>
            <a:tailEnd type="none" w="med" len="med"/>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algn="ctr">
              <a:buFont typeface="Wingdings" pitchFamily="2" charset="2"/>
              <a:buNone/>
              <a:defRPr/>
            </a:pPr>
            <a:r>
              <a:rPr lang="es-AR" sz="1200" b="1" dirty="0">
                <a:latin typeface="Arial" charset="0"/>
              </a:rPr>
              <a:t>Entorno On-line</a:t>
            </a:r>
          </a:p>
          <a:p>
            <a:pPr algn="ctr">
              <a:buFont typeface="Wingdings" pitchFamily="2" charset="2"/>
              <a:buNone/>
              <a:defRPr/>
            </a:pPr>
            <a:endParaRPr lang="es-AR" sz="1200" b="1" dirty="0">
              <a:solidFill>
                <a:schemeClr val="tx1"/>
              </a:solidFill>
              <a:latin typeface="Arial" charset="0"/>
            </a:endParaRPr>
          </a:p>
        </p:txBody>
      </p:sp>
      <p:sp>
        <p:nvSpPr>
          <p:cNvPr id="10" name="9 Rectángulo redondeado"/>
          <p:cNvSpPr/>
          <p:nvPr/>
        </p:nvSpPr>
        <p:spPr bwMode="auto">
          <a:xfrm>
            <a:off x="5609474" y="1438770"/>
            <a:ext cx="2000250" cy="4286250"/>
          </a:xfrm>
          <a:prstGeom prst="roundRect">
            <a:avLst/>
          </a:prstGeom>
          <a:ln>
            <a:headEnd type="none" w="med" len="med"/>
            <a:tailEnd type="none" w="med" len="med"/>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algn="ctr">
              <a:buFont typeface="Wingdings" pitchFamily="2" charset="2"/>
              <a:buNone/>
              <a:defRPr/>
            </a:pPr>
            <a:r>
              <a:rPr lang="es-AR" sz="1200" b="1" dirty="0">
                <a:latin typeface="Arial" charset="0"/>
              </a:rPr>
              <a:t>Entorno Batch</a:t>
            </a:r>
          </a:p>
        </p:txBody>
      </p:sp>
      <p:sp>
        <p:nvSpPr>
          <p:cNvPr id="11" name="10 Rectángulo redondeado"/>
          <p:cNvSpPr/>
          <p:nvPr/>
        </p:nvSpPr>
        <p:spPr bwMode="auto">
          <a:xfrm>
            <a:off x="7681161" y="1438770"/>
            <a:ext cx="2000250" cy="4286250"/>
          </a:xfrm>
          <a:prstGeom prst="roundRect">
            <a:avLst/>
          </a:prstGeom>
          <a:ln>
            <a:headEnd type="none" w="med" len="med"/>
            <a:tailEnd type="none" w="med" len="med"/>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algn="ctr">
              <a:buFont typeface="Wingdings" pitchFamily="2" charset="2"/>
              <a:buNone/>
              <a:defRPr/>
            </a:pPr>
            <a:r>
              <a:rPr lang="es-AR" sz="1200" b="1" dirty="0">
                <a:latin typeface="Arial" charset="0"/>
              </a:rPr>
              <a:t>Entorno Middleware</a:t>
            </a:r>
          </a:p>
        </p:txBody>
      </p:sp>
      <p:sp>
        <p:nvSpPr>
          <p:cNvPr id="12" name="11 Rectángulo redondeado"/>
          <p:cNvSpPr/>
          <p:nvPr/>
        </p:nvSpPr>
        <p:spPr bwMode="auto">
          <a:xfrm>
            <a:off x="3537759" y="1938824"/>
            <a:ext cx="1857388" cy="1285884"/>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chemeClr val="accent1">
                <a:satMod val="175000"/>
                <a:alpha val="40000"/>
              </a:schemeClr>
            </a:glow>
          </a:effectLst>
        </p:spPr>
        <p:txBody>
          <a:bodyPr/>
          <a:lstStyle/>
          <a:p>
            <a:pPr algn="ctr">
              <a:buFont typeface="Wingdings" pitchFamily="2" charset="2"/>
              <a:buNone/>
              <a:defRPr/>
            </a:pPr>
            <a:r>
              <a:rPr lang="es-AR" sz="1200" dirty="0">
                <a:solidFill>
                  <a:srgbClr val="FF0000"/>
                </a:solidFill>
                <a:latin typeface="Arial" charset="0"/>
              </a:rPr>
              <a:t>Plataforma: Windows</a:t>
            </a:r>
          </a:p>
          <a:p>
            <a:pPr algn="ctr">
              <a:buFont typeface="Wingdings" pitchFamily="2" charset="2"/>
              <a:buNone/>
              <a:defRPr/>
            </a:pPr>
            <a:r>
              <a:rPr lang="es-AR" sz="1200" dirty="0">
                <a:solidFill>
                  <a:srgbClr val="FF0000"/>
                </a:solidFill>
                <a:latin typeface="Arial" charset="0"/>
              </a:rPr>
              <a:t>Herramienta de Desarrollo.</a:t>
            </a:r>
          </a:p>
          <a:p>
            <a:pPr algn="ctr">
              <a:buFont typeface="Wingdings" pitchFamily="2" charset="2"/>
              <a:buNone/>
              <a:defRPr/>
            </a:pPr>
            <a:r>
              <a:rPr lang="es-AR" sz="1200" dirty="0">
                <a:solidFill>
                  <a:srgbClr val="FF0000"/>
                </a:solidFill>
                <a:latin typeface="Arial" charset="0"/>
              </a:rPr>
              <a:t>Power Builder.</a:t>
            </a:r>
          </a:p>
          <a:p>
            <a:pPr algn="ctr">
              <a:buFont typeface="Wingdings" pitchFamily="2" charset="2"/>
              <a:buNone/>
              <a:defRPr/>
            </a:pPr>
            <a:r>
              <a:rPr lang="es-AR" sz="1200" dirty="0">
                <a:solidFill>
                  <a:srgbClr val="FF0000"/>
                </a:solidFill>
                <a:latin typeface="Arial" charset="0"/>
              </a:rPr>
              <a:t>Visual Basic</a:t>
            </a:r>
          </a:p>
        </p:txBody>
      </p:sp>
      <p:sp>
        <p:nvSpPr>
          <p:cNvPr id="13" name="12 Rectángulo redondeado"/>
          <p:cNvSpPr/>
          <p:nvPr/>
        </p:nvSpPr>
        <p:spPr bwMode="auto">
          <a:xfrm>
            <a:off x="9752849" y="1438770"/>
            <a:ext cx="2000250" cy="4286250"/>
          </a:xfrm>
          <a:prstGeom prst="roundRect">
            <a:avLst/>
          </a:prstGeom>
          <a:ln>
            <a:headEnd type="none" w="med" len="med"/>
            <a:tailEnd type="none" w="med" len="med"/>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algn="ctr">
              <a:buFont typeface="Wingdings" pitchFamily="2" charset="2"/>
              <a:buNone/>
              <a:defRPr/>
            </a:pPr>
            <a:r>
              <a:rPr lang="es-AR" sz="1200" b="1" dirty="0">
                <a:latin typeface="Arial" charset="0"/>
              </a:rPr>
              <a:t>Entorno Base de Datos</a:t>
            </a:r>
          </a:p>
        </p:txBody>
      </p:sp>
      <p:sp>
        <p:nvSpPr>
          <p:cNvPr id="14" name="13 Rectángulo redondeado"/>
          <p:cNvSpPr/>
          <p:nvPr/>
        </p:nvSpPr>
        <p:spPr bwMode="auto">
          <a:xfrm>
            <a:off x="5752337" y="2010262"/>
            <a:ext cx="1643074" cy="1214446"/>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chemeClr val="accent1">
                <a:satMod val="175000"/>
                <a:alpha val="40000"/>
              </a:schemeClr>
            </a:glow>
          </a:effectLst>
        </p:spPr>
        <p:txBody>
          <a:bodyPr/>
          <a:lstStyle/>
          <a:p>
            <a:pPr algn="ctr">
              <a:buFont typeface="Wingdings" pitchFamily="2" charset="2"/>
              <a:buNone/>
              <a:defRPr/>
            </a:pPr>
            <a:r>
              <a:rPr lang="es-AR" sz="1200" dirty="0">
                <a:solidFill>
                  <a:srgbClr val="FF0000"/>
                </a:solidFill>
                <a:latin typeface="Arial" charset="0"/>
              </a:rPr>
              <a:t>Plataforma: Unix</a:t>
            </a:r>
          </a:p>
          <a:p>
            <a:pPr algn="ctr">
              <a:buFont typeface="Wingdings" pitchFamily="2" charset="2"/>
              <a:buNone/>
              <a:defRPr/>
            </a:pPr>
            <a:r>
              <a:rPr lang="es-AR" sz="1200" dirty="0">
                <a:solidFill>
                  <a:srgbClr val="FF0000"/>
                </a:solidFill>
                <a:latin typeface="Arial" charset="0"/>
              </a:rPr>
              <a:t>Herramienta de Desarrollo.</a:t>
            </a:r>
          </a:p>
          <a:p>
            <a:pPr algn="ctr">
              <a:buFont typeface="Wingdings" pitchFamily="2" charset="2"/>
              <a:buNone/>
              <a:defRPr/>
            </a:pPr>
            <a:r>
              <a:rPr lang="es-AR" sz="1200" dirty="0">
                <a:solidFill>
                  <a:srgbClr val="FF0000"/>
                </a:solidFill>
                <a:latin typeface="Arial" charset="0"/>
              </a:rPr>
              <a:t>Pro-Cobol</a:t>
            </a:r>
          </a:p>
        </p:txBody>
      </p:sp>
      <p:sp>
        <p:nvSpPr>
          <p:cNvPr id="15" name="14 Rectángulo redondeado"/>
          <p:cNvSpPr/>
          <p:nvPr/>
        </p:nvSpPr>
        <p:spPr bwMode="auto">
          <a:xfrm>
            <a:off x="7824039" y="2010262"/>
            <a:ext cx="1643074" cy="1214446"/>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chemeClr val="accent1">
                <a:satMod val="175000"/>
                <a:alpha val="40000"/>
              </a:schemeClr>
            </a:glow>
          </a:effectLst>
        </p:spPr>
        <p:txBody>
          <a:bodyPr/>
          <a:lstStyle/>
          <a:p>
            <a:pPr algn="ctr">
              <a:buFont typeface="Wingdings" pitchFamily="2" charset="2"/>
              <a:buNone/>
              <a:defRPr/>
            </a:pPr>
            <a:r>
              <a:rPr lang="es-AR" sz="1200" dirty="0">
                <a:solidFill>
                  <a:srgbClr val="FF0000"/>
                </a:solidFill>
                <a:latin typeface="Arial" charset="0"/>
              </a:rPr>
              <a:t>Plataforma: Unix</a:t>
            </a:r>
          </a:p>
          <a:p>
            <a:pPr algn="ctr">
              <a:buFont typeface="Wingdings" pitchFamily="2" charset="2"/>
              <a:buNone/>
              <a:defRPr/>
            </a:pPr>
            <a:r>
              <a:rPr lang="es-AR" sz="1200" dirty="0">
                <a:solidFill>
                  <a:srgbClr val="FF0000"/>
                </a:solidFill>
                <a:latin typeface="Arial" charset="0"/>
              </a:rPr>
              <a:t>Herramienta de Desarrollo.</a:t>
            </a:r>
          </a:p>
          <a:p>
            <a:pPr algn="ctr">
              <a:buFont typeface="Wingdings" pitchFamily="2" charset="2"/>
              <a:buNone/>
              <a:defRPr/>
            </a:pPr>
            <a:r>
              <a:rPr lang="es-AR" sz="1200" dirty="0">
                <a:solidFill>
                  <a:srgbClr val="FF0000"/>
                </a:solidFill>
                <a:latin typeface="Arial" charset="0"/>
              </a:rPr>
              <a:t>Pro-C</a:t>
            </a:r>
          </a:p>
        </p:txBody>
      </p:sp>
      <p:sp>
        <p:nvSpPr>
          <p:cNvPr id="16" name="15 Rectángulo redondeado"/>
          <p:cNvSpPr/>
          <p:nvPr/>
        </p:nvSpPr>
        <p:spPr bwMode="auto">
          <a:xfrm>
            <a:off x="9895741" y="2010262"/>
            <a:ext cx="1643074" cy="1214446"/>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chemeClr val="accent1">
                <a:satMod val="175000"/>
                <a:alpha val="40000"/>
              </a:schemeClr>
            </a:glow>
          </a:effectLst>
        </p:spPr>
        <p:txBody>
          <a:bodyPr/>
          <a:lstStyle/>
          <a:p>
            <a:pPr algn="ctr">
              <a:buFont typeface="Wingdings" pitchFamily="2" charset="2"/>
              <a:buNone/>
              <a:defRPr/>
            </a:pPr>
            <a:r>
              <a:rPr lang="es-AR" sz="1200" dirty="0">
                <a:solidFill>
                  <a:srgbClr val="FF0000"/>
                </a:solidFill>
                <a:latin typeface="Arial" charset="0"/>
              </a:rPr>
              <a:t>Plataforma: Windows,</a:t>
            </a:r>
          </a:p>
          <a:p>
            <a:pPr algn="ctr">
              <a:buFont typeface="Wingdings" pitchFamily="2" charset="2"/>
              <a:buNone/>
              <a:defRPr/>
            </a:pPr>
            <a:r>
              <a:rPr lang="es-AR" sz="1200" dirty="0">
                <a:solidFill>
                  <a:srgbClr val="FF0000"/>
                </a:solidFill>
                <a:latin typeface="Arial" charset="0"/>
              </a:rPr>
              <a:t>Unix</a:t>
            </a:r>
          </a:p>
          <a:p>
            <a:pPr algn="ctr">
              <a:buFont typeface="Wingdings" pitchFamily="2" charset="2"/>
              <a:buNone/>
              <a:defRPr/>
            </a:pPr>
            <a:r>
              <a:rPr lang="es-AR" sz="1200" dirty="0">
                <a:solidFill>
                  <a:srgbClr val="FF0000"/>
                </a:solidFill>
                <a:latin typeface="Arial" charset="0"/>
              </a:rPr>
              <a:t>Herramienta de Desarrollo: PL-SQL</a:t>
            </a:r>
          </a:p>
        </p:txBody>
      </p:sp>
      <p:sp>
        <p:nvSpPr>
          <p:cNvPr id="17" name="16 Rectángulo redondeado"/>
          <p:cNvSpPr/>
          <p:nvPr/>
        </p:nvSpPr>
        <p:spPr bwMode="auto">
          <a:xfrm>
            <a:off x="3537759" y="3510460"/>
            <a:ext cx="1857388" cy="928694"/>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rgbClr val="0070C0">
                <a:alpha val="40000"/>
              </a:srgbClr>
            </a:glow>
          </a:effectLst>
        </p:spPr>
        <p:txBody>
          <a:bodyPr/>
          <a:lstStyle/>
          <a:p>
            <a:pPr algn="ctr">
              <a:buFont typeface="Wingdings" pitchFamily="2" charset="2"/>
              <a:buNone/>
              <a:defRPr/>
            </a:pPr>
            <a:r>
              <a:rPr lang="es-AR" sz="1200" dirty="0">
                <a:solidFill>
                  <a:srgbClr val="FF0000"/>
                </a:solidFill>
                <a:latin typeface="Arial" charset="0"/>
              </a:rPr>
              <a:t>Orientada al soporte operativo y transaccional del negocio</a:t>
            </a:r>
          </a:p>
        </p:txBody>
      </p:sp>
      <p:sp>
        <p:nvSpPr>
          <p:cNvPr id="18" name="17 Rectángulo redondeado"/>
          <p:cNvSpPr/>
          <p:nvPr/>
        </p:nvSpPr>
        <p:spPr bwMode="auto">
          <a:xfrm>
            <a:off x="5680899" y="3439022"/>
            <a:ext cx="1857388" cy="1000132"/>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rgbClr val="0070C0">
                <a:alpha val="40000"/>
              </a:srgbClr>
            </a:glow>
          </a:effectLst>
        </p:spPr>
        <p:txBody>
          <a:bodyPr/>
          <a:lstStyle/>
          <a:p>
            <a:pPr algn="ctr">
              <a:buFont typeface="Wingdings" pitchFamily="2" charset="2"/>
              <a:buNone/>
              <a:defRPr/>
            </a:pPr>
            <a:r>
              <a:rPr lang="es-AR" sz="1200" dirty="0">
                <a:solidFill>
                  <a:srgbClr val="FF0000"/>
                </a:solidFill>
                <a:latin typeface="Arial" charset="0"/>
              </a:rPr>
              <a:t>Orientada al procesamiento masivo y generación de información de análisis</a:t>
            </a:r>
          </a:p>
        </p:txBody>
      </p:sp>
      <p:sp>
        <p:nvSpPr>
          <p:cNvPr id="19" name="18 Rectángulo redondeado"/>
          <p:cNvSpPr/>
          <p:nvPr/>
        </p:nvSpPr>
        <p:spPr bwMode="auto">
          <a:xfrm>
            <a:off x="7752601" y="3510460"/>
            <a:ext cx="1857388" cy="857256"/>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rgbClr val="0070C0">
                <a:alpha val="40000"/>
              </a:srgbClr>
            </a:glow>
          </a:effectLst>
        </p:spPr>
        <p:txBody>
          <a:bodyPr/>
          <a:lstStyle/>
          <a:p>
            <a:pPr algn="ctr">
              <a:buFont typeface="Wingdings" pitchFamily="2" charset="2"/>
              <a:buNone/>
              <a:defRPr/>
            </a:pPr>
            <a:r>
              <a:rPr lang="es-AR" sz="1200" dirty="0">
                <a:solidFill>
                  <a:srgbClr val="FF0000"/>
                </a:solidFill>
                <a:latin typeface="Arial" charset="0"/>
              </a:rPr>
              <a:t>Orientada al procesamiento de las reglas de negocios</a:t>
            </a:r>
          </a:p>
        </p:txBody>
      </p:sp>
      <p:sp>
        <p:nvSpPr>
          <p:cNvPr id="20" name="19 Rectángulo redondeado"/>
          <p:cNvSpPr/>
          <p:nvPr/>
        </p:nvSpPr>
        <p:spPr bwMode="auto">
          <a:xfrm>
            <a:off x="9824303" y="3510460"/>
            <a:ext cx="1785950" cy="928694"/>
          </a:xfrm>
          <a:prstGeom prst="roundRect">
            <a:avLst/>
          </a:prstGeom>
          <a:solidFill>
            <a:schemeClr val="accent6">
              <a:lumMod val="20000"/>
              <a:lumOff val="80000"/>
            </a:schemeClr>
          </a:solidFill>
          <a:ln w="9525" cap="flat" cmpd="sng" algn="ctr">
            <a:noFill/>
            <a:prstDash val="solid"/>
            <a:round/>
            <a:headEnd type="none" w="med" len="med"/>
            <a:tailEnd type="none" w="med" len="med"/>
          </a:ln>
          <a:effectLst>
            <a:glow rad="63500">
              <a:srgbClr val="0070C0">
                <a:alpha val="40000"/>
              </a:srgbClr>
            </a:glow>
          </a:effectLst>
        </p:spPr>
        <p:txBody>
          <a:bodyPr/>
          <a:lstStyle/>
          <a:p>
            <a:pPr algn="ctr">
              <a:buFont typeface="Wingdings" pitchFamily="2" charset="2"/>
              <a:buNone/>
              <a:defRPr/>
            </a:pPr>
            <a:r>
              <a:rPr lang="es-AR" sz="1200" dirty="0">
                <a:solidFill>
                  <a:srgbClr val="FF0000"/>
                </a:solidFill>
                <a:latin typeface="Arial" charset="0"/>
              </a:rPr>
              <a:t>Orientada a la gestión de logs, pistas de auditoría  y registro de eventos</a:t>
            </a:r>
          </a:p>
        </p:txBody>
      </p:sp>
      <p:sp>
        <p:nvSpPr>
          <p:cNvPr id="21" name="20 Rectángulo redondeado"/>
          <p:cNvSpPr/>
          <p:nvPr/>
        </p:nvSpPr>
        <p:spPr bwMode="auto">
          <a:xfrm>
            <a:off x="3537759" y="4582030"/>
            <a:ext cx="8143932" cy="107157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a:buFont typeface="Wingdings" pitchFamily="2" charset="2"/>
              <a:buNone/>
              <a:defRPr/>
            </a:pPr>
            <a:r>
              <a:rPr lang="es-AR" sz="1200" b="1" dirty="0">
                <a:latin typeface="Arial" charset="0"/>
              </a:rPr>
              <a:t>Equipo de Desarrollo y Mantenimiento.</a:t>
            </a:r>
          </a:p>
          <a:p>
            <a:pPr algn="ctr">
              <a:buFont typeface="Wingdings" pitchFamily="2" charset="2"/>
              <a:buNone/>
              <a:defRPr/>
            </a:pPr>
            <a:endParaRPr lang="es-AR" sz="1200" b="1" dirty="0">
              <a:latin typeface="Arial" charset="0"/>
            </a:endParaRPr>
          </a:p>
          <a:p>
            <a:pPr algn="ctr">
              <a:buFont typeface="Wingdings" pitchFamily="2" charset="2"/>
              <a:buNone/>
              <a:defRPr/>
            </a:pPr>
            <a:r>
              <a:rPr lang="es-AR" sz="1200" b="1" dirty="0">
                <a:latin typeface="Arial" charset="0"/>
              </a:rPr>
              <a:t>Concurrencia Nuevos desarrollos e Incidencias.</a:t>
            </a:r>
          </a:p>
          <a:p>
            <a:pPr algn="ctr">
              <a:buFont typeface="Wingdings" pitchFamily="2" charset="2"/>
              <a:buNone/>
              <a:defRPr/>
            </a:pPr>
            <a:r>
              <a:rPr lang="es-AR" sz="1200" b="1" dirty="0">
                <a:latin typeface="Arial" charset="0"/>
              </a:rPr>
              <a:t>Mantener la integridad y estabilidad</a:t>
            </a:r>
          </a:p>
          <a:p>
            <a:pPr algn="ctr">
              <a:buFont typeface="Wingdings" pitchFamily="2" charset="2"/>
              <a:buNone/>
              <a:defRPr/>
            </a:pPr>
            <a:endParaRPr lang="es-AR" sz="1200" b="1" dirty="0">
              <a:solidFill>
                <a:schemeClr val="tx1"/>
              </a:solidFill>
              <a:latin typeface="Arial" charset="0"/>
            </a:endParaRPr>
          </a:p>
        </p:txBody>
      </p:sp>
      <p:sp>
        <p:nvSpPr>
          <p:cNvPr id="22"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2/6/19</a:t>
            </a:fld>
            <a:endParaRPr lang="es-AR"/>
          </a:p>
        </p:txBody>
      </p:sp>
      <p:sp>
        <p:nvSpPr>
          <p:cNvPr id="23"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24"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3</a:t>
            </a:fld>
            <a:endParaRPr lang="es-AR"/>
          </a:p>
        </p:txBody>
      </p:sp>
    </p:spTree>
    <p:extLst>
      <p:ext uri="{BB962C8B-B14F-4D97-AF65-F5344CB8AC3E}">
        <p14:creationId xmlns:p14="http://schemas.microsoft.com/office/powerpoint/2010/main" val="75461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Clasificaciones de entregas</a:t>
            </a:r>
          </a:p>
        </p:txBody>
      </p:sp>
      <p:sp>
        <p:nvSpPr>
          <p:cNvPr id="28675" name="2 Marcador de contenido"/>
          <p:cNvSpPr>
            <a:spLocks noGrp="1"/>
          </p:cNvSpPr>
          <p:nvPr>
            <p:ph sz="quarter" idx="1"/>
          </p:nvPr>
        </p:nvSpPr>
        <p:spPr>
          <a:xfrm>
            <a:off x="3747611" y="1699080"/>
            <a:ext cx="7408333" cy="3450696"/>
          </a:xfrm>
        </p:spPr>
        <p:txBody>
          <a:bodyPr>
            <a:normAutofit/>
          </a:bodyPr>
          <a:lstStyle/>
          <a:p>
            <a:r>
              <a:rPr lang="es-AR" sz="2400" dirty="0" err="1"/>
              <a:t>Update</a:t>
            </a:r>
            <a:r>
              <a:rPr lang="es-AR" sz="2400" dirty="0"/>
              <a:t> </a:t>
            </a:r>
            <a:r>
              <a:rPr lang="es-AR" sz="2400" dirty="0" err="1"/>
              <a:t>Release</a:t>
            </a:r>
            <a:endParaRPr lang="es-AR" sz="2400" dirty="0"/>
          </a:p>
          <a:p>
            <a:pPr lvl="1"/>
            <a:r>
              <a:rPr lang="es-AR" sz="2000" dirty="0"/>
              <a:t>Arreglo de defectos (</a:t>
            </a:r>
            <a:r>
              <a:rPr lang="es-AR" sz="2000" dirty="0" err="1"/>
              <a:t>update</a:t>
            </a:r>
            <a:r>
              <a:rPr lang="es-AR" sz="2000" dirty="0"/>
              <a:t>).</a:t>
            </a:r>
          </a:p>
          <a:p>
            <a:pPr lvl="1"/>
            <a:endParaRPr lang="es-AR" sz="2000" dirty="0"/>
          </a:p>
          <a:p>
            <a:r>
              <a:rPr lang="es-AR" sz="2400" dirty="0" err="1"/>
              <a:t>Upgrade</a:t>
            </a:r>
            <a:r>
              <a:rPr lang="es-AR" sz="2400" dirty="0"/>
              <a:t> </a:t>
            </a:r>
            <a:r>
              <a:rPr lang="es-AR" sz="2400" dirty="0" err="1"/>
              <a:t>Release</a:t>
            </a:r>
            <a:endParaRPr lang="es-AR" sz="2400" dirty="0"/>
          </a:p>
          <a:p>
            <a:pPr lvl="1"/>
            <a:r>
              <a:rPr lang="es-AR" sz="2000" dirty="0"/>
              <a:t>Agregado de características pequeñas(</a:t>
            </a:r>
            <a:r>
              <a:rPr lang="es-AR" sz="2000" dirty="0" err="1"/>
              <a:t>upgrade</a:t>
            </a:r>
            <a:r>
              <a:rPr lang="es-AR" sz="2000" dirty="0"/>
              <a:t>).</a:t>
            </a:r>
          </a:p>
          <a:p>
            <a:pPr lvl="1"/>
            <a:endParaRPr lang="es-AR" sz="2000" dirty="0"/>
          </a:p>
          <a:p>
            <a:r>
              <a:rPr lang="es-AR" sz="2400" dirty="0"/>
              <a:t>Parches (Arreglos de emergencias)</a:t>
            </a:r>
          </a:p>
          <a:p>
            <a:pPr lvl="1"/>
            <a:r>
              <a:rPr lang="es-AR" sz="2000" dirty="0"/>
              <a:t>Emergencia (soluciones rápidas, no puede esperar)</a:t>
            </a:r>
          </a:p>
          <a:p>
            <a:pPr lvl="1"/>
            <a:r>
              <a:rPr lang="es-AR" sz="2000" dirty="0"/>
              <a:t>Solución a dificultades del cliente.</a:t>
            </a:r>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2/6/19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30</a:t>
            </a:fld>
            <a:endParaRPr lang="es-AR"/>
          </a:p>
        </p:txBody>
      </p:sp>
    </p:spTree>
    <p:extLst>
      <p:ext uri="{BB962C8B-B14F-4D97-AF65-F5344CB8AC3E}">
        <p14:creationId xmlns:p14="http://schemas.microsoft.com/office/powerpoint/2010/main" val="2844092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Nomenclatura</a:t>
            </a:r>
          </a:p>
        </p:txBody>
      </p:sp>
      <p:sp>
        <p:nvSpPr>
          <p:cNvPr id="30723" name="2 Marcador de contenido"/>
          <p:cNvSpPr>
            <a:spLocks noGrp="1"/>
          </p:cNvSpPr>
          <p:nvPr>
            <p:ph sz="quarter" idx="1"/>
          </p:nvPr>
        </p:nvSpPr>
        <p:spPr>
          <a:xfrm>
            <a:off x="3610984" y="959834"/>
            <a:ext cx="8077200" cy="4929187"/>
          </a:xfrm>
        </p:spPr>
        <p:txBody>
          <a:bodyPr/>
          <a:lstStyle/>
          <a:p>
            <a:r>
              <a:rPr lang="es-AR" dirty="0"/>
              <a:t>Identificación de una entrega del producto mediante un número de entrega (“Release number”).</a:t>
            </a:r>
          </a:p>
          <a:p>
            <a:endParaRPr lang="es-AR" dirty="0"/>
          </a:p>
          <a:p>
            <a:r>
              <a:rPr lang="es-AR" dirty="0"/>
              <a:t>X.Y.Z[A|Bn]</a:t>
            </a:r>
          </a:p>
          <a:p>
            <a:pPr lvl="1"/>
            <a:r>
              <a:rPr lang="es-AR" sz="2000" dirty="0"/>
              <a:t>X: Número de entrega principal.</a:t>
            </a:r>
          </a:p>
          <a:p>
            <a:pPr lvl="1"/>
            <a:r>
              <a:rPr lang="es-AR" sz="2000" dirty="0"/>
              <a:t>Y: Número de entrega funcional. (Update)</a:t>
            </a:r>
          </a:p>
          <a:p>
            <a:pPr lvl="1"/>
            <a:r>
              <a:rPr lang="es-AR" sz="2000" dirty="0"/>
              <a:t>Z: Número de reparación de defectos. (Upgrade, parches)</a:t>
            </a:r>
          </a:p>
          <a:p>
            <a:pPr lvl="1"/>
            <a:r>
              <a:rPr lang="es-AR" sz="2000" dirty="0"/>
              <a:t>A|B: Alpha / Beta Release con un número.</a:t>
            </a:r>
          </a:p>
          <a:p>
            <a:pPr lvl="1"/>
            <a:endParaRPr lang="es-AR" sz="2000" dirty="0"/>
          </a:p>
          <a:p>
            <a:r>
              <a:rPr lang="es-AR" dirty="0"/>
              <a:t>Nomenclatura del rotulado de la entrega:</a:t>
            </a:r>
          </a:p>
          <a:p>
            <a:pPr lvl="1"/>
            <a:r>
              <a:rPr lang="en-US" sz="2000" dirty="0"/>
              <a:t>&lt;</a:t>
            </a:r>
            <a:r>
              <a:rPr lang="en-US" sz="2000" dirty="0" err="1"/>
              <a:t>Nombre</a:t>
            </a:r>
            <a:r>
              <a:rPr lang="en-US" sz="2000" dirty="0"/>
              <a:t>&gt;[&lt;X&gt;.&lt;Y&gt;.&lt;Z&gt;][A/B&lt;#&gt;]</a:t>
            </a:r>
            <a:endParaRPr lang="es-AR" sz="2000" dirty="0"/>
          </a:p>
          <a:p>
            <a:pPr lvl="1">
              <a:buFont typeface="Wingdings" pitchFamily="2" charset="2"/>
              <a:buNone/>
            </a:pPr>
            <a:endParaRPr lang="es-AR" sz="2000" dirty="0"/>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2/6/19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31</a:t>
            </a:fld>
            <a:endParaRPr lang="es-AR"/>
          </a:p>
        </p:txBody>
      </p:sp>
    </p:spTree>
    <p:extLst>
      <p:ext uri="{BB962C8B-B14F-4D97-AF65-F5344CB8AC3E}">
        <p14:creationId xmlns:p14="http://schemas.microsoft.com/office/powerpoint/2010/main" val="1808835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29 Flecha derecha"/>
          <p:cNvSpPr/>
          <p:nvPr/>
        </p:nvSpPr>
        <p:spPr bwMode="auto">
          <a:xfrm>
            <a:off x="3619467" y="3195524"/>
            <a:ext cx="8001056" cy="721054"/>
          </a:xfrm>
          <a:prstGeom prst="rightArrow">
            <a:avLst>
              <a:gd name="adj1" fmla="val 50000"/>
              <a:gd name="adj2" fmla="val 291817"/>
            </a:avLst>
          </a:prstGeom>
          <a:solidFill>
            <a:schemeClr val="accent5">
              <a:lumMod val="90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ctr" eaLnBrk="0" hangingPunct="0">
              <a:lnSpc>
                <a:spcPct val="105000"/>
              </a:lnSpc>
              <a:buClr>
                <a:schemeClr val="accent1"/>
              </a:buClr>
              <a:buFont typeface="Wingdings" pitchFamily="2" charset="2"/>
              <a:buChar char="§"/>
              <a:defRPr/>
            </a:pPr>
            <a:endParaRPr lang="es-AR" dirty="0">
              <a:solidFill>
                <a:schemeClr val="accent6">
                  <a:lumMod val="50000"/>
                </a:schemeClr>
              </a:solidFill>
              <a:latin typeface="Arial" charset="0"/>
            </a:endParaRPr>
          </a:p>
        </p:txBody>
      </p:sp>
      <p:sp>
        <p:nvSpPr>
          <p:cNvPr id="2" name="1 Título"/>
          <p:cNvSpPr>
            <a:spLocks noGrp="1"/>
          </p:cNvSpPr>
          <p:nvPr>
            <p:ph type="title"/>
          </p:nvPr>
        </p:nvSpPr>
        <p:spPr/>
        <p:txBody>
          <a:bodyPr>
            <a:normAutofit/>
          </a:bodyPr>
          <a:lstStyle/>
          <a:p>
            <a:pPr>
              <a:defRPr/>
            </a:pPr>
            <a:r>
              <a:rPr lang="es-AR" dirty="0"/>
              <a:t>Releases parciales y completos</a:t>
            </a:r>
          </a:p>
        </p:txBody>
      </p:sp>
      <p:sp>
        <p:nvSpPr>
          <p:cNvPr id="31801" name="2 Marcador de contenido"/>
          <p:cNvSpPr>
            <a:spLocks noGrp="1"/>
          </p:cNvSpPr>
          <p:nvPr>
            <p:ph sz="quarter" idx="1"/>
          </p:nvPr>
        </p:nvSpPr>
        <p:spPr>
          <a:xfrm>
            <a:off x="3476619" y="1123837"/>
            <a:ext cx="8077200" cy="1143000"/>
          </a:xfrm>
        </p:spPr>
        <p:txBody>
          <a:bodyPr>
            <a:normAutofit fontScale="92500" lnSpcReduction="20000"/>
          </a:bodyPr>
          <a:lstStyle/>
          <a:p>
            <a:r>
              <a:rPr lang="es-AR" dirty="0" err="1"/>
              <a:t>Releases</a:t>
            </a:r>
            <a:r>
              <a:rPr lang="es-AR" dirty="0"/>
              <a:t> Completos: Instalación completa</a:t>
            </a:r>
          </a:p>
          <a:p>
            <a:r>
              <a:rPr lang="es-AR" dirty="0" err="1"/>
              <a:t>Releases</a:t>
            </a:r>
            <a:r>
              <a:rPr lang="es-AR" dirty="0"/>
              <a:t> Parciales:</a:t>
            </a:r>
          </a:p>
          <a:p>
            <a:pPr lvl="2"/>
            <a:r>
              <a:rPr lang="es-AR" dirty="0"/>
              <a:t>Solo ciertos componentes, archivo, ejecutables, etc.</a:t>
            </a:r>
          </a:p>
          <a:p>
            <a:pPr lvl="2"/>
            <a:r>
              <a:rPr lang="es-AR" dirty="0"/>
              <a:t>Requiere de una entrega completa anterior.</a:t>
            </a:r>
          </a:p>
          <a:p>
            <a:pPr lvl="1">
              <a:buFont typeface="Wingdings" pitchFamily="2" charset="2"/>
              <a:buNone/>
            </a:pPr>
            <a:endParaRPr lang="es-AR" sz="2000" dirty="0"/>
          </a:p>
        </p:txBody>
      </p:sp>
      <p:sp>
        <p:nvSpPr>
          <p:cNvPr id="7" name="6 Elipse"/>
          <p:cNvSpPr/>
          <p:nvPr/>
        </p:nvSpPr>
        <p:spPr bwMode="auto">
          <a:xfrm>
            <a:off x="3751257" y="2393837"/>
            <a:ext cx="571500" cy="571500"/>
          </a:xfrm>
          <a:prstGeom prst="ellipse">
            <a:avLst/>
          </a:prstGeom>
          <a:solidFill>
            <a:srgbClr val="FFC000"/>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54" name="7 CuadroTexto"/>
          <p:cNvSpPr txBox="1">
            <a:spLocks noChangeArrowheads="1"/>
          </p:cNvSpPr>
          <p:nvPr/>
        </p:nvSpPr>
        <p:spPr bwMode="auto">
          <a:xfrm>
            <a:off x="3751257" y="2536712"/>
            <a:ext cx="582612" cy="31750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1.0.0</a:t>
            </a:r>
          </a:p>
        </p:txBody>
      </p:sp>
      <p:sp>
        <p:nvSpPr>
          <p:cNvPr id="9" name="8 Elipse"/>
          <p:cNvSpPr/>
          <p:nvPr/>
        </p:nvSpPr>
        <p:spPr bwMode="auto">
          <a:xfrm>
            <a:off x="4405307" y="4338524"/>
            <a:ext cx="571500" cy="571500"/>
          </a:xfrm>
          <a:prstGeom prst="ellipse">
            <a:avLst/>
          </a:prstGeom>
          <a:solidFill>
            <a:srgbClr val="92D050"/>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56" name="9 CuadroTexto"/>
          <p:cNvSpPr txBox="1">
            <a:spLocks noChangeArrowheads="1"/>
          </p:cNvSpPr>
          <p:nvPr/>
        </p:nvSpPr>
        <p:spPr bwMode="auto">
          <a:xfrm>
            <a:off x="4416729" y="4481399"/>
            <a:ext cx="559769" cy="30938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1.0.1</a:t>
            </a:r>
          </a:p>
        </p:txBody>
      </p:sp>
      <p:sp>
        <p:nvSpPr>
          <p:cNvPr id="11" name="10 Elipse"/>
          <p:cNvSpPr/>
          <p:nvPr/>
        </p:nvSpPr>
        <p:spPr bwMode="auto">
          <a:xfrm>
            <a:off x="5476869" y="4338524"/>
            <a:ext cx="571500" cy="571500"/>
          </a:xfrm>
          <a:prstGeom prst="ellipse">
            <a:avLst/>
          </a:prstGeom>
          <a:solidFill>
            <a:srgbClr val="92D050"/>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58" name="11 CuadroTexto"/>
          <p:cNvSpPr txBox="1">
            <a:spLocks noChangeArrowheads="1"/>
          </p:cNvSpPr>
          <p:nvPr/>
        </p:nvSpPr>
        <p:spPr bwMode="auto">
          <a:xfrm>
            <a:off x="5477071" y="4481400"/>
            <a:ext cx="582211" cy="318549"/>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1.0.2</a:t>
            </a:r>
          </a:p>
        </p:txBody>
      </p:sp>
      <p:sp>
        <p:nvSpPr>
          <p:cNvPr id="13" name="12 Elipse"/>
          <p:cNvSpPr/>
          <p:nvPr/>
        </p:nvSpPr>
        <p:spPr bwMode="auto">
          <a:xfrm>
            <a:off x="6823069" y="2393837"/>
            <a:ext cx="571500" cy="571500"/>
          </a:xfrm>
          <a:prstGeom prst="ellipse">
            <a:avLst/>
          </a:prstGeom>
          <a:solidFill>
            <a:srgbClr val="C2ECEA"/>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60" name="13 CuadroTexto"/>
          <p:cNvSpPr txBox="1">
            <a:spLocks noChangeArrowheads="1"/>
          </p:cNvSpPr>
          <p:nvPr/>
        </p:nvSpPr>
        <p:spPr bwMode="auto">
          <a:xfrm>
            <a:off x="6823069" y="2536712"/>
            <a:ext cx="642938" cy="309380"/>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1.1.0</a:t>
            </a:r>
          </a:p>
        </p:txBody>
      </p:sp>
      <p:sp>
        <p:nvSpPr>
          <p:cNvPr id="18" name="17 Elipse"/>
          <p:cNvSpPr/>
          <p:nvPr/>
        </p:nvSpPr>
        <p:spPr bwMode="auto">
          <a:xfrm>
            <a:off x="6762744" y="4338524"/>
            <a:ext cx="571500" cy="571500"/>
          </a:xfrm>
          <a:prstGeom prst="ellipse">
            <a:avLst/>
          </a:prstGeom>
          <a:solidFill>
            <a:srgbClr val="C2ECEA"/>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endParaRPr>
          </a:p>
        </p:txBody>
      </p:sp>
      <p:sp>
        <p:nvSpPr>
          <p:cNvPr id="31762" name="18 CuadroTexto"/>
          <p:cNvSpPr txBox="1">
            <a:spLocks noChangeArrowheads="1"/>
          </p:cNvSpPr>
          <p:nvPr/>
        </p:nvSpPr>
        <p:spPr bwMode="auto">
          <a:xfrm>
            <a:off x="6774167" y="4481399"/>
            <a:ext cx="559769" cy="30938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dirty="0">
                <a:solidFill>
                  <a:schemeClr val="accent6">
                    <a:lumMod val="50000"/>
                  </a:schemeClr>
                </a:solidFill>
              </a:rPr>
              <a:t>1.1.0</a:t>
            </a:r>
          </a:p>
        </p:txBody>
      </p:sp>
      <p:sp>
        <p:nvSpPr>
          <p:cNvPr id="20" name="19 Elipse"/>
          <p:cNvSpPr/>
          <p:nvPr/>
        </p:nvSpPr>
        <p:spPr bwMode="auto">
          <a:xfrm>
            <a:off x="7762869" y="4338524"/>
            <a:ext cx="571500" cy="571500"/>
          </a:xfrm>
          <a:prstGeom prst="ellipse">
            <a:avLst/>
          </a:prstGeom>
          <a:solidFill>
            <a:srgbClr val="92D050"/>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64" name="20 CuadroTexto"/>
          <p:cNvSpPr txBox="1">
            <a:spLocks noChangeArrowheads="1"/>
          </p:cNvSpPr>
          <p:nvPr/>
        </p:nvSpPr>
        <p:spPr bwMode="auto">
          <a:xfrm>
            <a:off x="7776695" y="4481399"/>
            <a:ext cx="554960" cy="30938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1.1.1</a:t>
            </a:r>
          </a:p>
        </p:txBody>
      </p:sp>
      <p:sp>
        <p:nvSpPr>
          <p:cNvPr id="22" name="21 Elipse"/>
          <p:cNvSpPr/>
          <p:nvPr/>
        </p:nvSpPr>
        <p:spPr bwMode="auto">
          <a:xfrm>
            <a:off x="8977307" y="4338524"/>
            <a:ext cx="571500" cy="571500"/>
          </a:xfrm>
          <a:prstGeom prst="ellipse">
            <a:avLst/>
          </a:prstGeom>
          <a:solidFill>
            <a:srgbClr val="C2ECEA"/>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endParaRPr>
          </a:p>
        </p:txBody>
      </p:sp>
      <p:sp>
        <p:nvSpPr>
          <p:cNvPr id="31766" name="22 CuadroTexto"/>
          <p:cNvSpPr txBox="1">
            <a:spLocks noChangeArrowheads="1"/>
          </p:cNvSpPr>
          <p:nvPr/>
        </p:nvSpPr>
        <p:spPr bwMode="auto">
          <a:xfrm>
            <a:off x="8977308" y="4481399"/>
            <a:ext cx="642937" cy="319088"/>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1.2.0</a:t>
            </a:r>
          </a:p>
        </p:txBody>
      </p:sp>
      <p:sp>
        <p:nvSpPr>
          <p:cNvPr id="24" name="23 Elipse"/>
          <p:cNvSpPr/>
          <p:nvPr/>
        </p:nvSpPr>
        <p:spPr bwMode="auto">
          <a:xfrm>
            <a:off x="9037632" y="2393837"/>
            <a:ext cx="571500" cy="571500"/>
          </a:xfrm>
          <a:prstGeom prst="ellipse">
            <a:avLst/>
          </a:prstGeom>
          <a:solidFill>
            <a:srgbClr val="C2ECEA"/>
          </a:solidFill>
          <a:ln w="9525" cap="flat" cmpd="sng" algn="ctr">
            <a:solidFill>
              <a:schemeClr val="bg1"/>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endParaRPr>
          </a:p>
        </p:txBody>
      </p:sp>
      <p:sp>
        <p:nvSpPr>
          <p:cNvPr id="31768" name="24 CuadroTexto"/>
          <p:cNvSpPr txBox="1">
            <a:spLocks noChangeArrowheads="1"/>
          </p:cNvSpPr>
          <p:nvPr/>
        </p:nvSpPr>
        <p:spPr bwMode="auto">
          <a:xfrm>
            <a:off x="9037833" y="2536713"/>
            <a:ext cx="582211" cy="318549"/>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1.2.0</a:t>
            </a:r>
          </a:p>
        </p:txBody>
      </p:sp>
      <p:sp>
        <p:nvSpPr>
          <p:cNvPr id="26" name="25 Elipse"/>
          <p:cNvSpPr/>
          <p:nvPr/>
        </p:nvSpPr>
        <p:spPr bwMode="auto">
          <a:xfrm>
            <a:off x="9977432" y="4338524"/>
            <a:ext cx="571500" cy="571500"/>
          </a:xfrm>
          <a:prstGeom prst="ellipse">
            <a:avLst/>
          </a:prstGeom>
          <a:solidFill>
            <a:srgbClr val="FF0000"/>
          </a:solidFill>
          <a:ln w="9525" cap="flat" cmpd="sng" algn="ctr">
            <a:solidFill>
              <a:schemeClr val="accent4"/>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70" name="26 CuadroTexto"/>
          <p:cNvSpPr txBox="1">
            <a:spLocks noChangeArrowheads="1"/>
          </p:cNvSpPr>
          <p:nvPr/>
        </p:nvSpPr>
        <p:spPr bwMode="auto">
          <a:xfrm>
            <a:off x="10002602" y="4481399"/>
            <a:ext cx="552908" cy="30938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P123</a:t>
            </a:r>
          </a:p>
        </p:txBody>
      </p:sp>
      <p:sp>
        <p:nvSpPr>
          <p:cNvPr id="28" name="27 Elipse"/>
          <p:cNvSpPr/>
          <p:nvPr/>
        </p:nvSpPr>
        <p:spPr bwMode="auto">
          <a:xfrm>
            <a:off x="10906119" y="4338524"/>
            <a:ext cx="571500" cy="571500"/>
          </a:xfrm>
          <a:prstGeom prst="ellipse">
            <a:avLst/>
          </a:prstGeom>
          <a:solidFill>
            <a:srgbClr val="92D050"/>
          </a:solidFill>
          <a:ln w="9525" cap="flat" cmpd="sng" algn="ctr">
            <a:solidFill>
              <a:schemeClr val="accent4"/>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solidFill>
                <a:schemeClr val="accent6">
                  <a:lumMod val="50000"/>
                </a:schemeClr>
              </a:solidFill>
              <a:latin typeface="Arial" charset="0"/>
            </a:endParaRPr>
          </a:p>
        </p:txBody>
      </p:sp>
      <p:sp>
        <p:nvSpPr>
          <p:cNvPr id="31772" name="28 CuadroTexto"/>
          <p:cNvSpPr txBox="1">
            <a:spLocks noChangeArrowheads="1"/>
          </p:cNvSpPr>
          <p:nvPr/>
        </p:nvSpPr>
        <p:spPr bwMode="auto">
          <a:xfrm>
            <a:off x="10903756" y="4481400"/>
            <a:ext cx="587340" cy="318549"/>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dirty="0">
                <a:solidFill>
                  <a:schemeClr val="accent6">
                    <a:lumMod val="50000"/>
                  </a:schemeClr>
                </a:solidFill>
              </a:rPr>
              <a:t>1.2.1	</a:t>
            </a:r>
          </a:p>
        </p:txBody>
      </p:sp>
      <p:cxnSp>
        <p:nvCxnSpPr>
          <p:cNvPr id="31" name="30 Conector recto de flecha"/>
          <p:cNvCxnSpPr>
            <a:stCxn id="7" idx="4"/>
            <a:endCxn id="9" idx="1"/>
          </p:cNvCxnSpPr>
          <p:nvPr/>
        </p:nvCxnSpPr>
        <p:spPr bwMode="auto">
          <a:xfrm rot="16200000" flipH="1">
            <a:off x="3534564" y="3467782"/>
            <a:ext cx="1457325" cy="452437"/>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32" name="31 Conector recto de flecha"/>
          <p:cNvCxnSpPr>
            <a:stCxn id="7" idx="4"/>
            <a:endCxn id="11" idx="0"/>
          </p:cNvCxnSpPr>
          <p:nvPr/>
        </p:nvCxnSpPr>
        <p:spPr bwMode="auto">
          <a:xfrm rot="16200000" flipH="1">
            <a:off x="4213220" y="2789125"/>
            <a:ext cx="1373187" cy="1725612"/>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36" name="35 Conector recto de flecha"/>
          <p:cNvCxnSpPr>
            <a:stCxn id="31754" idx="3"/>
            <a:endCxn id="31760" idx="1"/>
          </p:cNvCxnSpPr>
          <p:nvPr/>
        </p:nvCxnSpPr>
        <p:spPr bwMode="auto">
          <a:xfrm flipV="1">
            <a:off x="4333869" y="2691402"/>
            <a:ext cx="2489200" cy="4060"/>
          </a:xfrm>
          <a:prstGeom prst="straightConnector1">
            <a:avLst/>
          </a:prstGeom>
          <a:noFill/>
          <a:ln w="9525" cap="flat" cmpd="sng" algn="ctr">
            <a:solidFill>
              <a:schemeClr val="bg1"/>
            </a:solidFill>
            <a:prstDash val="solid"/>
            <a:round/>
            <a:headEnd type="none" w="med" len="med"/>
            <a:tailEnd type="arrow"/>
          </a:ln>
          <a:effectLst/>
        </p:spPr>
      </p:cxnSp>
      <p:cxnSp>
        <p:nvCxnSpPr>
          <p:cNvPr id="41" name="40 Conector recto de flecha"/>
          <p:cNvCxnSpPr>
            <a:endCxn id="31758" idx="1"/>
          </p:cNvCxnSpPr>
          <p:nvPr/>
        </p:nvCxnSpPr>
        <p:spPr bwMode="auto">
          <a:xfrm>
            <a:off x="4976808" y="4632212"/>
            <a:ext cx="500263" cy="8462"/>
          </a:xfrm>
          <a:prstGeom prst="straightConnector1">
            <a:avLst/>
          </a:prstGeom>
          <a:noFill/>
          <a:ln w="9525" cap="flat" cmpd="sng" algn="ctr">
            <a:solidFill>
              <a:schemeClr val="tx1"/>
            </a:solidFill>
            <a:prstDash val="solid"/>
            <a:round/>
            <a:headEnd type="none" w="med" len="med"/>
            <a:tailEnd type="arrow"/>
          </a:ln>
          <a:effectLst/>
        </p:spPr>
      </p:cxnSp>
      <p:cxnSp>
        <p:nvCxnSpPr>
          <p:cNvPr id="43" name="42 Conector recto de flecha"/>
          <p:cNvCxnSpPr>
            <a:stCxn id="18" idx="6"/>
            <a:endCxn id="31764" idx="1"/>
          </p:cNvCxnSpPr>
          <p:nvPr/>
        </p:nvCxnSpPr>
        <p:spPr bwMode="auto">
          <a:xfrm>
            <a:off x="7334245" y="4624275"/>
            <a:ext cx="442451" cy="11815"/>
          </a:xfrm>
          <a:prstGeom prst="straightConnector1">
            <a:avLst/>
          </a:prstGeom>
          <a:noFill/>
          <a:ln w="9525" cap="flat" cmpd="sng" algn="ctr">
            <a:solidFill>
              <a:schemeClr val="tx1"/>
            </a:solidFill>
            <a:prstDash val="solid"/>
            <a:round/>
            <a:headEnd type="none" w="med" len="med"/>
            <a:tailEnd type="arrow"/>
          </a:ln>
          <a:effectLst/>
        </p:spPr>
      </p:cxnSp>
      <p:cxnSp>
        <p:nvCxnSpPr>
          <p:cNvPr id="45" name="44 Conector recto de flecha"/>
          <p:cNvCxnSpPr>
            <a:stCxn id="13" idx="4"/>
            <a:endCxn id="20" idx="0"/>
          </p:cNvCxnSpPr>
          <p:nvPr/>
        </p:nvCxnSpPr>
        <p:spPr bwMode="auto">
          <a:xfrm rot="16200000" flipH="1">
            <a:off x="6892126" y="3182031"/>
            <a:ext cx="1373187" cy="939800"/>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48" name="47 Conector recto de flecha"/>
          <p:cNvCxnSpPr>
            <a:stCxn id="13" idx="4"/>
            <a:endCxn id="22" idx="0"/>
          </p:cNvCxnSpPr>
          <p:nvPr/>
        </p:nvCxnSpPr>
        <p:spPr bwMode="auto">
          <a:xfrm rot="16200000" flipH="1">
            <a:off x="7499345" y="2574812"/>
            <a:ext cx="1373187" cy="2154238"/>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51" name="50 Conector recto de flecha"/>
          <p:cNvCxnSpPr>
            <a:stCxn id="13" idx="6"/>
            <a:endCxn id="31768" idx="1"/>
          </p:cNvCxnSpPr>
          <p:nvPr/>
        </p:nvCxnSpPr>
        <p:spPr bwMode="auto">
          <a:xfrm>
            <a:off x="7394570" y="2679587"/>
            <a:ext cx="1643263" cy="16400"/>
          </a:xfrm>
          <a:prstGeom prst="straightConnector1">
            <a:avLst/>
          </a:prstGeom>
          <a:noFill/>
          <a:ln w="9525" cap="flat" cmpd="sng" algn="ctr">
            <a:solidFill>
              <a:schemeClr val="bg1"/>
            </a:solidFill>
            <a:prstDash val="solid"/>
            <a:round/>
            <a:headEnd type="none" w="med" len="med"/>
            <a:tailEnd type="arrow"/>
          </a:ln>
          <a:effectLst/>
        </p:spPr>
      </p:cxnSp>
      <p:cxnSp>
        <p:nvCxnSpPr>
          <p:cNvPr id="52" name="51 Conector recto de flecha"/>
          <p:cNvCxnSpPr>
            <a:stCxn id="24" idx="4"/>
            <a:endCxn id="28" idx="0"/>
          </p:cNvCxnSpPr>
          <p:nvPr/>
        </p:nvCxnSpPr>
        <p:spPr bwMode="auto">
          <a:xfrm rot="16200000" flipH="1">
            <a:off x="9571033" y="2717688"/>
            <a:ext cx="1373187" cy="1868487"/>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57" name="56 Conector recto de flecha"/>
          <p:cNvCxnSpPr>
            <a:stCxn id="24" idx="4"/>
            <a:endCxn id="26" idx="0"/>
          </p:cNvCxnSpPr>
          <p:nvPr/>
        </p:nvCxnSpPr>
        <p:spPr bwMode="auto">
          <a:xfrm rot="16200000" flipH="1">
            <a:off x="9106689" y="3182031"/>
            <a:ext cx="1373187" cy="939800"/>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62" name="61 Conector recto de flecha"/>
          <p:cNvCxnSpPr>
            <a:stCxn id="31758" idx="3"/>
            <a:endCxn id="31762" idx="1"/>
          </p:cNvCxnSpPr>
          <p:nvPr/>
        </p:nvCxnSpPr>
        <p:spPr bwMode="auto">
          <a:xfrm flipV="1">
            <a:off x="6059282" y="4636090"/>
            <a:ext cx="714885" cy="4585"/>
          </a:xfrm>
          <a:prstGeom prst="straightConnector1">
            <a:avLst/>
          </a:prstGeom>
          <a:noFill/>
          <a:ln w="9525" cap="flat" cmpd="sng" algn="ctr">
            <a:solidFill>
              <a:schemeClr val="tx1"/>
            </a:solidFill>
            <a:prstDash val="solid"/>
            <a:round/>
            <a:headEnd type="none" w="med" len="med"/>
            <a:tailEnd type="arrow"/>
          </a:ln>
          <a:effectLst/>
        </p:spPr>
      </p:cxnSp>
      <p:cxnSp>
        <p:nvCxnSpPr>
          <p:cNvPr id="67" name="66 Conector recto de flecha"/>
          <p:cNvCxnSpPr>
            <a:stCxn id="31764" idx="3"/>
            <a:endCxn id="31766" idx="1"/>
          </p:cNvCxnSpPr>
          <p:nvPr/>
        </p:nvCxnSpPr>
        <p:spPr bwMode="auto">
          <a:xfrm>
            <a:off x="8331655" y="4636089"/>
            <a:ext cx="645652" cy="4854"/>
          </a:xfrm>
          <a:prstGeom prst="straightConnector1">
            <a:avLst/>
          </a:prstGeom>
          <a:noFill/>
          <a:ln w="9525" cap="flat" cmpd="sng" algn="ctr">
            <a:solidFill>
              <a:schemeClr val="tx1"/>
            </a:solidFill>
            <a:prstDash val="solid"/>
            <a:round/>
            <a:headEnd type="none" w="med" len="med"/>
            <a:tailEnd type="arrow"/>
          </a:ln>
          <a:effectLst/>
        </p:spPr>
      </p:cxnSp>
      <p:cxnSp>
        <p:nvCxnSpPr>
          <p:cNvPr id="69" name="68 Conector recto de flecha"/>
          <p:cNvCxnSpPr>
            <a:stCxn id="22" idx="6"/>
            <a:endCxn id="31770" idx="1"/>
          </p:cNvCxnSpPr>
          <p:nvPr/>
        </p:nvCxnSpPr>
        <p:spPr bwMode="auto">
          <a:xfrm>
            <a:off x="9548808" y="4624275"/>
            <a:ext cx="453795" cy="11815"/>
          </a:xfrm>
          <a:prstGeom prst="straightConnector1">
            <a:avLst/>
          </a:prstGeom>
          <a:noFill/>
          <a:ln w="9525" cap="flat" cmpd="sng" algn="ctr">
            <a:solidFill>
              <a:schemeClr val="tx1"/>
            </a:solidFill>
            <a:prstDash val="solid"/>
            <a:round/>
            <a:headEnd type="none" w="med" len="med"/>
            <a:tailEnd type="arrow"/>
          </a:ln>
          <a:effectLst/>
        </p:spPr>
      </p:cxnSp>
      <p:cxnSp>
        <p:nvCxnSpPr>
          <p:cNvPr id="71" name="70 Conector recto de flecha"/>
          <p:cNvCxnSpPr>
            <a:stCxn id="31770" idx="3"/>
            <a:endCxn id="31772" idx="1"/>
          </p:cNvCxnSpPr>
          <p:nvPr/>
        </p:nvCxnSpPr>
        <p:spPr bwMode="auto">
          <a:xfrm>
            <a:off x="10555510" y="4636090"/>
            <a:ext cx="348246" cy="4585"/>
          </a:xfrm>
          <a:prstGeom prst="straightConnector1">
            <a:avLst/>
          </a:prstGeom>
          <a:noFill/>
          <a:ln w="9525" cap="flat" cmpd="sng" algn="ctr">
            <a:solidFill>
              <a:schemeClr val="tx1"/>
            </a:solidFill>
            <a:prstDash val="solid"/>
            <a:round/>
            <a:headEnd type="none" w="med" len="med"/>
            <a:tailEnd type="arrow"/>
          </a:ln>
          <a:effectLst/>
        </p:spPr>
      </p:cxnSp>
      <p:cxnSp>
        <p:nvCxnSpPr>
          <p:cNvPr id="76" name="75 Conector recto de flecha"/>
          <p:cNvCxnSpPr>
            <a:stCxn id="7" idx="4"/>
            <a:endCxn id="18" idx="0"/>
          </p:cNvCxnSpPr>
          <p:nvPr/>
        </p:nvCxnSpPr>
        <p:spPr bwMode="auto">
          <a:xfrm rot="16200000" flipH="1">
            <a:off x="4856158" y="2146188"/>
            <a:ext cx="1373187" cy="3011487"/>
          </a:xfrm>
          <a:prstGeom prst="straightConnector1">
            <a:avLst/>
          </a:prstGeom>
          <a:noFill/>
          <a:ln w="9525" cap="flat" cmpd="sng" algn="ctr">
            <a:solidFill>
              <a:schemeClr val="tx1">
                <a:lumMod val="75000"/>
                <a:lumOff val="25000"/>
              </a:schemeClr>
            </a:solidFill>
            <a:prstDash val="solid"/>
            <a:round/>
            <a:headEnd type="none" w="med" len="med"/>
            <a:tailEnd type="arrow"/>
          </a:ln>
          <a:effectLst/>
        </p:spPr>
      </p:cxnSp>
      <p:cxnSp>
        <p:nvCxnSpPr>
          <p:cNvPr id="31789" name="94 Conector recto"/>
          <p:cNvCxnSpPr>
            <a:cxnSpLocks noChangeShapeType="1"/>
            <a:stCxn id="13" idx="4"/>
            <a:endCxn id="18" idx="0"/>
          </p:cNvCxnSpPr>
          <p:nvPr/>
        </p:nvCxnSpPr>
        <p:spPr bwMode="auto">
          <a:xfrm rot="5400000">
            <a:off x="6392064" y="3621769"/>
            <a:ext cx="1373187" cy="60325"/>
          </a:xfrm>
          <a:prstGeom prst="line">
            <a:avLst/>
          </a:prstGeom>
          <a:noFill/>
          <a:ln w="28575" algn="ctr">
            <a:solidFill>
              <a:schemeClr val="tx1">
                <a:lumMod val="75000"/>
                <a:lumOff val="25000"/>
              </a:schemeClr>
            </a:solidFill>
            <a:round/>
            <a:headEnd/>
            <a:tailEnd/>
          </a:ln>
        </p:spPr>
      </p:cxnSp>
      <p:cxnSp>
        <p:nvCxnSpPr>
          <p:cNvPr id="31790" name="95 Conector recto"/>
          <p:cNvCxnSpPr>
            <a:cxnSpLocks noChangeShapeType="1"/>
            <a:stCxn id="24" idx="4"/>
            <a:endCxn id="22" idx="0"/>
          </p:cNvCxnSpPr>
          <p:nvPr/>
        </p:nvCxnSpPr>
        <p:spPr bwMode="auto">
          <a:xfrm rot="5400000">
            <a:off x="8606627" y="3621769"/>
            <a:ext cx="1373187" cy="60325"/>
          </a:xfrm>
          <a:prstGeom prst="line">
            <a:avLst/>
          </a:prstGeom>
          <a:noFill/>
          <a:ln w="28575" algn="ctr">
            <a:solidFill>
              <a:schemeClr val="tx1">
                <a:lumMod val="75000"/>
                <a:lumOff val="25000"/>
              </a:schemeClr>
            </a:solidFill>
            <a:round/>
            <a:headEnd/>
            <a:tailEnd/>
          </a:ln>
        </p:spPr>
      </p:cxnSp>
      <p:sp>
        <p:nvSpPr>
          <p:cNvPr id="31791" name="102 CuadroTexto"/>
          <p:cNvSpPr txBox="1">
            <a:spLocks noChangeArrowheads="1"/>
          </p:cNvSpPr>
          <p:nvPr/>
        </p:nvSpPr>
        <p:spPr bwMode="auto">
          <a:xfrm>
            <a:off x="10141803" y="3338399"/>
            <a:ext cx="774571" cy="309380"/>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Tiempo</a:t>
            </a:r>
          </a:p>
        </p:txBody>
      </p:sp>
      <p:sp>
        <p:nvSpPr>
          <p:cNvPr id="111" name="110 Elipse"/>
          <p:cNvSpPr/>
          <p:nvPr/>
        </p:nvSpPr>
        <p:spPr bwMode="auto">
          <a:xfrm>
            <a:off x="4762495" y="5124338"/>
            <a:ext cx="493713" cy="403225"/>
          </a:xfrm>
          <a:prstGeom prst="ellipse">
            <a:avLst/>
          </a:prstGeom>
          <a:solidFill>
            <a:srgbClr val="FFC000"/>
          </a:solidFill>
          <a:ln w="9525" cap="flat" cmpd="sng" algn="ctr">
            <a:solidFill>
              <a:schemeClr val="accent4"/>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latin typeface="Arial" charset="0"/>
            </a:endParaRPr>
          </a:p>
        </p:txBody>
      </p:sp>
      <p:sp>
        <p:nvSpPr>
          <p:cNvPr id="119" name="118 Elipse"/>
          <p:cNvSpPr/>
          <p:nvPr/>
        </p:nvSpPr>
        <p:spPr bwMode="auto">
          <a:xfrm>
            <a:off x="6548432" y="5124338"/>
            <a:ext cx="493712" cy="403225"/>
          </a:xfrm>
          <a:prstGeom prst="ellipse">
            <a:avLst/>
          </a:prstGeom>
          <a:solidFill>
            <a:srgbClr val="C2ECEA"/>
          </a:solidFill>
          <a:ln w="9525" cap="flat" cmpd="sng" algn="ctr">
            <a:solidFill>
              <a:schemeClr val="accent4"/>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latin typeface="Arial" charset="0"/>
            </a:endParaRPr>
          </a:p>
        </p:txBody>
      </p:sp>
      <p:sp>
        <p:nvSpPr>
          <p:cNvPr id="124" name="123 Elipse"/>
          <p:cNvSpPr/>
          <p:nvPr/>
        </p:nvSpPr>
        <p:spPr bwMode="auto">
          <a:xfrm>
            <a:off x="8334370" y="5124338"/>
            <a:ext cx="493713" cy="403225"/>
          </a:xfrm>
          <a:prstGeom prst="ellipse">
            <a:avLst/>
          </a:prstGeom>
          <a:solidFill>
            <a:srgbClr val="92D050"/>
          </a:solidFill>
          <a:ln w="9525" cap="flat" cmpd="sng" algn="ctr">
            <a:solidFill>
              <a:schemeClr val="accent4"/>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latin typeface="Arial" charset="0"/>
            </a:endParaRPr>
          </a:p>
        </p:txBody>
      </p:sp>
      <p:sp>
        <p:nvSpPr>
          <p:cNvPr id="129" name="128 Elipse"/>
          <p:cNvSpPr/>
          <p:nvPr/>
        </p:nvSpPr>
        <p:spPr bwMode="auto">
          <a:xfrm>
            <a:off x="9905995" y="5124338"/>
            <a:ext cx="493713" cy="403225"/>
          </a:xfrm>
          <a:prstGeom prst="ellipse">
            <a:avLst/>
          </a:prstGeom>
          <a:solidFill>
            <a:srgbClr val="FF0000"/>
          </a:solidFill>
          <a:ln w="9525" cap="flat" cmpd="sng" algn="ctr">
            <a:solidFill>
              <a:schemeClr val="accent4"/>
            </a:solidFill>
            <a:prstDash val="solid"/>
            <a:round/>
            <a:headEnd type="none" w="med" len="med"/>
            <a:tailEnd type="none" w="med" len="med"/>
          </a:ln>
          <a:effectLst/>
        </p:spPr>
        <p:txBody>
          <a:bodyPr/>
          <a:lstStyle/>
          <a:p>
            <a:pPr algn="ctr" eaLnBrk="0" hangingPunct="0">
              <a:lnSpc>
                <a:spcPct val="105000"/>
              </a:lnSpc>
              <a:buClr>
                <a:schemeClr val="accent1"/>
              </a:buClr>
              <a:buFont typeface="Wingdings" pitchFamily="2" charset="2"/>
              <a:buNone/>
              <a:defRPr/>
            </a:pPr>
            <a:endParaRPr lang="es-AR" dirty="0">
              <a:latin typeface="Arial" charset="0"/>
            </a:endParaRPr>
          </a:p>
        </p:txBody>
      </p:sp>
      <p:sp>
        <p:nvSpPr>
          <p:cNvPr id="31796" name="129 CuadroTexto"/>
          <p:cNvSpPr txBox="1">
            <a:spLocks noChangeArrowheads="1"/>
          </p:cNvSpPr>
          <p:nvPr/>
        </p:nvSpPr>
        <p:spPr bwMode="auto">
          <a:xfrm>
            <a:off x="4548183" y="5481524"/>
            <a:ext cx="928687" cy="319088"/>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t>Final</a:t>
            </a:r>
          </a:p>
        </p:txBody>
      </p:sp>
      <p:sp>
        <p:nvSpPr>
          <p:cNvPr id="31797" name="130 CuadroTexto"/>
          <p:cNvSpPr txBox="1">
            <a:spLocks noChangeArrowheads="1"/>
          </p:cNvSpPr>
          <p:nvPr/>
        </p:nvSpPr>
        <p:spPr bwMode="auto">
          <a:xfrm>
            <a:off x="6334120" y="5481524"/>
            <a:ext cx="1000125" cy="319088"/>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t>Upgrade</a:t>
            </a:r>
          </a:p>
        </p:txBody>
      </p:sp>
      <p:sp>
        <p:nvSpPr>
          <p:cNvPr id="31798" name="131 CuadroTexto"/>
          <p:cNvSpPr txBox="1">
            <a:spLocks noChangeArrowheads="1"/>
          </p:cNvSpPr>
          <p:nvPr/>
        </p:nvSpPr>
        <p:spPr bwMode="auto">
          <a:xfrm>
            <a:off x="8120058" y="5481524"/>
            <a:ext cx="928687" cy="319088"/>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t>Update</a:t>
            </a:r>
          </a:p>
        </p:txBody>
      </p:sp>
      <p:sp>
        <p:nvSpPr>
          <p:cNvPr id="31799" name="132 CuadroTexto"/>
          <p:cNvSpPr txBox="1">
            <a:spLocks noChangeArrowheads="1"/>
          </p:cNvSpPr>
          <p:nvPr/>
        </p:nvSpPr>
        <p:spPr bwMode="auto">
          <a:xfrm>
            <a:off x="9691683" y="5481524"/>
            <a:ext cx="936625" cy="319088"/>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t>Patch</a:t>
            </a:r>
          </a:p>
        </p:txBody>
      </p:sp>
      <p:sp>
        <p:nvSpPr>
          <p:cNvPr id="31800" name="133 Rectángulo"/>
          <p:cNvSpPr>
            <a:spLocks noChangeArrowheads="1"/>
          </p:cNvSpPr>
          <p:nvPr/>
        </p:nvSpPr>
        <p:spPr bwMode="auto">
          <a:xfrm>
            <a:off x="4333869" y="4981462"/>
            <a:ext cx="6286500" cy="857250"/>
          </a:xfrm>
          <a:prstGeom prst="rect">
            <a:avLst/>
          </a:prstGeom>
          <a:noFill/>
          <a:ln w="9525" algn="ctr">
            <a:solidFill>
              <a:schemeClr val="tx1"/>
            </a:solidFill>
            <a:prstDash val="sysDash"/>
            <a:round/>
            <a:headEnd/>
            <a:tailEnd/>
          </a:ln>
        </p:spPr>
        <p:txBody>
          <a:bodyPr/>
          <a:lstStyle/>
          <a:p>
            <a:pPr algn="ctr" eaLnBrk="0" hangingPunct="0">
              <a:lnSpc>
                <a:spcPct val="105000"/>
              </a:lnSpc>
              <a:buClr>
                <a:schemeClr val="accent1"/>
              </a:buClr>
              <a:buFont typeface="Wingdings" pitchFamily="2" charset="2"/>
              <a:buChar char="§"/>
            </a:pPr>
            <a:endParaRPr lang="es-AR"/>
          </a:p>
        </p:txBody>
      </p:sp>
      <p:sp>
        <p:nvSpPr>
          <p:cNvPr id="31802" name="69 CuadroTexto"/>
          <p:cNvSpPr txBox="1">
            <a:spLocks noChangeArrowheads="1"/>
          </p:cNvSpPr>
          <p:nvPr/>
        </p:nvSpPr>
        <p:spPr bwMode="auto">
          <a:xfrm>
            <a:off x="10834683" y="3695587"/>
            <a:ext cx="1000125" cy="544512"/>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Release Parcial</a:t>
            </a:r>
          </a:p>
        </p:txBody>
      </p:sp>
      <p:sp>
        <p:nvSpPr>
          <p:cNvPr id="31803" name="71 CuadroTexto"/>
          <p:cNvSpPr txBox="1">
            <a:spLocks noChangeArrowheads="1"/>
          </p:cNvSpPr>
          <p:nvPr/>
        </p:nvSpPr>
        <p:spPr bwMode="auto">
          <a:xfrm>
            <a:off x="10763245" y="2552587"/>
            <a:ext cx="1071563" cy="544512"/>
          </a:xfrm>
          <a:prstGeom prst="rect">
            <a:avLst/>
          </a:prstGeom>
          <a:noFill/>
          <a:ln w="9525">
            <a:noFill/>
            <a:miter lim="800000"/>
            <a:headEnd/>
            <a:tailEnd/>
          </a:ln>
        </p:spPr>
        <p:txBody>
          <a:bodyPr>
            <a:spAutoFit/>
          </a:bodyPr>
          <a:lstStyle/>
          <a:p>
            <a:pPr algn="ctr" eaLnBrk="0" hangingPunct="0">
              <a:lnSpc>
                <a:spcPct val="105000"/>
              </a:lnSpc>
              <a:buClr>
                <a:schemeClr val="accent1"/>
              </a:buClr>
              <a:buFont typeface="Wingdings" pitchFamily="2" charset="2"/>
              <a:buNone/>
            </a:pPr>
            <a:r>
              <a:rPr lang="es-AR" sz="1400" b="1">
                <a:solidFill>
                  <a:schemeClr val="accent6">
                    <a:lumMod val="50000"/>
                  </a:schemeClr>
                </a:solidFill>
              </a:rPr>
              <a:t>Release Completo</a:t>
            </a:r>
          </a:p>
        </p:txBody>
      </p:sp>
      <p:sp>
        <p:nvSpPr>
          <p:cNvPr id="5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2/6/19</a:t>
            </a:fld>
            <a:endParaRPr lang="es-AR"/>
          </a:p>
        </p:txBody>
      </p:sp>
      <p:sp>
        <p:nvSpPr>
          <p:cNvPr id="5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5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32</a:t>
            </a:fld>
            <a:endParaRPr lang="es-AR"/>
          </a:p>
        </p:txBody>
      </p:sp>
    </p:spTree>
    <p:extLst>
      <p:ext uri="{BB962C8B-B14F-4D97-AF65-F5344CB8AC3E}">
        <p14:creationId xmlns:p14="http://schemas.microsoft.com/office/powerpoint/2010/main" val="3003774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26 Rectángulo redondeado"/>
          <p:cNvSpPr/>
          <p:nvPr/>
        </p:nvSpPr>
        <p:spPr bwMode="auto">
          <a:xfrm>
            <a:off x="3626771" y="3234992"/>
            <a:ext cx="8072437" cy="2214563"/>
          </a:xfrm>
          <a:prstGeom prst="roundRect">
            <a:avLst/>
          </a:prstGeom>
          <a:solidFill>
            <a:srgbClr val="C2ECEA"/>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hangingPunct="0">
              <a:lnSpc>
                <a:spcPct val="105000"/>
              </a:lnSpc>
              <a:buClr>
                <a:schemeClr val="accent1"/>
              </a:buClr>
              <a:buFont typeface="Wingdings" pitchFamily="2" charset="2"/>
              <a:buChar char="§"/>
              <a:defRPr/>
            </a:pPr>
            <a:endParaRPr lang="es-AR" dirty="0">
              <a:solidFill>
                <a:schemeClr val="accent6">
                  <a:lumMod val="50000"/>
                </a:schemeClr>
              </a:solidFill>
              <a:latin typeface="Arial" charset="0"/>
            </a:endParaRPr>
          </a:p>
        </p:txBody>
      </p:sp>
      <p:sp>
        <p:nvSpPr>
          <p:cNvPr id="23" name="22 Rectángulo redondeado"/>
          <p:cNvSpPr/>
          <p:nvPr/>
        </p:nvSpPr>
        <p:spPr bwMode="auto">
          <a:xfrm>
            <a:off x="3626771" y="1304590"/>
            <a:ext cx="8072437" cy="1858964"/>
          </a:xfrm>
          <a:prstGeom prst="roundRect">
            <a:avLst/>
          </a:prstGeom>
          <a:solidFill>
            <a:srgbClr val="C2ECEA"/>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wrap="square">
            <a:noAutofit/>
          </a:bodyPr>
          <a:lstStyle/>
          <a:p>
            <a:pPr algn="ctr" eaLnBrk="0" hangingPunct="0">
              <a:lnSpc>
                <a:spcPct val="105000"/>
              </a:lnSpc>
              <a:buClr>
                <a:schemeClr val="accent1"/>
              </a:buClr>
              <a:buFont typeface="Wingdings" pitchFamily="2" charset="2"/>
              <a:buChar char="§"/>
              <a:defRPr/>
            </a:pPr>
            <a:endParaRPr lang="es-AR" dirty="0">
              <a:solidFill>
                <a:schemeClr val="accent6">
                  <a:lumMod val="50000"/>
                </a:schemeClr>
              </a:solidFill>
              <a:latin typeface="Arial" charset="0"/>
            </a:endParaRPr>
          </a:p>
        </p:txBody>
      </p:sp>
      <p:sp>
        <p:nvSpPr>
          <p:cNvPr id="2" name="1 Título"/>
          <p:cNvSpPr>
            <a:spLocks noGrp="1"/>
          </p:cNvSpPr>
          <p:nvPr>
            <p:ph type="title"/>
          </p:nvPr>
        </p:nvSpPr>
        <p:spPr/>
        <p:txBody>
          <a:bodyPr/>
          <a:lstStyle/>
          <a:p>
            <a:pPr>
              <a:defRPr/>
            </a:pPr>
            <a:r>
              <a:rPr lang="es-AR" dirty="0"/>
              <a:t>Desarrollo y Releases</a:t>
            </a:r>
          </a:p>
        </p:txBody>
      </p:sp>
      <p:sp>
        <p:nvSpPr>
          <p:cNvPr id="30" name="4 Marcador de pie de página"/>
          <p:cNvSpPr>
            <a:spLocks noGrp="1"/>
          </p:cNvSpPr>
          <p:nvPr>
            <p:ph type="ftr" sz="quarter" idx="11"/>
          </p:nvPr>
        </p:nvSpPr>
        <p:spPr>
          <a:xfrm>
            <a:off x="4610071" y="6421462"/>
            <a:ext cx="2895600" cy="365125"/>
          </a:xfrm>
          <a:prstGeom prst="rect">
            <a:avLst/>
          </a:prstGeom>
        </p:spPr>
        <p:txBody>
          <a:bodyPr/>
          <a:lstStyle/>
          <a:p>
            <a:pPr>
              <a:defRPr/>
            </a:pPr>
            <a:r>
              <a:rPr lang="es-AR" sz="1200"/>
              <a:t>Ingeniería de Software</a:t>
            </a:r>
            <a:endParaRPr lang="es-AR" sz="1200" dirty="0"/>
          </a:p>
        </p:txBody>
      </p:sp>
      <p:sp>
        <p:nvSpPr>
          <p:cNvPr id="7" name="6 CuadroTexto"/>
          <p:cNvSpPr txBox="1"/>
          <p:nvPr/>
        </p:nvSpPr>
        <p:spPr>
          <a:xfrm>
            <a:off x="3769645" y="1376030"/>
            <a:ext cx="2214562" cy="318549"/>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Desarrollo</a:t>
            </a:r>
          </a:p>
        </p:txBody>
      </p:sp>
      <p:sp>
        <p:nvSpPr>
          <p:cNvPr id="8" name="7 CuadroTexto"/>
          <p:cNvSpPr txBox="1"/>
          <p:nvPr/>
        </p:nvSpPr>
        <p:spPr>
          <a:xfrm>
            <a:off x="5984207" y="1376030"/>
            <a:ext cx="2286000" cy="319087"/>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Mantenimiento</a:t>
            </a:r>
          </a:p>
        </p:txBody>
      </p:sp>
      <p:sp>
        <p:nvSpPr>
          <p:cNvPr id="9" name="8 CuadroTexto"/>
          <p:cNvSpPr txBox="1"/>
          <p:nvPr/>
        </p:nvSpPr>
        <p:spPr>
          <a:xfrm>
            <a:off x="4769771" y="1733216"/>
            <a:ext cx="714375" cy="319088"/>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Alfa</a:t>
            </a:r>
          </a:p>
        </p:txBody>
      </p:sp>
      <p:sp>
        <p:nvSpPr>
          <p:cNvPr id="10" name="9 CuadroTexto"/>
          <p:cNvSpPr txBox="1"/>
          <p:nvPr/>
        </p:nvSpPr>
        <p:spPr>
          <a:xfrm>
            <a:off x="5341271" y="2090405"/>
            <a:ext cx="642937" cy="319087"/>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Beta</a:t>
            </a:r>
          </a:p>
        </p:txBody>
      </p:sp>
      <p:sp>
        <p:nvSpPr>
          <p:cNvPr id="11" name="10 CuadroTexto"/>
          <p:cNvSpPr txBox="1"/>
          <p:nvPr/>
        </p:nvSpPr>
        <p:spPr>
          <a:xfrm>
            <a:off x="5984207" y="2447591"/>
            <a:ext cx="2286000" cy="319088"/>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Final</a:t>
            </a:r>
          </a:p>
        </p:txBody>
      </p:sp>
      <p:sp>
        <p:nvSpPr>
          <p:cNvPr id="12" name="11 CuadroTexto"/>
          <p:cNvSpPr txBox="1"/>
          <p:nvPr/>
        </p:nvSpPr>
        <p:spPr>
          <a:xfrm>
            <a:off x="6555707" y="2804780"/>
            <a:ext cx="642938" cy="318549"/>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Act.</a:t>
            </a:r>
          </a:p>
        </p:txBody>
      </p:sp>
      <p:sp>
        <p:nvSpPr>
          <p:cNvPr id="13" name="12 CuadroTexto"/>
          <p:cNvSpPr txBox="1"/>
          <p:nvPr/>
        </p:nvSpPr>
        <p:spPr>
          <a:xfrm>
            <a:off x="7270082" y="2804780"/>
            <a:ext cx="642938" cy="318549"/>
          </a:xfrm>
          <a:prstGeom prst="rect">
            <a:avLst/>
          </a:prstGeom>
          <a:solidFill>
            <a:srgbClr val="FFC000"/>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Act</a:t>
            </a:r>
          </a:p>
        </p:txBody>
      </p:sp>
      <p:sp>
        <p:nvSpPr>
          <p:cNvPr id="15" name="14 CuadroTexto"/>
          <p:cNvSpPr txBox="1"/>
          <p:nvPr/>
        </p:nvSpPr>
        <p:spPr>
          <a:xfrm>
            <a:off x="6055645" y="3449305"/>
            <a:ext cx="2214562" cy="318549"/>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Desarrollo</a:t>
            </a:r>
          </a:p>
        </p:txBody>
      </p:sp>
      <p:sp>
        <p:nvSpPr>
          <p:cNvPr id="16" name="15 CuadroTexto"/>
          <p:cNvSpPr txBox="1"/>
          <p:nvPr/>
        </p:nvSpPr>
        <p:spPr>
          <a:xfrm>
            <a:off x="8270207" y="3449304"/>
            <a:ext cx="2643188" cy="317500"/>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Mantenimiento</a:t>
            </a:r>
          </a:p>
        </p:txBody>
      </p:sp>
      <p:sp>
        <p:nvSpPr>
          <p:cNvPr id="17" name="16 CuadroTexto"/>
          <p:cNvSpPr txBox="1"/>
          <p:nvPr/>
        </p:nvSpPr>
        <p:spPr>
          <a:xfrm>
            <a:off x="7055771" y="3806491"/>
            <a:ext cx="714375" cy="317500"/>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Alfa</a:t>
            </a:r>
          </a:p>
        </p:txBody>
      </p:sp>
      <p:sp>
        <p:nvSpPr>
          <p:cNvPr id="18" name="17 CuadroTexto"/>
          <p:cNvSpPr txBox="1"/>
          <p:nvPr/>
        </p:nvSpPr>
        <p:spPr>
          <a:xfrm>
            <a:off x="7627271" y="4163679"/>
            <a:ext cx="642937" cy="317500"/>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Beta</a:t>
            </a:r>
          </a:p>
        </p:txBody>
      </p:sp>
      <p:sp>
        <p:nvSpPr>
          <p:cNvPr id="19" name="18 CuadroTexto"/>
          <p:cNvSpPr txBox="1"/>
          <p:nvPr/>
        </p:nvSpPr>
        <p:spPr>
          <a:xfrm>
            <a:off x="8270207" y="4520867"/>
            <a:ext cx="2643188" cy="318549"/>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Final</a:t>
            </a:r>
          </a:p>
        </p:txBody>
      </p:sp>
      <p:sp>
        <p:nvSpPr>
          <p:cNvPr id="20" name="19 CuadroTexto"/>
          <p:cNvSpPr txBox="1"/>
          <p:nvPr/>
        </p:nvSpPr>
        <p:spPr>
          <a:xfrm>
            <a:off x="8841707" y="4878055"/>
            <a:ext cx="642938" cy="319087"/>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Act.</a:t>
            </a:r>
          </a:p>
        </p:txBody>
      </p:sp>
      <p:sp>
        <p:nvSpPr>
          <p:cNvPr id="21" name="20 CuadroTexto"/>
          <p:cNvSpPr txBox="1"/>
          <p:nvPr/>
        </p:nvSpPr>
        <p:spPr>
          <a:xfrm>
            <a:off x="9556082" y="4878055"/>
            <a:ext cx="642938" cy="318549"/>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Act</a:t>
            </a:r>
          </a:p>
        </p:txBody>
      </p:sp>
      <p:sp>
        <p:nvSpPr>
          <p:cNvPr id="22" name="21 CuadroTexto"/>
          <p:cNvSpPr txBox="1"/>
          <p:nvPr/>
        </p:nvSpPr>
        <p:spPr>
          <a:xfrm>
            <a:off x="10270457" y="4878055"/>
            <a:ext cx="642938" cy="319087"/>
          </a:xfrm>
          <a:prstGeom prst="rect">
            <a:avLst/>
          </a:prstGeom>
          <a:solidFill>
            <a:srgbClr val="FED2C4"/>
          </a:solidFill>
          <a:ln>
            <a:solidFill>
              <a:schemeClr val="tx1"/>
            </a:solidFill>
          </a:ln>
          <a:effectLst>
            <a:outerShdw blurRad="50800" dist="38100" dir="2700000" algn="tl" rotWithShape="0">
              <a:prstClr val="black">
                <a:alpha val="40000"/>
              </a:prstClr>
            </a:outerShdw>
          </a:effectLst>
        </p:spPr>
        <p:txBody>
          <a:bodyPr>
            <a:spAutoFit/>
          </a:bodyPr>
          <a:lstStyle/>
          <a:p>
            <a:pPr algn="ctr" eaLnBrk="0" hangingPunct="0">
              <a:lnSpc>
                <a:spcPct val="105000"/>
              </a:lnSpc>
              <a:buClr>
                <a:schemeClr val="accent1"/>
              </a:buClr>
              <a:buFont typeface="Wingdings" pitchFamily="2" charset="2"/>
              <a:buNone/>
              <a:defRPr/>
            </a:pPr>
            <a:r>
              <a:rPr lang="es-AR" sz="1400" dirty="0">
                <a:solidFill>
                  <a:schemeClr val="accent6">
                    <a:lumMod val="50000"/>
                  </a:schemeClr>
                </a:solidFill>
              </a:rPr>
              <a:t>Act.</a:t>
            </a:r>
          </a:p>
        </p:txBody>
      </p:sp>
      <p:cxnSp>
        <p:nvCxnSpPr>
          <p:cNvPr id="32791" name="24 Conector recto"/>
          <p:cNvCxnSpPr>
            <a:cxnSpLocks noChangeShapeType="1"/>
          </p:cNvCxnSpPr>
          <p:nvPr/>
        </p:nvCxnSpPr>
        <p:spPr bwMode="auto">
          <a:xfrm rot="5400000">
            <a:off x="3911727" y="3377074"/>
            <a:ext cx="4143375" cy="1587"/>
          </a:xfrm>
          <a:prstGeom prst="line">
            <a:avLst/>
          </a:prstGeom>
          <a:noFill/>
          <a:ln w="9525" algn="ctr">
            <a:solidFill>
              <a:schemeClr val="tx1"/>
            </a:solidFill>
            <a:prstDash val="sysDash"/>
            <a:round/>
            <a:headEnd/>
            <a:tailEnd/>
          </a:ln>
        </p:spPr>
      </p:cxnSp>
      <p:cxnSp>
        <p:nvCxnSpPr>
          <p:cNvPr id="32792" name="25 Conector recto"/>
          <p:cNvCxnSpPr>
            <a:cxnSpLocks noChangeShapeType="1"/>
          </p:cNvCxnSpPr>
          <p:nvPr/>
        </p:nvCxnSpPr>
        <p:spPr bwMode="auto">
          <a:xfrm rot="5400000">
            <a:off x="6199314" y="3377073"/>
            <a:ext cx="4143375" cy="1588"/>
          </a:xfrm>
          <a:prstGeom prst="line">
            <a:avLst/>
          </a:prstGeom>
          <a:noFill/>
          <a:ln w="9525" algn="ctr">
            <a:solidFill>
              <a:schemeClr val="tx1"/>
            </a:solidFill>
            <a:prstDash val="sysDash"/>
            <a:round/>
            <a:headEnd/>
            <a:tailEnd/>
          </a:ln>
        </p:spPr>
      </p:cxnSp>
      <p:cxnSp>
        <p:nvCxnSpPr>
          <p:cNvPr id="32793" name="31 Conector recto"/>
          <p:cNvCxnSpPr>
            <a:cxnSpLocks noChangeShapeType="1"/>
          </p:cNvCxnSpPr>
          <p:nvPr/>
        </p:nvCxnSpPr>
        <p:spPr bwMode="auto">
          <a:xfrm rot="5400000">
            <a:off x="8842502" y="3377074"/>
            <a:ext cx="4143375" cy="1587"/>
          </a:xfrm>
          <a:prstGeom prst="line">
            <a:avLst/>
          </a:prstGeom>
          <a:noFill/>
          <a:ln w="9525" algn="ctr">
            <a:solidFill>
              <a:schemeClr val="tx1"/>
            </a:solidFill>
            <a:prstDash val="sysDash"/>
            <a:round/>
            <a:headEnd/>
            <a:tailEnd/>
          </a:ln>
        </p:spPr>
      </p:cxnSp>
      <p:sp>
        <p:nvSpPr>
          <p:cNvPr id="32794" name="35 CuadroTexto"/>
          <p:cNvSpPr txBox="1">
            <a:spLocks noChangeArrowheads="1"/>
          </p:cNvSpPr>
          <p:nvPr/>
        </p:nvSpPr>
        <p:spPr bwMode="auto">
          <a:xfrm>
            <a:off x="3987527" y="2661904"/>
            <a:ext cx="1218410" cy="402418"/>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2000" b="1">
                <a:solidFill>
                  <a:schemeClr val="accent6">
                    <a:lumMod val="50000"/>
                  </a:schemeClr>
                </a:solidFill>
              </a:rPr>
              <a:t>Release 1</a:t>
            </a:r>
          </a:p>
        </p:txBody>
      </p:sp>
      <p:sp>
        <p:nvSpPr>
          <p:cNvPr id="32795" name="36 CuadroTexto"/>
          <p:cNvSpPr txBox="1">
            <a:spLocks noChangeArrowheads="1"/>
          </p:cNvSpPr>
          <p:nvPr/>
        </p:nvSpPr>
        <p:spPr bwMode="auto">
          <a:xfrm>
            <a:off x="4058163" y="4735179"/>
            <a:ext cx="1220013" cy="402418"/>
          </a:xfrm>
          <a:prstGeom prst="rect">
            <a:avLst/>
          </a:prstGeom>
          <a:noFill/>
          <a:ln w="9525">
            <a:noFill/>
            <a:miter lim="800000"/>
            <a:headEnd/>
            <a:tailEnd/>
          </a:ln>
        </p:spPr>
        <p:txBody>
          <a:bodyPr wrap="none">
            <a:spAutoFit/>
          </a:bodyPr>
          <a:lstStyle/>
          <a:p>
            <a:pPr algn="ctr" eaLnBrk="0" hangingPunct="0">
              <a:lnSpc>
                <a:spcPct val="105000"/>
              </a:lnSpc>
              <a:buClr>
                <a:schemeClr val="accent1"/>
              </a:buClr>
              <a:buFont typeface="Wingdings" pitchFamily="2" charset="2"/>
              <a:buNone/>
            </a:pPr>
            <a:r>
              <a:rPr lang="es-AR" sz="2000" b="1">
                <a:solidFill>
                  <a:schemeClr val="accent6">
                    <a:lumMod val="50000"/>
                  </a:schemeClr>
                </a:solidFill>
              </a:rPr>
              <a:t>Release 2</a:t>
            </a:r>
          </a:p>
        </p:txBody>
      </p:sp>
      <p:sp>
        <p:nvSpPr>
          <p:cNvPr id="3" name="Marcador de fecha 2"/>
          <p:cNvSpPr>
            <a:spLocks noGrp="1"/>
          </p:cNvSpPr>
          <p:nvPr>
            <p:ph type="dt" sz="half" idx="10"/>
          </p:nvPr>
        </p:nvSpPr>
        <p:spPr/>
        <p:txBody>
          <a:bodyPr/>
          <a:lstStyle/>
          <a:p>
            <a:pPr>
              <a:defRPr/>
            </a:pPr>
            <a:fld id="{8F6D2C88-1FF7-4242-B18B-5C25CC7ED3A6}" type="datetime1">
              <a:rPr lang="es-AR" smtClean="0"/>
              <a:t>2/6/19</a:t>
            </a:fld>
            <a:endParaRPr lang="es-AR"/>
          </a:p>
        </p:txBody>
      </p:sp>
      <p:sp>
        <p:nvSpPr>
          <p:cNvPr id="4" name="Marcador de número de diapositiva 3"/>
          <p:cNvSpPr>
            <a:spLocks noGrp="1"/>
          </p:cNvSpPr>
          <p:nvPr>
            <p:ph type="sldNum" sz="quarter" idx="12"/>
          </p:nvPr>
        </p:nvSpPr>
        <p:spPr/>
        <p:txBody>
          <a:bodyPr/>
          <a:lstStyle/>
          <a:p>
            <a:pPr>
              <a:defRPr/>
            </a:pPr>
            <a:fld id="{E3A210E6-57E8-4C7E-B7EC-0A1E26DAB89F}" type="slidenum">
              <a:rPr lang="es-AR" smtClean="0"/>
              <a:pPr>
                <a:defRPr/>
              </a:pPr>
              <a:t>33</a:t>
            </a:fld>
            <a:endParaRPr lang="es-AR"/>
          </a:p>
        </p:txBody>
      </p:sp>
    </p:spTree>
    <p:extLst>
      <p:ext uri="{BB962C8B-B14F-4D97-AF65-F5344CB8AC3E}">
        <p14:creationId xmlns:p14="http://schemas.microsoft.com/office/powerpoint/2010/main" val="3928389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a:t>Releases Internos y Externos</a:t>
            </a:r>
          </a:p>
        </p:txBody>
      </p:sp>
      <p:sp>
        <p:nvSpPr>
          <p:cNvPr id="9" name="4 Marcador de pie de página"/>
          <p:cNvSpPr>
            <a:spLocks noGrp="1"/>
          </p:cNvSpPr>
          <p:nvPr>
            <p:ph type="ftr" sz="quarter" idx="11"/>
          </p:nvPr>
        </p:nvSpPr>
        <p:spPr>
          <a:xfrm>
            <a:off x="4610071" y="6421462"/>
            <a:ext cx="2895600" cy="365125"/>
          </a:xfrm>
          <a:prstGeom prst="rect">
            <a:avLst/>
          </a:prstGeom>
        </p:spPr>
        <p:txBody>
          <a:bodyPr/>
          <a:lstStyle/>
          <a:p>
            <a:pPr>
              <a:defRPr/>
            </a:pPr>
            <a:r>
              <a:rPr lang="es-AR" sz="1200"/>
              <a:t>Ingeniería de Software</a:t>
            </a:r>
            <a:endParaRPr lang="es-AR" sz="1200" dirty="0"/>
          </a:p>
        </p:txBody>
      </p:sp>
      <p:sp>
        <p:nvSpPr>
          <p:cNvPr id="33795" name="2 Marcador de contenido"/>
          <p:cNvSpPr>
            <a:spLocks noGrp="1"/>
          </p:cNvSpPr>
          <p:nvPr>
            <p:ph sz="quarter" idx="1"/>
          </p:nvPr>
        </p:nvSpPr>
        <p:spPr>
          <a:xfrm>
            <a:off x="3652331" y="1123837"/>
            <a:ext cx="8286750" cy="4714875"/>
          </a:xfrm>
        </p:spPr>
        <p:txBody>
          <a:bodyPr>
            <a:normAutofit lnSpcReduction="10000"/>
          </a:bodyPr>
          <a:lstStyle/>
          <a:p>
            <a:r>
              <a:rPr lang="es-AR" dirty="0"/>
              <a:t>Entregables a otros miembros del equipo:</a:t>
            </a:r>
          </a:p>
          <a:p>
            <a:pPr lvl="1"/>
            <a:r>
              <a:rPr lang="es-AR" sz="2000" dirty="0"/>
              <a:t>Otros desarrolladores (Build diario).</a:t>
            </a:r>
          </a:p>
          <a:p>
            <a:pPr lvl="1"/>
            <a:endParaRPr lang="es-AR" sz="2000" dirty="0"/>
          </a:p>
          <a:p>
            <a:pPr lvl="1"/>
            <a:r>
              <a:rPr lang="es-AR" sz="2000" dirty="0"/>
              <a:t>Productor de Componentes (Entrega al equipo).</a:t>
            </a:r>
          </a:p>
          <a:p>
            <a:pPr lvl="1"/>
            <a:endParaRPr lang="es-AR" sz="2000" dirty="0"/>
          </a:p>
          <a:p>
            <a:pPr lvl="1"/>
            <a:r>
              <a:rPr lang="es-AR" sz="2000" dirty="0"/>
              <a:t>Componentes Tercerizados (Subcontratación).</a:t>
            </a:r>
          </a:p>
          <a:p>
            <a:pPr lvl="1"/>
            <a:endParaRPr lang="es-AR" sz="2000" dirty="0"/>
          </a:p>
          <a:p>
            <a:pPr lvl="1"/>
            <a:r>
              <a:rPr lang="es-AR" sz="2000" dirty="0"/>
              <a:t>A testing (Alfa Testing).</a:t>
            </a:r>
          </a:p>
          <a:p>
            <a:pPr lvl="1"/>
            <a:endParaRPr lang="es-AR" sz="2000" dirty="0"/>
          </a:p>
          <a:p>
            <a:r>
              <a:rPr lang="es-AR" dirty="0"/>
              <a:t>Entregables al exterior de la organización: (Parche, Update, Upgrade, Completo)</a:t>
            </a:r>
          </a:p>
          <a:p>
            <a:pPr lvl="1"/>
            <a:r>
              <a:rPr lang="es-AR" sz="2000" dirty="0"/>
              <a:t>A testing de aceptación (Beta Testing).</a:t>
            </a:r>
          </a:p>
          <a:p>
            <a:pPr lvl="1"/>
            <a:endParaRPr lang="es-AR" sz="2000" dirty="0"/>
          </a:p>
          <a:p>
            <a:pPr lvl="1"/>
            <a:r>
              <a:rPr lang="es-AR" sz="2000" dirty="0"/>
              <a:t>Entrega Final.</a:t>
            </a:r>
          </a:p>
        </p:txBody>
      </p:sp>
      <p:sp>
        <p:nvSpPr>
          <p:cNvPr id="3" name="Marcador de fecha 2"/>
          <p:cNvSpPr>
            <a:spLocks noGrp="1"/>
          </p:cNvSpPr>
          <p:nvPr>
            <p:ph type="dt" sz="half" idx="10"/>
          </p:nvPr>
        </p:nvSpPr>
        <p:spPr/>
        <p:txBody>
          <a:bodyPr/>
          <a:lstStyle/>
          <a:p>
            <a:pPr>
              <a:defRPr/>
            </a:pPr>
            <a:fld id="{C45DE043-3791-4B68-AF48-25ABFB57342F}" type="datetime1">
              <a:rPr lang="es-AR" smtClean="0"/>
              <a:t>2/6/19</a:t>
            </a:fld>
            <a:endParaRPr lang="es-AR"/>
          </a:p>
        </p:txBody>
      </p:sp>
      <p:sp>
        <p:nvSpPr>
          <p:cNvPr id="4" name="Marcador de número de diapositiva 3"/>
          <p:cNvSpPr>
            <a:spLocks noGrp="1"/>
          </p:cNvSpPr>
          <p:nvPr>
            <p:ph type="sldNum" sz="quarter" idx="12"/>
          </p:nvPr>
        </p:nvSpPr>
        <p:spPr/>
        <p:txBody>
          <a:bodyPr/>
          <a:lstStyle/>
          <a:p>
            <a:pPr>
              <a:defRPr/>
            </a:pPr>
            <a:fld id="{E3A210E6-57E8-4C7E-B7EC-0A1E26DAB89F}" type="slidenum">
              <a:rPr lang="es-AR" smtClean="0"/>
              <a:pPr>
                <a:defRPr/>
              </a:pPr>
              <a:t>34</a:t>
            </a:fld>
            <a:endParaRPr lang="es-AR"/>
          </a:p>
        </p:txBody>
      </p:sp>
    </p:spTree>
    <p:extLst>
      <p:ext uri="{BB962C8B-B14F-4D97-AF65-F5344CB8AC3E}">
        <p14:creationId xmlns:p14="http://schemas.microsoft.com/office/powerpoint/2010/main" val="1142053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AR" dirty="0"/>
              <a:t>Promoción de Ambientes - Diagrama</a:t>
            </a:r>
          </a:p>
        </p:txBody>
      </p:sp>
      <p:pic>
        <p:nvPicPr>
          <p:cNvPr id="36870" name="Picture 5"/>
          <p:cNvPicPr>
            <a:picLocks noChangeAspect="1" noChangeArrowheads="1"/>
          </p:cNvPicPr>
          <p:nvPr/>
        </p:nvPicPr>
        <p:blipFill>
          <a:blip r:embed="rId3" cstate="print"/>
          <a:srcRect/>
          <a:stretch>
            <a:fillRect/>
          </a:stretch>
        </p:blipFill>
        <p:spPr bwMode="auto">
          <a:xfrm>
            <a:off x="4013011" y="959834"/>
            <a:ext cx="6924675" cy="4929188"/>
          </a:xfrm>
          <a:prstGeom prst="rect">
            <a:avLst/>
          </a:prstGeom>
          <a:noFill/>
          <a:ln w="9525">
            <a:noFill/>
            <a:miter lim="800000"/>
            <a:headEnd/>
            <a:tailEnd/>
          </a:ln>
        </p:spPr>
      </p:pic>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2/6/19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35</a:t>
            </a:fld>
            <a:endParaRPr lang="es-AR"/>
          </a:p>
        </p:txBody>
      </p:sp>
    </p:spTree>
    <p:extLst>
      <p:ext uri="{BB962C8B-B14F-4D97-AF65-F5344CB8AC3E}">
        <p14:creationId xmlns:p14="http://schemas.microsoft.com/office/powerpoint/2010/main" val="1483185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Release notes</a:t>
            </a:r>
          </a:p>
        </p:txBody>
      </p:sp>
      <p:sp>
        <p:nvSpPr>
          <p:cNvPr id="37891" name="2 Marcador de contenido"/>
          <p:cNvSpPr>
            <a:spLocks noGrp="1"/>
          </p:cNvSpPr>
          <p:nvPr>
            <p:ph sz="quarter" idx="1"/>
          </p:nvPr>
        </p:nvSpPr>
        <p:spPr>
          <a:xfrm>
            <a:off x="3610984" y="1153020"/>
            <a:ext cx="8077200" cy="4572000"/>
          </a:xfrm>
        </p:spPr>
        <p:txBody>
          <a:bodyPr/>
          <a:lstStyle/>
          <a:p>
            <a:r>
              <a:rPr lang="es-AR" dirty="0"/>
              <a:t>Información  que se entrega conjuntamente con el producto que es de importancia para el cliente, como por ejemplo:</a:t>
            </a:r>
          </a:p>
          <a:p>
            <a:endParaRPr lang="es-AR" dirty="0"/>
          </a:p>
          <a:p>
            <a:pPr lvl="2"/>
            <a:r>
              <a:rPr lang="es-AR" sz="1800" dirty="0"/>
              <a:t>Requerimientos de instalación, tal como SO, memoria, especificaciones del procesos, etc.</a:t>
            </a:r>
          </a:p>
          <a:p>
            <a:pPr lvl="2"/>
            <a:r>
              <a:rPr lang="es-AR" sz="1800" dirty="0"/>
              <a:t>Como instalar el producto y como testear que la instalación fue exitosa.</a:t>
            </a:r>
          </a:p>
          <a:p>
            <a:pPr lvl="2"/>
            <a:r>
              <a:rPr lang="es-AR" sz="1800" dirty="0"/>
              <a:t>Como actualizar una versión anterior.</a:t>
            </a:r>
          </a:p>
          <a:p>
            <a:pPr lvl="2"/>
            <a:r>
              <a:rPr lang="es-AR" sz="1800" dirty="0"/>
              <a:t>El número de serie o clave si fuese necesario.</a:t>
            </a:r>
          </a:p>
          <a:p>
            <a:pPr lvl="2"/>
            <a:r>
              <a:rPr lang="es-AR" sz="1800" dirty="0"/>
              <a:t>Una lista de fallas conocidas o limitaciones de la versión, y la lista de fallas que fueron arregladas.</a:t>
            </a:r>
          </a:p>
          <a:p>
            <a:pPr lvl="2"/>
            <a:r>
              <a:rPr lang="es-AR" sz="1800" dirty="0"/>
              <a:t>Nuevas características incorporadas.</a:t>
            </a:r>
          </a:p>
          <a:p>
            <a:pPr lvl="2"/>
            <a:r>
              <a:rPr lang="es-AR" sz="1800" dirty="0"/>
              <a:t>Instrucciones de contacto para soporte.</a:t>
            </a:r>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2/6/19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36</a:t>
            </a:fld>
            <a:endParaRPr lang="es-AR"/>
          </a:p>
        </p:txBody>
      </p:sp>
    </p:spTree>
    <p:extLst>
      <p:ext uri="{BB962C8B-B14F-4D97-AF65-F5344CB8AC3E}">
        <p14:creationId xmlns:p14="http://schemas.microsoft.com/office/powerpoint/2010/main" val="1353610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3376083" y="1552220"/>
            <a:ext cx="8496944" cy="3744416"/>
          </a:xfrm>
        </p:spPr>
        <p:txBody>
          <a:bodyPr/>
          <a:lstStyle/>
          <a:p>
            <a:pPr marL="0" indent="0" algn="ctr">
              <a:buNone/>
            </a:pPr>
            <a:r>
              <a:rPr lang="es-ES" dirty="0" err="1"/>
              <a:t>Continuous</a:t>
            </a:r>
            <a:r>
              <a:rPr lang="es-ES" dirty="0"/>
              <a:t> </a:t>
            </a:r>
            <a:r>
              <a:rPr lang="es-ES" dirty="0" err="1"/>
              <a:t>Integration</a:t>
            </a:r>
            <a:r>
              <a:rPr lang="es-ES" dirty="0"/>
              <a:t> </a:t>
            </a:r>
            <a:r>
              <a:rPr lang="es-ES" dirty="0" err="1"/>
              <a:t>is</a:t>
            </a:r>
            <a:r>
              <a:rPr lang="es-ES" dirty="0"/>
              <a:t> a software </a:t>
            </a:r>
            <a:r>
              <a:rPr lang="es-ES" dirty="0" err="1"/>
              <a:t>development</a:t>
            </a:r>
            <a:r>
              <a:rPr lang="es-ES" dirty="0"/>
              <a:t> </a:t>
            </a:r>
            <a:r>
              <a:rPr lang="es-ES" dirty="0" err="1"/>
              <a:t>practice</a:t>
            </a:r>
            <a:endParaRPr lang="es-ES" dirty="0"/>
          </a:p>
          <a:p>
            <a:pPr marL="0" indent="0" algn="ctr">
              <a:buNone/>
            </a:pPr>
            <a:r>
              <a:rPr lang="es-ES" dirty="0" err="1"/>
              <a:t>where</a:t>
            </a:r>
            <a:r>
              <a:rPr lang="es-ES" dirty="0"/>
              <a:t> </a:t>
            </a:r>
            <a:r>
              <a:rPr lang="es-ES" dirty="0" err="1"/>
              <a:t>members</a:t>
            </a:r>
            <a:r>
              <a:rPr lang="es-ES" dirty="0"/>
              <a:t> of a </a:t>
            </a:r>
            <a:r>
              <a:rPr lang="es-ES" dirty="0" err="1"/>
              <a:t>team</a:t>
            </a:r>
            <a:r>
              <a:rPr lang="es-ES" dirty="0"/>
              <a:t> </a:t>
            </a:r>
            <a:r>
              <a:rPr lang="es-ES" dirty="0" err="1"/>
              <a:t>integrate</a:t>
            </a:r>
            <a:r>
              <a:rPr lang="es-ES" dirty="0"/>
              <a:t> </a:t>
            </a:r>
            <a:r>
              <a:rPr lang="es-ES" dirty="0" err="1"/>
              <a:t>their</a:t>
            </a:r>
            <a:r>
              <a:rPr lang="es-ES" dirty="0"/>
              <a:t> </a:t>
            </a:r>
            <a:r>
              <a:rPr lang="es-ES" dirty="0" err="1"/>
              <a:t>work</a:t>
            </a:r>
            <a:r>
              <a:rPr lang="es-ES" dirty="0"/>
              <a:t> </a:t>
            </a:r>
            <a:r>
              <a:rPr lang="es-ES" dirty="0" err="1"/>
              <a:t>frequently</a:t>
            </a:r>
            <a:r>
              <a:rPr lang="es-ES" dirty="0"/>
              <a:t>,</a:t>
            </a:r>
          </a:p>
          <a:p>
            <a:pPr marL="0" indent="0" algn="ctr">
              <a:buNone/>
            </a:pPr>
            <a:r>
              <a:rPr lang="es-ES" dirty="0" err="1"/>
              <a:t>usually</a:t>
            </a:r>
            <a:r>
              <a:rPr lang="es-ES" dirty="0"/>
              <a:t> </a:t>
            </a:r>
            <a:r>
              <a:rPr lang="es-ES" dirty="0" err="1"/>
              <a:t>each</a:t>
            </a:r>
            <a:r>
              <a:rPr lang="es-ES" dirty="0"/>
              <a:t> </a:t>
            </a:r>
            <a:r>
              <a:rPr lang="es-ES" dirty="0" err="1"/>
              <a:t>person</a:t>
            </a:r>
            <a:r>
              <a:rPr lang="es-ES" dirty="0"/>
              <a:t> </a:t>
            </a:r>
            <a:r>
              <a:rPr lang="es-ES" dirty="0" err="1"/>
              <a:t>integrates</a:t>
            </a:r>
            <a:r>
              <a:rPr lang="es-ES" dirty="0"/>
              <a:t> at </a:t>
            </a:r>
            <a:r>
              <a:rPr lang="es-ES" dirty="0" err="1"/>
              <a:t>least</a:t>
            </a:r>
            <a:r>
              <a:rPr lang="es-ES" dirty="0"/>
              <a:t> </a:t>
            </a:r>
            <a:r>
              <a:rPr lang="es-ES" dirty="0" err="1"/>
              <a:t>daily</a:t>
            </a:r>
            <a:r>
              <a:rPr lang="es-ES" dirty="0"/>
              <a:t> - </a:t>
            </a:r>
            <a:r>
              <a:rPr lang="es-ES" dirty="0" err="1"/>
              <a:t>leading</a:t>
            </a:r>
            <a:r>
              <a:rPr lang="es-ES" dirty="0"/>
              <a:t> </a:t>
            </a:r>
            <a:r>
              <a:rPr lang="es-ES" dirty="0" err="1"/>
              <a:t>to</a:t>
            </a:r>
            <a:endParaRPr lang="es-ES" dirty="0"/>
          </a:p>
          <a:p>
            <a:pPr marL="0" indent="0" algn="ctr">
              <a:buNone/>
            </a:pPr>
            <a:r>
              <a:rPr lang="es-ES" dirty="0" err="1"/>
              <a:t>multiple</a:t>
            </a:r>
            <a:r>
              <a:rPr lang="es-ES" dirty="0"/>
              <a:t> </a:t>
            </a:r>
            <a:r>
              <a:rPr lang="es-ES" dirty="0" err="1"/>
              <a:t>integrations</a:t>
            </a:r>
            <a:r>
              <a:rPr lang="es-ES" dirty="0"/>
              <a:t> per </a:t>
            </a:r>
            <a:r>
              <a:rPr lang="es-ES" dirty="0" err="1"/>
              <a:t>day</a:t>
            </a:r>
            <a:r>
              <a:rPr lang="es-ES" dirty="0"/>
              <a:t>. </a:t>
            </a:r>
            <a:r>
              <a:rPr lang="es-ES" dirty="0" err="1"/>
              <a:t>Each</a:t>
            </a:r>
            <a:r>
              <a:rPr lang="es-ES" dirty="0"/>
              <a:t> </a:t>
            </a:r>
            <a:r>
              <a:rPr lang="es-ES" dirty="0" err="1"/>
              <a:t>integration</a:t>
            </a:r>
            <a:r>
              <a:rPr lang="es-ES" dirty="0"/>
              <a:t> </a:t>
            </a:r>
            <a:r>
              <a:rPr lang="es-ES" dirty="0" err="1"/>
              <a:t>is</a:t>
            </a:r>
            <a:r>
              <a:rPr lang="es-ES" dirty="0"/>
              <a:t> </a:t>
            </a:r>
            <a:r>
              <a:rPr lang="es-ES" dirty="0" err="1"/>
              <a:t>verified</a:t>
            </a:r>
            <a:r>
              <a:rPr lang="es-ES" dirty="0"/>
              <a:t> </a:t>
            </a:r>
            <a:r>
              <a:rPr lang="es-ES" dirty="0" err="1"/>
              <a:t>by</a:t>
            </a:r>
            <a:endParaRPr lang="es-ES" dirty="0"/>
          </a:p>
          <a:p>
            <a:pPr marL="0" indent="0" algn="ctr">
              <a:buNone/>
            </a:pPr>
            <a:r>
              <a:rPr lang="es-ES" dirty="0" err="1"/>
              <a:t>an</a:t>
            </a:r>
            <a:r>
              <a:rPr lang="es-ES" dirty="0"/>
              <a:t> </a:t>
            </a:r>
            <a:r>
              <a:rPr lang="es-ES" dirty="0" err="1"/>
              <a:t>automated</a:t>
            </a:r>
            <a:r>
              <a:rPr lang="es-ES" dirty="0"/>
              <a:t> </a:t>
            </a:r>
            <a:r>
              <a:rPr lang="es-ES" dirty="0" err="1"/>
              <a:t>build</a:t>
            </a:r>
            <a:r>
              <a:rPr lang="es-ES" dirty="0"/>
              <a:t> (</a:t>
            </a:r>
            <a:r>
              <a:rPr lang="es-ES" dirty="0" err="1"/>
              <a:t>including</a:t>
            </a:r>
            <a:r>
              <a:rPr lang="es-ES" dirty="0"/>
              <a:t> test) </a:t>
            </a:r>
            <a:r>
              <a:rPr lang="es-ES" dirty="0" err="1"/>
              <a:t>to</a:t>
            </a:r>
            <a:r>
              <a:rPr lang="es-ES" dirty="0"/>
              <a:t> </a:t>
            </a:r>
            <a:r>
              <a:rPr lang="es-ES" dirty="0" err="1"/>
              <a:t>detect</a:t>
            </a:r>
            <a:r>
              <a:rPr lang="es-ES" dirty="0"/>
              <a:t> </a:t>
            </a:r>
            <a:r>
              <a:rPr lang="es-ES" dirty="0" err="1"/>
              <a:t>integration</a:t>
            </a:r>
            <a:endParaRPr lang="es-ES" dirty="0"/>
          </a:p>
          <a:p>
            <a:pPr marL="0" indent="0" algn="ctr">
              <a:buNone/>
            </a:pPr>
            <a:r>
              <a:rPr lang="es-ES" dirty="0" err="1"/>
              <a:t>errors</a:t>
            </a:r>
            <a:r>
              <a:rPr lang="es-ES" dirty="0"/>
              <a:t> as </a:t>
            </a:r>
            <a:r>
              <a:rPr lang="es-ES" dirty="0" err="1"/>
              <a:t>quickly</a:t>
            </a:r>
            <a:r>
              <a:rPr lang="es-ES" dirty="0"/>
              <a:t> as </a:t>
            </a:r>
            <a:r>
              <a:rPr lang="es-ES" dirty="0" err="1"/>
              <a:t>possible</a:t>
            </a:r>
            <a:r>
              <a:rPr lang="es-ES" dirty="0"/>
              <a:t>” – Martin </a:t>
            </a:r>
            <a:r>
              <a:rPr lang="es-ES" dirty="0" err="1"/>
              <a:t>Fowler</a:t>
            </a:r>
            <a:endParaRPr lang="es-ES" dirty="0"/>
          </a:p>
        </p:txBody>
      </p:sp>
      <p:sp>
        <p:nvSpPr>
          <p:cNvPr id="3" name="Título 2"/>
          <p:cNvSpPr>
            <a:spLocks noGrp="1"/>
          </p:cNvSpPr>
          <p:nvPr>
            <p:ph type="title"/>
          </p:nvPr>
        </p:nvSpPr>
        <p:spPr/>
        <p:txBody>
          <a:bodyPr/>
          <a:lstStyle/>
          <a:p>
            <a:r>
              <a:rPr lang="es-ES" dirty="0"/>
              <a:t>Integración Continua</a:t>
            </a:r>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2/6/19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37</a:t>
            </a:fld>
            <a:endParaRPr lang="es-AR"/>
          </a:p>
        </p:txBody>
      </p:sp>
    </p:spTree>
    <p:extLst>
      <p:ext uri="{BB962C8B-B14F-4D97-AF65-F5344CB8AC3E}">
        <p14:creationId xmlns:p14="http://schemas.microsoft.com/office/powerpoint/2010/main" val="14909810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a:t>CI - </a:t>
            </a:r>
            <a:r>
              <a:rPr lang="es-ES" dirty="0" err="1"/>
              <a:t>Workflow</a:t>
            </a:r>
            <a:endParaRPr lang="es-ES" dirty="0"/>
          </a:p>
        </p:txBody>
      </p:sp>
      <p:pic>
        <p:nvPicPr>
          <p:cNvPr id="4" name="Imagen 3"/>
          <p:cNvPicPr>
            <a:picLocks noChangeAspect="1"/>
          </p:cNvPicPr>
          <p:nvPr/>
        </p:nvPicPr>
        <p:blipFill>
          <a:blip r:embed="rId2"/>
          <a:stretch>
            <a:fillRect/>
          </a:stretch>
        </p:blipFill>
        <p:spPr>
          <a:xfrm>
            <a:off x="3643068" y="1349636"/>
            <a:ext cx="7560840" cy="4375384"/>
          </a:xfrm>
          <a:prstGeom prst="rect">
            <a:avLst/>
          </a:prstGeom>
        </p:spPr>
      </p:pic>
      <p:sp>
        <p:nvSpPr>
          <p:cNvPr id="5"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2/6/19</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7"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38</a:t>
            </a:fld>
            <a:endParaRPr lang="es-AR"/>
          </a:p>
        </p:txBody>
      </p:sp>
    </p:spTree>
    <p:extLst>
      <p:ext uri="{BB962C8B-B14F-4D97-AF65-F5344CB8AC3E}">
        <p14:creationId xmlns:p14="http://schemas.microsoft.com/office/powerpoint/2010/main" val="3001537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3452E24-E0A0-5F46-B617-998431C034B4}" type="datetime1">
              <a:rPr lang="es-AR" smtClean="0"/>
              <a:t>2/6/19</a:t>
            </a:fld>
            <a:endParaRPr lang="es-AR"/>
          </a:p>
        </p:txBody>
      </p:sp>
      <p:sp>
        <p:nvSpPr>
          <p:cNvPr id="3" name="Marcador de pie de página 2"/>
          <p:cNvSpPr>
            <a:spLocks noGrp="1"/>
          </p:cNvSpPr>
          <p:nvPr>
            <p:ph type="ftr" sz="quarter" idx="11"/>
          </p:nvPr>
        </p:nvSpPr>
        <p:spPr/>
        <p:txBody>
          <a:bodyPr/>
          <a:lstStyle/>
          <a:p>
            <a:r>
              <a:rPr lang="es-AR"/>
              <a:t>Introducción a la Ingeniería de Software en Productos Médicos</a:t>
            </a:r>
          </a:p>
        </p:txBody>
      </p:sp>
      <p:sp>
        <p:nvSpPr>
          <p:cNvPr id="4" name="Marcador de número de diapositiva 3"/>
          <p:cNvSpPr>
            <a:spLocks noGrp="1"/>
          </p:cNvSpPr>
          <p:nvPr>
            <p:ph type="sldNum" sz="quarter" idx="12"/>
          </p:nvPr>
        </p:nvSpPr>
        <p:spPr/>
        <p:txBody>
          <a:bodyPr/>
          <a:lstStyle/>
          <a:p>
            <a:fld id="{ADDD444B-9BA7-4839-9538-2E5C85273323}" type="slidenum">
              <a:rPr lang="es-AR" smtClean="0"/>
              <a:t>39</a:t>
            </a:fld>
            <a:endParaRPr lang="es-AR"/>
          </a:p>
        </p:txBody>
      </p:sp>
      <p:sp>
        <p:nvSpPr>
          <p:cNvPr id="5" name="CuadroTexto 4"/>
          <p:cNvSpPr txBox="1"/>
          <p:nvPr/>
        </p:nvSpPr>
        <p:spPr>
          <a:xfrm>
            <a:off x="3935760" y="2852936"/>
            <a:ext cx="4406976" cy="923330"/>
          </a:xfrm>
          <a:prstGeom prst="rect">
            <a:avLst/>
          </a:prstGeom>
          <a:noFill/>
        </p:spPr>
        <p:txBody>
          <a:bodyPr wrap="none" rtlCol="0">
            <a:spAutoFit/>
          </a:bodyPr>
          <a:lstStyle/>
          <a:p>
            <a:r>
              <a:rPr lang="es-ES" sz="5400" dirty="0">
                <a:solidFill>
                  <a:schemeClr val="accent1">
                    <a:lumMod val="60000"/>
                    <a:lumOff val="40000"/>
                  </a:schemeClr>
                </a:solidFill>
              </a:rPr>
              <a:t>Fin del Módulo</a:t>
            </a:r>
          </a:p>
        </p:txBody>
      </p:sp>
    </p:spTree>
    <p:extLst>
      <p:ext uri="{BB962C8B-B14F-4D97-AF65-F5344CB8AC3E}">
        <p14:creationId xmlns:p14="http://schemas.microsoft.com/office/powerpoint/2010/main" val="361854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05675" y="2684666"/>
            <a:ext cx="2398295" cy="1488667"/>
          </a:xfrm>
        </p:spPr>
        <p:txBody>
          <a:bodyPr>
            <a:normAutofit/>
          </a:bodyPr>
          <a:lstStyle/>
          <a:p>
            <a:pPr>
              <a:defRPr/>
            </a:pPr>
            <a:r>
              <a:rPr lang="es-AR" dirty="0"/>
              <a:t>Escenario </a:t>
            </a:r>
          </a:p>
        </p:txBody>
      </p:sp>
      <p:sp>
        <p:nvSpPr>
          <p:cNvPr id="14339" name="2 Marcador de contenido"/>
          <p:cNvSpPr>
            <a:spLocks noGrp="1"/>
          </p:cNvSpPr>
          <p:nvPr>
            <p:ph sz="quarter" idx="1"/>
          </p:nvPr>
        </p:nvSpPr>
        <p:spPr>
          <a:xfrm>
            <a:off x="3709125" y="946485"/>
            <a:ext cx="8077200" cy="5118574"/>
          </a:xfrm>
        </p:spPr>
        <p:txBody>
          <a:bodyPr>
            <a:normAutofit fontScale="92500" lnSpcReduction="20000"/>
          </a:bodyPr>
          <a:lstStyle/>
          <a:p>
            <a:r>
              <a:rPr lang="es-AR" sz="1800" dirty="0"/>
              <a:t>Múltiples desarrolladores.</a:t>
            </a:r>
          </a:p>
          <a:p>
            <a:endParaRPr lang="es-AR" sz="1800" dirty="0"/>
          </a:p>
          <a:p>
            <a:r>
              <a:rPr lang="es-AR" sz="1800" dirty="0"/>
              <a:t>Múltiples visiones.</a:t>
            </a:r>
          </a:p>
          <a:p>
            <a:endParaRPr lang="es-AR" sz="1800" dirty="0"/>
          </a:p>
          <a:p>
            <a:r>
              <a:rPr lang="es-AR" sz="1800" dirty="0"/>
              <a:t>Múltiples fases.</a:t>
            </a:r>
          </a:p>
          <a:p>
            <a:endParaRPr lang="es-AR" sz="1800" dirty="0"/>
          </a:p>
          <a:p>
            <a:r>
              <a:rPr lang="es-AR" sz="1800" dirty="0"/>
              <a:t>Múltiples entregas de software.</a:t>
            </a:r>
          </a:p>
          <a:p>
            <a:endParaRPr lang="es-AR" sz="1800" dirty="0"/>
          </a:p>
          <a:p>
            <a:r>
              <a:rPr lang="es-AR" sz="1800" dirty="0"/>
              <a:t>Múltiples plataformas de software.</a:t>
            </a:r>
          </a:p>
          <a:p>
            <a:endParaRPr lang="es-AR" sz="1800" dirty="0"/>
          </a:p>
          <a:p>
            <a:r>
              <a:rPr lang="es-AR" sz="1800" dirty="0"/>
              <a:t>Desde la dimensión espacial.</a:t>
            </a:r>
          </a:p>
          <a:p>
            <a:pPr lvl="1"/>
            <a:r>
              <a:rPr lang="es-AR" dirty="0"/>
              <a:t>Los sistemas están compuestos de muchas partes.</a:t>
            </a:r>
          </a:p>
          <a:p>
            <a:pPr lvl="1"/>
            <a:r>
              <a:rPr lang="es-AR" dirty="0"/>
              <a:t>Los sistemas y partes adaptados para diversas situaciones.</a:t>
            </a:r>
          </a:p>
          <a:p>
            <a:pPr lvl="1"/>
            <a:endParaRPr lang="es-AR" dirty="0"/>
          </a:p>
          <a:p>
            <a:r>
              <a:rPr lang="es-AR" sz="1800" dirty="0"/>
              <a:t>Desde la dimensión temporal</a:t>
            </a:r>
          </a:p>
          <a:p>
            <a:pPr lvl="1"/>
            <a:r>
              <a:rPr lang="es-AR" dirty="0"/>
              <a:t>Partes y sistema cambian en el tiempo.</a:t>
            </a:r>
          </a:p>
          <a:p>
            <a:endParaRPr lang="es-AR" sz="1800" dirty="0"/>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2/6/19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4</a:t>
            </a:fld>
            <a:endParaRPr lang="es-AR"/>
          </a:p>
        </p:txBody>
      </p:sp>
    </p:spTree>
    <p:extLst>
      <p:ext uri="{BB962C8B-B14F-4D97-AF65-F5344CB8AC3E}">
        <p14:creationId xmlns:p14="http://schemas.microsoft.com/office/powerpoint/2010/main" val="4241501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Alguna vez pasó que…</a:t>
            </a:r>
          </a:p>
        </p:txBody>
      </p:sp>
      <p:sp>
        <p:nvSpPr>
          <p:cNvPr id="15363" name="2 Marcador de contenido"/>
          <p:cNvSpPr>
            <a:spLocks noGrp="1"/>
          </p:cNvSpPr>
          <p:nvPr>
            <p:ph sz="quarter" idx="1"/>
          </p:nvPr>
        </p:nvSpPr>
        <p:spPr>
          <a:xfrm>
            <a:off x="3739771" y="1123836"/>
            <a:ext cx="8077200" cy="5126327"/>
          </a:xfrm>
        </p:spPr>
        <p:txBody>
          <a:bodyPr>
            <a:normAutofit fontScale="92500" lnSpcReduction="10000"/>
          </a:bodyPr>
          <a:lstStyle/>
          <a:p>
            <a:r>
              <a:rPr lang="es-AR" sz="1600" dirty="0"/>
              <a:t>Hay </a:t>
            </a:r>
            <a:r>
              <a:rPr lang="es-AR" sz="1600" dirty="0" err="1"/>
              <a:t>bugs</a:t>
            </a:r>
            <a:r>
              <a:rPr lang="es-AR" sz="1600" dirty="0"/>
              <a:t> que fueron corregidos y que aparecieron de vuelta.</a:t>
            </a:r>
          </a:p>
          <a:p>
            <a:endParaRPr lang="es-AR" sz="1600" dirty="0"/>
          </a:p>
          <a:p>
            <a:r>
              <a:rPr lang="es-AR" sz="1600" dirty="0"/>
              <a:t>La versiones previas del software no pueden ser reconstruidas.</a:t>
            </a:r>
          </a:p>
          <a:p>
            <a:endParaRPr lang="es-AR" sz="1600" dirty="0"/>
          </a:p>
          <a:p>
            <a:r>
              <a:rPr lang="es-AR" sz="1600" dirty="0"/>
              <a:t>Las versiones previas del software no se encuentran.</a:t>
            </a:r>
          </a:p>
          <a:p>
            <a:endParaRPr lang="es-AR" sz="1600" dirty="0"/>
          </a:p>
          <a:p>
            <a:r>
              <a:rPr lang="es-AR" sz="1600" dirty="0"/>
              <a:t>Se pierden archivos.</a:t>
            </a:r>
          </a:p>
          <a:p>
            <a:endParaRPr lang="es-AR" sz="1600" dirty="0"/>
          </a:p>
          <a:p>
            <a:r>
              <a:rPr lang="es-AR" sz="1600" dirty="0"/>
              <a:t>Los archivos son misteriosamente modificados.</a:t>
            </a:r>
          </a:p>
          <a:p>
            <a:endParaRPr lang="es-AR" sz="1600" dirty="0"/>
          </a:p>
          <a:p>
            <a:r>
              <a:rPr lang="es-AR" sz="1600" dirty="0"/>
              <a:t>El mismo código o parecido aparece en varios y en diferentes proyectos.</a:t>
            </a:r>
          </a:p>
          <a:p>
            <a:endParaRPr lang="es-AR" sz="1600" dirty="0"/>
          </a:p>
          <a:p>
            <a:r>
              <a:rPr lang="es-AR" sz="1600" dirty="0"/>
              <a:t>Dos programadores cambian el mismo archivo accidentalmente.</a:t>
            </a:r>
          </a:p>
          <a:p>
            <a:endParaRPr lang="es-AR" sz="1600" dirty="0"/>
          </a:p>
          <a:p>
            <a:r>
              <a:rPr lang="es-AR" sz="1600" dirty="0"/>
              <a:t>Hay “código  muerto” en los fuentes de los productos.</a:t>
            </a:r>
          </a:p>
          <a:p>
            <a:pPr marL="0" indent="0">
              <a:buNone/>
            </a:pPr>
            <a:endParaRPr lang="es-AR" dirty="0"/>
          </a:p>
        </p:txBody>
      </p:sp>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2/6/19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5</a:t>
            </a:fld>
            <a:endParaRPr lang="es-AR"/>
          </a:p>
        </p:txBody>
      </p:sp>
    </p:spTree>
    <p:extLst>
      <p:ext uri="{BB962C8B-B14F-4D97-AF65-F5344CB8AC3E}">
        <p14:creationId xmlns:p14="http://schemas.microsoft.com/office/powerpoint/2010/main" val="280429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36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36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C:\Program Files\Microsoft Office\MEDIA\CAGCAT10\j0293844.wmf"/>
          <p:cNvPicPr>
            <a:picLocks noChangeAspect="1" noChangeArrowheads="1"/>
          </p:cNvPicPr>
          <p:nvPr/>
        </p:nvPicPr>
        <p:blipFill>
          <a:blip r:embed="rId3" cstate="print"/>
          <a:srcRect/>
          <a:stretch>
            <a:fillRect/>
          </a:stretch>
        </p:blipFill>
        <p:spPr bwMode="auto">
          <a:xfrm>
            <a:off x="3200401" y="2063589"/>
            <a:ext cx="2929232" cy="3079800"/>
          </a:xfrm>
          <a:prstGeom prst="rect">
            <a:avLst/>
          </a:prstGeom>
          <a:noFill/>
          <a:ln w="9525">
            <a:noFill/>
            <a:miter lim="800000"/>
            <a:headEnd/>
            <a:tailEnd/>
          </a:ln>
        </p:spPr>
      </p:pic>
      <p:sp>
        <p:nvSpPr>
          <p:cNvPr id="2" name="1 Título"/>
          <p:cNvSpPr>
            <a:spLocks noGrp="1"/>
          </p:cNvSpPr>
          <p:nvPr>
            <p:ph type="title"/>
          </p:nvPr>
        </p:nvSpPr>
        <p:spPr/>
        <p:txBody>
          <a:bodyPr>
            <a:normAutofit/>
          </a:bodyPr>
          <a:lstStyle/>
          <a:p>
            <a:pPr>
              <a:defRPr/>
            </a:pPr>
            <a:r>
              <a:rPr lang="es-AR" dirty="0"/>
              <a:t>¿Cómo se encaran estas situaciones?</a:t>
            </a:r>
          </a:p>
        </p:txBody>
      </p:sp>
      <p:sp>
        <p:nvSpPr>
          <p:cNvPr id="17412" name="2 Marcador de contenido"/>
          <p:cNvSpPr>
            <a:spLocks noGrp="1"/>
          </p:cNvSpPr>
          <p:nvPr>
            <p:ph sz="quarter" idx="1"/>
          </p:nvPr>
        </p:nvSpPr>
        <p:spPr>
          <a:xfrm>
            <a:off x="6047632" y="1343509"/>
            <a:ext cx="5500688" cy="1575048"/>
          </a:xfrm>
        </p:spPr>
        <p:txBody>
          <a:bodyPr>
            <a:normAutofit fontScale="62500" lnSpcReduction="20000"/>
          </a:bodyPr>
          <a:lstStyle/>
          <a:p>
            <a:pPr algn="ctr">
              <a:buFont typeface="Wingdings" pitchFamily="2" charset="2"/>
              <a:buNone/>
            </a:pPr>
            <a:r>
              <a:rPr lang="es-AR" sz="5400" dirty="0"/>
              <a:t>Administrando</a:t>
            </a:r>
          </a:p>
          <a:p>
            <a:pPr algn="ctr">
              <a:buFont typeface="Wingdings" pitchFamily="2" charset="2"/>
              <a:buNone/>
            </a:pPr>
            <a:r>
              <a:rPr lang="es-AR" sz="5400" dirty="0"/>
              <a:t>la </a:t>
            </a:r>
          </a:p>
          <a:p>
            <a:pPr algn="ctr">
              <a:buFont typeface="Wingdings" pitchFamily="2" charset="2"/>
              <a:buNone/>
            </a:pPr>
            <a:r>
              <a:rPr lang="es-AR" sz="5400" dirty="0"/>
              <a:t>Configuración</a:t>
            </a:r>
          </a:p>
        </p:txBody>
      </p:sp>
      <p:sp>
        <p:nvSpPr>
          <p:cNvPr id="5"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2/6/19</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7"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6</a:t>
            </a:fld>
            <a:endParaRPr lang="es-AR"/>
          </a:p>
        </p:txBody>
      </p:sp>
      <p:sp>
        <p:nvSpPr>
          <p:cNvPr id="3" name="Rectángulo 2"/>
          <p:cNvSpPr/>
          <p:nvPr/>
        </p:nvSpPr>
        <p:spPr>
          <a:xfrm>
            <a:off x="6623696" y="3143710"/>
            <a:ext cx="4896544" cy="2590453"/>
          </a:xfrm>
          <a:prstGeom prst="rect">
            <a:avLst/>
          </a:prstGeom>
        </p:spPr>
        <p:txBody>
          <a:bodyPr wrap="square">
            <a:spAutoFit/>
          </a:bodyPr>
          <a:lstStyle/>
          <a:p>
            <a:pPr>
              <a:lnSpc>
                <a:spcPct val="90000"/>
              </a:lnSpc>
              <a:buFont typeface="Wingdings" pitchFamily="2" charset="2"/>
              <a:buNone/>
            </a:pPr>
            <a:r>
              <a:rPr lang="es-AR" sz="2000" dirty="0"/>
              <a:t>CM (Configuration Management): Es Ll a disciplina ocupada de identificar la configuración de un sistema en puntos discretos en el tiempo con el propósito de controlar sistemáticamente los cambios a esta configuración y mantener la integridad y trazabilidad de esta configuración a través del ciclo de vida del sistema.</a:t>
            </a:r>
          </a:p>
          <a:p>
            <a:pPr algn="r">
              <a:lnSpc>
                <a:spcPct val="90000"/>
              </a:lnSpc>
              <a:buFont typeface="Wingdings" pitchFamily="2" charset="2"/>
              <a:buNone/>
            </a:pPr>
            <a:r>
              <a:rPr lang="es-AR" sz="2000" dirty="0"/>
              <a:t>Bersoff</a:t>
            </a:r>
          </a:p>
        </p:txBody>
      </p:sp>
    </p:spTree>
    <p:extLst>
      <p:ext uri="{BB962C8B-B14F-4D97-AF65-F5344CB8AC3E}">
        <p14:creationId xmlns:p14="http://schemas.microsoft.com/office/powerpoint/2010/main" val="411712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AR" dirty="0"/>
              <a:t>¿Qué es el Sistema?</a:t>
            </a:r>
          </a:p>
        </p:txBody>
      </p:sp>
      <p:sp>
        <p:nvSpPr>
          <p:cNvPr id="60" name="4 Marcador de pie de página"/>
          <p:cNvSpPr>
            <a:spLocks noGrp="1"/>
          </p:cNvSpPr>
          <p:nvPr>
            <p:ph type="ftr" sz="quarter" idx="11"/>
          </p:nvPr>
        </p:nvSpPr>
        <p:spPr>
          <a:xfrm>
            <a:off x="4610071" y="6421462"/>
            <a:ext cx="2895600" cy="365125"/>
          </a:xfrm>
          <a:prstGeom prst="rect">
            <a:avLst/>
          </a:prstGeom>
        </p:spPr>
        <p:txBody>
          <a:bodyPr/>
          <a:lstStyle/>
          <a:p>
            <a:pPr>
              <a:defRPr/>
            </a:pPr>
            <a:r>
              <a:rPr lang="es-AR" sz="1200"/>
              <a:t>Ingeniería de Software</a:t>
            </a:r>
            <a:endParaRPr lang="es-AR" sz="1200" dirty="0"/>
          </a:p>
        </p:txBody>
      </p:sp>
      <p:grpSp>
        <p:nvGrpSpPr>
          <p:cNvPr id="3" name="37 Grupo"/>
          <p:cNvGrpSpPr>
            <a:grpSpLocks/>
          </p:cNvGrpSpPr>
          <p:nvPr/>
        </p:nvGrpSpPr>
        <p:grpSpPr bwMode="auto">
          <a:xfrm>
            <a:off x="6848477" y="2821780"/>
            <a:ext cx="785147" cy="1247042"/>
            <a:chOff x="5786446" y="1357298"/>
            <a:chExt cx="785569" cy="1247743"/>
          </a:xfrm>
        </p:grpSpPr>
        <p:pic>
          <p:nvPicPr>
            <p:cNvPr id="24632" name="Picture 15" descr="C:\Documents and Settings\Victor\My Documents\My Pictures\Microsoft Clip Organizer\j0404013.wmf"/>
            <p:cNvPicPr>
              <a:picLocks noChangeAspect="1" noChangeArrowheads="1"/>
            </p:cNvPicPr>
            <p:nvPr/>
          </p:nvPicPr>
          <p:blipFill>
            <a:blip r:embed="rId3" cstate="print"/>
            <a:srcRect/>
            <a:stretch>
              <a:fillRect/>
            </a:stretch>
          </p:blipFill>
          <p:spPr bwMode="auto">
            <a:xfrm>
              <a:off x="5786446" y="1357298"/>
              <a:ext cx="715962" cy="714375"/>
            </a:xfrm>
            <a:prstGeom prst="rect">
              <a:avLst/>
            </a:prstGeom>
            <a:noFill/>
            <a:ln w="9525">
              <a:noFill/>
              <a:miter lim="800000"/>
              <a:headEnd/>
              <a:tailEnd/>
            </a:ln>
          </p:spPr>
        </p:pic>
        <p:sp>
          <p:nvSpPr>
            <p:cNvPr id="24633" name="20 CuadroTexto"/>
            <p:cNvSpPr txBox="1">
              <a:spLocks noChangeArrowheads="1"/>
            </p:cNvSpPr>
            <p:nvPr/>
          </p:nvSpPr>
          <p:spPr bwMode="auto">
            <a:xfrm>
              <a:off x="5929322" y="2143116"/>
              <a:ext cx="642693" cy="461925"/>
            </a:xfrm>
            <a:prstGeom prst="rect">
              <a:avLst/>
            </a:prstGeom>
            <a:noFill/>
            <a:ln w="9525">
              <a:noFill/>
              <a:miter lim="800000"/>
              <a:headEnd/>
              <a:tailEnd/>
            </a:ln>
          </p:spPr>
          <p:txBody>
            <a:bodyPr wrap="none">
              <a:spAutoFit/>
            </a:bodyPr>
            <a:lstStyle/>
            <a:p>
              <a:pPr>
                <a:buFont typeface="Wingdings" pitchFamily="2" charset="2"/>
                <a:buNone/>
              </a:pPr>
              <a:r>
                <a:rPr lang="es-AR" sz="1200"/>
                <a:t>Código</a:t>
              </a:r>
            </a:p>
            <a:p>
              <a:pPr>
                <a:buFont typeface="Wingdings" pitchFamily="2" charset="2"/>
                <a:buNone/>
              </a:pPr>
              <a:r>
                <a:rPr lang="es-AR" sz="1200"/>
                <a:t>Fuente</a:t>
              </a:r>
            </a:p>
          </p:txBody>
        </p:sp>
      </p:grpSp>
      <p:grpSp>
        <p:nvGrpSpPr>
          <p:cNvPr id="4" name="36 Grupo"/>
          <p:cNvGrpSpPr>
            <a:grpSpLocks/>
          </p:cNvGrpSpPr>
          <p:nvPr/>
        </p:nvGrpSpPr>
        <p:grpSpPr bwMode="auto">
          <a:xfrm>
            <a:off x="6777039" y="3178967"/>
            <a:ext cx="1002597" cy="1175614"/>
            <a:chOff x="4500562" y="1428736"/>
            <a:chExt cx="1002107" cy="1176300"/>
          </a:xfrm>
        </p:grpSpPr>
        <p:pic>
          <p:nvPicPr>
            <p:cNvPr id="24630" name="Picture 5"/>
            <p:cNvPicPr>
              <a:picLocks noChangeAspect="1" noChangeArrowheads="1"/>
            </p:cNvPicPr>
            <p:nvPr/>
          </p:nvPicPr>
          <p:blipFill>
            <a:blip r:embed="rId4" cstate="print"/>
            <a:srcRect/>
            <a:stretch>
              <a:fillRect/>
            </a:stretch>
          </p:blipFill>
          <p:spPr bwMode="auto">
            <a:xfrm>
              <a:off x="4500562" y="1428736"/>
              <a:ext cx="950913" cy="642938"/>
            </a:xfrm>
            <a:prstGeom prst="rect">
              <a:avLst/>
            </a:prstGeom>
            <a:noFill/>
            <a:ln w="9525">
              <a:noFill/>
              <a:miter lim="800000"/>
              <a:headEnd/>
              <a:tailEnd/>
            </a:ln>
          </p:spPr>
        </p:pic>
        <p:sp>
          <p:nvSpPr>
            <p:cNvPr id="24631" name="21 CuadroTexto"/>
            <p:cNvSpPr txBox="1">
              <a:spLocks noChangeArrowheads="1"/>
            </p:cNvSpPr>
            <p:nvPr/>
          </p:nvSpPr>
          <p:spPr bwMode="auto">
            <a:xfrm>
              <a:off x="4643434" y="2143102"/>
              <a:ext cx="859235" cy="461934"/>
            </a:xfrm>
            <a:prstGeom prst="rect">
              <a:avLst/>
            </a:prstGeom>
            <a:noFill/>
            <a:ln w="9525">
              <a:noFill/>
              <a:miter lim="800000"/>
              <a:headEnd/>
              <a:tailEnd/>
            </a:ln>
          </p:spPr>
          <p:txBody>
            <a:bodyPr wrap="none">
              <a:spAutoFit/>
            </a:bodyPr>
            <a:lstStyle/>
            <a:p>
              <a:pPr>
                <a:buFont typeface="Wingdings" pitchFamily="2" charset="2"/>
                <a:buNone/>
              </a:pPr>
              <a:r>
                <a:rPr lang="es-AR" sz="1200"/>
                <a:t>Código</a:t>
              </a:r>
            </a:p>
            <a:p>
              <a:pPr>
                <a:buFont typeface="Wingdings" pitchFamily="2" charset="2"/>
                <a:buNone/>
              </a:pPr>
              <a:r>
                <a:rPr lang="es-AR" sz="1200"/>
                <a:t>Ejecutable</a:t>
              </a:r>
            </a:p>
          </p:txBody>
        </p:sp>
      </p:grpSp>
      <p:grpSp>
        <p:nvGrpSpPr>
          <p:cNvPr id="5" name="35 Grupo"/>
          <p:cNvGrpSpPr>
            <a:grpSpLocks/>
          </p:cNvGrpSpPr>
          <p:nvPr/>
        </p:nvGrpSpPr>
        <p:grpSpPr bwMode="auto">
          <a:xfrm>
            <a:off x="6562722" y="2893218"/>
            <a:ext cx="1141358" cy="1432499"/>
            <a:chOff x="3071802" y="1428736"/>
            <a:chExt cx="1140860" cy="1431861"/>
          </a:xfrm>
        </p:grpSpPr>
        <p:pic>
          <p:nvPicPr>
            <p:cNvPr id="24628" name="Picture 11" descr="C:\Documents and Settings\Victor\My Documents\My Pictures\Microsoft Clip Organizer\j0404093.wmf"/>
            <p:cNvPicPr>
              <a:picLocks noChangeAspect="1" noChangeArrowheads="1"/>
            </p:cNvPicPr>
            <p:nvPr/>
          </p:nvPicPr>
          <p:blipFill>
            <a:blip r:embed="rId5" cstate="print"/>
            <a:srcRect/>
            <a:stretch>
              <a:fillRect/>
            </a:stretch>
          </p:blipFill>
          <p:spPr bwMode="auto">
            <a:xfrm>
              <a:off x="3357554" y="1428736"/>
              <a:ext cx="612775" cy="822325"/>
            </a:xfrm>
            <a:prstGeom prst="rect">
              <a:avLst/>
            </a:prstGeom>
            <a:noFill/>
            <a:ln w="9525">
              <a:noFill/>
              <a:miter lim="800000"/>
              <a:headEnd/>
              <a:tailEnd/>
            </a:ln>
          </p:spPr>
        </p:pic>
        <p:sp>
          <p:nvSpPr>
            <p:cNvPr id="24629" name="22 CuadroTexto"/>
            <p:cNvSpPr txBox="1">
              <a:spLocks noChangeArrowheads="1"/>
            </p:cNvSpPr>
            <p:nvPr/>
          </p:nvSpPr>
          <p:spPr bwMode="auto">
            <a:xfrm>
              <a:off x="3071802" y="2214554"/>
              <a:ext cx="1140860" cy="646043"/>
            </a:xfrm>
            <a:prstGeom prst="rect">
              <a:avLst/>
            </a:prstGeom>
            <a:noFill/>
            <a:ln w="9525">
              <a:noFill/>
              <a:miter lim="800000"/>
              <a:headEnd/>
              <a:tailEnd/>
            </a:ln>
          </p:spPr>
          <p:txBody>
            <a:bodyPr wrap="none">
              <a:spAutoFit/>
            </a:bodyPr>
            <a:lstStyle/>
            <a:p>
              <a:pPr>
                <a:buFont typeface="Wingdings" pitchFamily="2" charset="2"/>
                <a:buNone/>
              </a:pPr>
              <a:r>
                <a:rPr lang="es-AR" sz="1200"/>
                <a:t>Scripts</a:t>
              </a:r>
            </a:p>
            <a:p>
              <a:pPr>
                <a:buFont typeface="Wingdings" pitchFamily="2" charset="2"/>
                <a:buNone/>
              </a:pPr>
              <a:r>
                <a:rPr lang="es-AR" sz="1200"/>
                <a:t>De Integración </a:t>
              </a:r>
            </a:p>
            <a:p>
              <a:pPr>
                <a:buFont typeface="Wingdings" pitchFamily="2" charset="2"/>
                <a:buNone/>
              </a:pPr>
              <a:r>
                <a:rPr lang="es-AR" sz="1200"/>
                <a:t>y builds</a:t>
              </a:r>
            </a:p>
          </p:txBody>
        </p:sp>
      </p:grpSp>
      <p:grpSp>
        <p:nvGrpSpPr>
          <p:cNvPr id="6" name="46 Grupo"/>
          <p:cNvGrpSpPr>
            <a:grpSpLocks/>
          </p:cNvGrpSpPr>
          <p:nvPr/>
        </p:nvGrpSpPr>
        <p:grpSpPr bwMode="auto">
          <a:xfrm>
            <a:off x="6562726" y="3107525"/>
            <a:ext cx="1822102" cy="633886"/>
            <a:chOff x="928662" y="2714620"/>
            <a:chExt cx="1822803" cy="507539"/>
          </a:xfrm>
        </p:grpSpPr>
        <p:sp>
          <p:nvSpPr>
            <p:cNvPr id="24626" name="7 Cilindro"/>
            <p:cNvSpPr>
              <a:spLocks noChangeArrowheads="1"/>
            </p:cNvSpPr>
            <p:nvPr/>
          </p:nvSpPr>
          <p:spPr bwMode="auto">
            <a:xfrm>
              <a:off x="928662" y="2714620"/>
              <a:ext cx="785812" cy="352628"/>
            </a:xfrm>
            <a:prstGeom prst="can">
              <a:avLst>
                <a:gd name="adj" fmla="val 25000"/>
              </a:avLst>
            </a:prstGeom>
            <a:noFill/>
            <a:ln w="9525" algn="ctr">
              <a:solidFill>
                <a:schemeClr val="tx2"/>
              </a:solidFill>
              <a:round/>
              <a:headEnd/>
              <a:tailEnd/>
            </a:ln>
          </p:spPr>
          <p:txBody>
            <a:bodyPr>
              <a:spAutoFit/>
            </a:bodyPr>
            <a:lstStyle/>
            <a:p>
              <a:endParaRPr lang="es-AR" sz="1200"/>
            </a:p>
          </p:txBody>
        </p:sp>
        <p:sp>
          <p:nvSpPr>
            <p:cNvPr id="24627" name="23 CuadroTexto"/>
            <p:cNvSpPr txBox="1">
              <a:spLocks noChangeArrowheads="1"/>
            </p:cNvSpPr>
            <p:nvPr/>
          </p:nvSpPr>
          <p:spPr bwMode="auto">
            <a:xfrm>
              <a:off x="1643042" y="3000372"/>
              <a:ext cx="1108423" cy="221787"/>
            </a:xfrm>
            <a:prstGeom prst="rect">
              <a:avLst/>
            </a:prstGeom>
            <a:noFill/>
            <a:ln w="9525">
              <a:noFill/>
              <a:miter lim="800000"/>
              <a:headEnd/>
              <a:tailEnd/>
            </a:ln>
          </p:spPr>
          <p:txBody>
            <a:bodyPr wrap="none">
              <a:spAutoFit/>
            </a:bodyPr>
            <a:lstStyle/>
            <a:p>
              <a:pPr>
                <a:buFont typeface="Wingdings" pitchFamily="2" charset="2"/>
                <a:buNone/>
              </a:pPr>
              <a:r>
                <a:rPr lang="es-AR" sz="1200"/>
                <a:t>Base de Datos</a:t>
              </a:r>
            </a:p>
          </p:txBody>
        </p:sp>
      </p:grpSp>
      <p:grpSp>
        <p:nvGrpSpPr>
          <p:cNvPr id="7" name="34 Grupo"/>
          <p:cNvGrpSpPr>
            <a:grpSpLocks/>
          </p:cNvGrpSpPr>
          <p:nvPr/>
        </p:nvGrpSpPr>
        <p:grpSpPr bwMode="auto">
          <a:xfrm>
            <a:off x="6991352" y="3178970"/>
            <a:ext cx="1126555" cy="1176039"/>
            <a:chOff x="1714480" y="1500174"/>
            <a:chExt cx="1127160" cy="1176049"/>
          </a:xfrm>
        </p:grpSpPr>
        <p:pic>
          <p:nvPicPr>
            <p:cNvPr id="24624" name="Picture 2" descr="C:\Program Files\Microsoft Office\MEDIA\CAGCAT10\j0196400.wmf"/>
            <p:cNvPicPr>
              <a:picLocks noChangeAspect="1" noChangeArrowheads="1"/>
            </p:cNvPicPr>
            <p:nvPr/>
          </p:nvPicPr>
          <p:blipFill>
            <a:blip r:embed="rId6" cstate="print"/>
            <a:srcRect/>
            <a:stretch>
              <a:fillRect/>
            </a:stretch>
          </p:blipFill>
          <p:spPr bwMode="auto">
            <a:xfrm>
              <a:off x="1857356" y="1500174"/>
              <a:ext cx="571500" cy="611188"/>
            </a:xfrm>
            <a:prstGeom prst="rect">
              <a:avLst/>
            </a:prstGeom>
            <a:noFill/>
            <a:ln w="9525">
              <a:noFill/>
              <a:miter lim="800000"/>
              <a:headEnd/>
              <a:tailEnd/>
            </a:ln>
          </p:spPr>
        </p:pic>
        <p:sp>
          <p:nvSpPr>
            <p:cNvPr id="24625" name="24 CuadroTexto"/>
            <p:cNvSpPr txBox="1">
              <a:spLocks noChangeArrowheads="1"/>
            </p:cNvSpPr>
            <p:nvPr/>
          </p:nvSpPr>
          <p:spPr bwMode="auto">
            <a:xfrm>
              <a:off x="1714480" y="2214554"/>
              <a:ext cx="1127160" cy="461669"/>
            </a:xfrm>
            <a:prstGeom prst="rect">
              <a:avLst/>
            </a:prstGeom>
            <a:noFill/>
            <a:ln w="9525">
              <a:noFill/>
              <a:miter lim="800000"/>
              <a:headEnd/>
              <a:tailEnd/>
            </a:ln>
          </p:spPr>
          <p:txBody>
            <a:bodyPr wrap="none">
              <a:spAutoFit/>
            </a:bodyPr>
            <a:lstStyle/>
            <a:p>
              <a:pPr>
                <a:buFont typeface="Wingdings" pitchFamily="2" charset="2"/>
                <a:buNone/>
              </a:pPr>
              <a:r>
                <a:rPr lang="es-AR" sz="1200"/>
                <a:t>Empaqueta de</a:t>
              </a:r>
            </a:p>
            <a:p>
              <a:pPr>
                <a:buFont typeface="Wingdings" pitchFamily="2" charset="2"/>
                <a:buNone/>
              </a:pPr>
              <a:r>
                <a:rPr lang="es-AR" sz="1200"/>
                <a:t>Producto</a:t>
              </a:r>
            </a:p>
          </p:txBody>
        </p:sp>
      </p:grpSp>
      <p:grpSp>
        <p:nvGrpSpPr>
          <p:cNvPr id="8" name="45 Grupo"/>
          <p:cNvGrpSpPr>
            <a:grpSpLocks/>
          </p:cNvGrpSpPr>
          <p:nvPr/>
        </p:nvGrpSpPr>
        <p:grpSpPr bwMode="auto">
          <a:xfrm>
            <a:off x="6348414" y="3178967"/>
            <a:ext cx="1420554" cy="642938"/>
            <a:chOff x="714348" y="3643314"/>
            <a:chExt cx="1421230" cy="642937"/>
          </a:xfrm>
        </p:grpSpPr>
        <p:pic>
          <p:nvPicPr>
            <p:cNvPr id="24622" name="Picture 7"/>
            <p:cNvPicPr>
              <a:picLocks noChangeAspect="1" noChangeArrowheads="1"/>
            </p:cNvPicPr>
            <p:nvPr/>
          </p:nvPicPr>
          <p:blipFill>
            <a:blip r:embed="rId7" cstate="print"/>
            <a:srcRect/>
            <a:stretch>
              <a:fillRect/>
            </a:stretch>
          </p:blipFill>
          <p:spPr bwMode="auto">
            <a:xfrm>
              <a:off x="714348" y="3643314"/>
              <a:ext cx="952500" cy="642937"/>
            </a:xfrm>
            <a:prstGeom prst="rect">
              <a:avLst/>
            </a:prstGeom>
            <a:noFill/>
            <a:ln w="9525">
              <a:noFill/>
              <a:miter lim="800000"/>
              <a:headEnd/>
              <a:tailEnd/>
            </a:ln>
          </p:spPr>
        </p:pic>
        <p:sp>
          <p:nvSpPr>
            <p:cNvPr id="24623" name="25 CuadroTexto"/>
            <p:cNvSpPr txBox="1">
              <a:spLocks noChangeArrowheads="1"/>
            </p:cNvSpPr>
            <p:nvPr/>
          </p:nvSpPr>
          <p:spPr bwMode="auto">
            <a:xfrm>
              <a:off x="1500166" y="3714752"/>
              <a:ext cx="635412" cy="276999"/>
            </a:xfrm>
            <a:prstGeom prst="rect">
              <a:avLst/>
            </a:prstGeom>
            <a:noFill/>
            <a:ln w="9525">
              <a:noFill/>
              <a:miter lim="800000"/>
              <a:headEnd/>
              <a:tailEnd/>
            </a:ln>
          </p:spPr>
          <p:txBody>
            <a:bodyPr wrap="none">
              <a:spAutoFit/>
            </a:bodyPr>
            <a:lstStyle/>
            <a:p>
              <a:pPr>
                <a:buFont typeface="Wingdings" pitchFamily="2" charset="2"/>
                <a:buNone/>
              </a:pPr>
              <a:r>
                <a:rPr lang="es-AR" sz="1200"/>
                <a:t>Planes </a:t>
              </a:r>
            </a:p>
          </p:txBody>
        </p:sp>
      </p:grpSp>
      <p:grpSp>
        <p:nvGrpSpPr>
          <p:cNvPr id="9" name="44 Grupo"/>
          <p:cNvGrpSpPr>
            <a:grpSpLocks/>
          </p:cNvGrpSpPr>
          <p:nvPr/>
        </p:nvGrpSpPr>
        <p:grpSpPr bwMode="auto">
          <a:xfrm>
            <a:off x="6777040" y="2964656"/>
            <a:ext cx="1794985" cy="714375"/>
            <a:chOff x="1071538" y="4572008"/>
            <a:chExt cx="1794768" cy="714376"/>
          </a:xfrm>
        </p:grpSpPr>
        <p:pic>
          <p:nvPicPr>
            <p:cNvPr id="24620" name="Picture 6"/>
            <p:cNvPicPr>
              <a:picLocks noChangeAspect="1" noChangeArrowheads="1"/>
            </p:cNvPicPr>
            <p:nvPr/>
          </p:nvPicPr>
          <p:blipFill>
            <a:blip r:embed="rId8" cstate="print"/>
            <a:srcRect/>
            <a:stretch>
              <a:fillRect/>
            </a:stretch>
          </p:blipFill>
          <p:spPr bwMode="auto">
            <a:xfrm>
              <a:off x="1071538" y="4786322"/>
              <a:ext cx="741362" cy="500062"/>
            </a:xfrm>
            <a:prstGeom prst="rect">
              <a:avLst/>
            </a:prstGeom>
            <a:noFill/>
            <a:ln w="9525">
              <a:noFill/>
              <a:miter lim="800000"/>
              <a:headEnd/>
              <a:tailEnd/>
            </a:ln>
          </p:spPr>
        </p:pic>
        <p:sp>
          <p:nvSpPr>
            <p:cNvPr id="24621" name="26 CuadroTexto"/>
            <p:cNvSpPr txBox="1">
              <a:spLocks noChangeArrowheads="1"/>
            </p:cNvSpPr>
            <p:nvPr/>
          </p:nvSpPr>
          <p:spPr bwMode="auto">
            <a:xfrm>
              <a:off x="1643042" y="4572008"/>
              <a:ext cx="1223264" cy="276999"/>
            </a:xfrm>
            <a:prstGeom prst="rect">
              <a:avLst/>
            </a:prstGeom>
            <a:noFill/>
            <a:ln w="9525">
              <a:noFill/>
              <a:miter lim="800000"/>
              <a:headEnd/>
              <a:tailEnd/>
            </a:ln>
          </p:spPr>
          <p:txBody>
            <a:bodyPr wrap="none">
              <a:spAutoFit/>
            </a:bodyPr>
            <a:lstStyle/>
            <a:p>
              <a:pPr>
                <a:buFont typeface="Wingdings" pitchFamily="2" charset="2"/>
                <a:buNone/>
              </a:pPr>
              <a:r>
                <a:rPr lang="es-AR" sz="1200"/>
                <a:t>Requerimientos</a:t>
              </a:r>
            </a:p>
          </p:txBody>
        </p:sp>
      </p:grpSp>
      <p:grpSp>
        <p:nvGrpSpPr>
          <p:cNvPr id="10" name="43 Grupo"/>
          <p:cNvGrpSpPr>
            <a:grpSpLocks/>
          </p:cNvGrpSpPr>
          <p:nvPr/>
        </p:nvGrpSpPr>
        <p:grpSpPr bwMode="auto">
          <a:xfrm>
            <a:off x="6562724" y="2964655"/>
            <a:ext cx="1139366" cy="857250"/>
            <a:chOff x="2071670" y="5143512"/>
            <a:chExt cx="1138735" cy="857252"/>
          </a:xfrm>
        </p:grpSpPr>
        <p:pic>
          <p:nvPicPr>
            <p:cNvPr id="24618" name="Picture 13" descr="C:\Documents and Settings\Victor\My Documents\My Pictures\Microsoft Clip Organizer\j0404371.wmf"/>
            <p:cNvPicPr>
              <a:picLocks noChangeAspect="1" noChangeArrowheads="1"/>
            </p:cNvPicPr>
            <p:nvPr/>
          </p:nvPicPr>
          <p:blipFill>
            <a:blip r:embed="rId9" cstate="print"/>
            <a:srcRect/>
            <a:stretch>
              <a:fillRect/>
            </a:stretch>
          </p:blipFill>
          <p:spPr bwMode="auto">
            <a:xfrm>
              <a:off x="2071670" y="5357826"/>
              <a:ext cx="784225" cy="642938"/>
            </a:xfrm>
            <a:prstGeom prst="rect">
              <a:avLst/>
            </a:prstGeom>
            <a:noFill/>
            <a:ln w="9525">
              <a:noFill/>
              <a:miter lim="800000"/>
              <a:headEnd/>
              <a:tailEnd/>
            </a:ln>
          </p:spPr>
        </p:pic>
        <p:sp>
          <p:nvSpPr>
            <p:cNvPr id="24619" name="27 CuadroTexto"/>
            <p:cNvSpPr txBox="1">
              <a:spLocks noChangeArrowheads="1"/>
            </p:cNvSpPr>
            <p:nvPr/>
          </p:nvSpPr>
          <p:spPr bwMode="auto">
            <a:xfrm>
              <a:off x="2500298" y="5143512"/>
              <a:ext cx="710107" cy="277000"/>
            </a:xfrm>
            <a:prstGeom prst="rect">
              <a:avLst/>
            </a:prstGeom>
            <a:noFill/>
            <a:ln w="9525">
              <a:noFill/>
              <a:miter lim="800000"/>
              <a:headEnd/>
              <a:tailEnd/>
            </a:ln>
          </p:spPr>
          <p:txBody>
            <a:bodyPr wrap="none">
              <a:spAutoFit/>
            </a:bodyPr>
            <a:lstStyle/>
            <a:p>
              <a:pPr>
                <a:buFont typeface="Wingdings" pitchFamily="2" charset="2"/>
                <a:buNone/>
              </a:pPr>
              <a:r>
                <a:rPr lang="es-AR" sz="1200"/>
                <a:t>Minutas</a:t>
              </a:r>
            </a:p>
          </p:txBody>
        </p:sp>
      </p:grpSp>
      <p:grpSp>
        <p:nvGrpSpPr>
          <p:cNvPr id="11" name="42 Grupo"/>
          <p:cNvGrpSpPr>
            <a:grpSpLocks/>
          </p:cNvGrpSpPr>
          <p:nvPr/>
        </p:nvGrpSpPr>
        <p:grpSpPr bwMode="auto">
          <a:xfrm>
            <a:off x="6634164" y="3107530"/>
            <a:ext cx="1351848" cy="785812"/>
            <a:chOff x="3357554" y="5357826"/>
            <a:chExt cx="1351126" cy="785814"/>
          </a:xfrm>
        </p:grpSpPr>
        <p:pic>
          <p:nvPicPr>
            <p:cNvPr id="24616" name="Picture 9"/>
            <p:cNvPicPr>
              <a:picLocks noChangeAspect="1" noChangeArrowheads="1"/>
            </p:cNvPicPr>
            <p:nvPr/>
          </p:nvPicPr>
          <p:blipFill>
            <a:blip r:embed="rId10" cstate="print"/>
            <a:srcRect/>
            <a:stretch>
              <a:fillRect/>
            </a:stretch>
          </p:blipFill>
          <p:spPr bwMode="auto">
            <a:xfrm>
              <a:off x="3357554" y="5572140"/>
              <a:ext cx="917575" cy="571500"/>
            </a:xfrm>
            <a:prstGeom prst="rect">
              <a:avLst/>
            </a:prstGeom>
            <a:noFill/>
            <a:ln w="9525">
              <a:noFill/>
              <a:miter lim="800000"/>
              <a:headEnd/>
              <a:tailEnd/>
            </a:ln>
          </p:spPr>
        </p:pic>
        <p:sp>
          <p:nvSpPr>
            <p:cNvPr id="24617" name="28 CuadroTexto"/>
            <p:cNvSpPr txBox="1">
              <a:spLocks noChangeArrowheads="1"/>
            </p:cNvSpPr>
            <p:nvPr/>
          </p:nvSpPr>
          <p:spPr bwMode="auto">
            <a:xfrm>
              <a:off x="3857620" y="5357826"/>
              <a:ext cx="851060" cy="277000"/>
            </a:xfrm>
            <a:prstGeom prst="rect">
              <a:avLst/>
            </a:prstGeom>
            <a:noFill/>
            <a:ln w="9525">
              <a:noFill/>
              <a:miter lim="800000"/>
              <a:headEnd/>
              <a:tailEnd/>
            </a:ln>
          </p:spPr>
          <p:txBody>
            <a:bodyPr wrap="none">
              <a:spAutoFit/>
            </a:bodyPr>
            <a:lstStyle/>
            <a:p>
              <a:pPr>
                <a:buFont typeface="Wingdings" pitchFamily="2" charset="2"/>
                <a:buNone/>
              </a:pPr>
              <a:r>
                <a:rPr lang="es-AR" sz="1200"/>
                <a:t>Auditorías</a:t>
              </a:r>
            </a:p>
          </p:txBody>
        </p:sp>
      </p:grpSp>
      <p:grpSp>
        <p:nvGrpSpPr>
          <p:cNvPr id="12" name="40 Grupo"/>
          <p:cNvGrpSpPr>
            <a:grpSpLocks/>
          </p:cNvGrpSpPr>
          <p:nvPr/>
        </p:nvGrpSpPr>
        <p:grpSpPr bwMode="auto">
          <a:xfrm>
            <a:off x="6134102" y="3036093"/>
            <a:ext cx="1408113" cy="714375"/>
            <a:chOff x="6929454" y="4286256"/>
            <a:chExt cx="1408117" cy="714375"/>
          </a:xfrm>
        </p:grpSpPr>
        <p:pic>
          <p:nvPicPr>
            <p:cNvPr id="24614" name="Picture 12" descr="C:\Documents and Settings\Victor\My Documents\My Pictures\Microsoft Clip Organizer\j0413400.wmf"/>
            <p:cNvPicPr>
              <a:picLocks noChangeAspect="1" noChangeArrowheads="1"/>
            </p:cNvPicPr>
            <p:nvPr/>
          </p:nvPicPr>
          <p:blipFill>
            <a:blip r:embed="rId11" cstate="print"/>
            <a:srcRect/>
            <a:stretch>
              <a:fillRect/>
            </a:stretch>
          </p:blipFill>
          <p:spPr bwMode="auto">
            <a:xfrm>
              <a:off x="7572396" y="4286256"/>
              <a:ext cx="765175" cy="714375"/>
            </a:xfrm>
            <a:prstGeom prst="rect">
              <a:avLst/>
            </a:prstGeom>
            <a:noFill/>
            <a:ln w="9525">
              <a:noFill/>
              <a:miter lim="800000"/>
              <a:headEnd/>
              <a:tailEnd/>
            </a:ln>
          </p:spPr>
        </p:pic>
        <p:sp>
          <p:nvSpPr>
            <p:cNvPr id="24615" name="30 CuadroTexto"/>
            <p:cNvSpPr txBox="1">
              <a:spLocks noChangeArrowheads="1"/>
            </p:cNvSpPr>
            <p:nvPr/>
          </p:nvSpPr>
          <p:spPr bwMode="auto">
            <a:xfrm>
              <a:off x="6929454" y="4286256"/>
              <a:ext cx="711179" cy="276999"/>
            </a:xfrm>
            <a:prstGeom prst="rect">
              <a:avLst/>
            </a:prstGeom>
            <a:noFill/>
            <a:ln w="9525">
              <a:noFill/>
              <a:miter lim="800000"/>
              <a:headEnd/>
              <a:tailEnd/>
            </a:ln>
          </p:spPr>
          <p:txBody>
            <a:bodyPr wrap="none">
              <a:spAutoFit/>
            </a:bodyPr>
            <a:lstStyle/>
            <a:p>
              <a:pPr>
                <a:buFont typeface="Wingdings" pitchFamily="2" charset="2"/>
                <a:buNone/>
              </a:pPr>
              <a:r>
                <a:rPr lang="es-AR" sz="1200"/>
                <a:t>Pruebas</a:t>
              </a:r>
            </a:p>
          </p:txBody>
        </p:sp>
      </p:grpSp>
      <p:grpSp>
        <p:nvGrpSpPr>
          <p:cNvPr id="13" name="41 Grupo"/>
          <p:cNvGrpSpPr>
            <a:grpSpLocks/>
          </p:cNvGrpSpPr>
          <p:nvPr/>
        </p:nvGrpSpPr>
        <p:grpSpPr bwMode="auto">
          <a:xfrm>
            <a:off x="6491289" y="2750342"/>
            <a:ext cx="1409836" cy="1143000"/>
            <a:chOff x="4857752" y="5143512"/>
            <a:chExt cx="1410389" cy="1143004"/>
          </a:xfrm>
        </p:grpSpPr>
        <p:pic>
          <p:nvPicPr>
            <p:cNvPr id="24612" name="Picture 8"/>
            <p:cNvPicPr>
              <a:picLocks noChangeAspect="1" noChangeArrowheads="1"/>
            </p:cNvPicPr>
            <p:nvPr/>
          </p:nvPicPr>
          <p:blipFill>
            <a:blip r:embed="rId12" cstate="print"/>
            <a:srcRect/>
            <a:stretch>
              <a:fillRect/>
            </a:stretch>
          </p:blipFill>
          <p:spPr bwMode="auto">
            <a:xfrm>
              <a:off x="5143504" y="5715016"/>
              <a:ext cx="844550" cy="571500"/>
            </a:xfrm>
            <a:prstGeom prst="rect">
              <a:avLst/>
            </a:prstGeom>
            <a:noFill/>
            <a:ln w="9525">
              <a:noFill/>
              <a:miter lim="800000"/>
              <a:headEnd/>
              <a:tailEnd/>
            </a:ln>
          </p:spPr>
        </p:pic>
        <p:sp>
          <p:nvSpPr>
            <p:cNvPr id="24613" name="31 CuadroTexto"/>
            <p:cNvSpPr txBox="1">
              <a:spLocks noChangeArrowheads="1"/>
            </p:cNvSpPr>
            <p:nvPr/>
          </p:nvSpPr>
          <p:spPr bwMode="auto">
            <a:xfrm>
              <a:off x="4857752" y="5143512"/>
              <a:ext cx="1410389" cy="646333"/>
            </a:xfrm>
            <a:prstGeom prst="rect">
              <a:avLst/>
            </a:prstGeom>
            <a:noFill/>
            <a:ln w="9525">
              <a:noFill/>
              <a:miter lim="800000"/>
              <a:headEnd/>
              <a:tailEnd/>
            </a:ln>
          </p:spPr>
          <p:txBody>
            <a:bodyPr wrap="none">
              <a:spAutoFit/>
            </a:bodyPr>
            <a:lstStyle/>
            <a:p>
              <a:pPr>
                <a:buFont typeface="Wingdings" pitchFamily="2" charset="2"/>
                <a:buNone/>
              </a:pPr>
              <a:r>
                <a:rPr lang="es-AR" sz="1200"/>
                <a:t>Manuales y </a:t>
              </a:r>
            </a:p>
            <a:p>
              <a:pPr>
                <a:buFont typeface="Wingdings" pitchFamily="2" charset="2"/>
                <a:buNone/>
              </a:pPr>
              <a:r>
                <a:rPr lang="es-AR" sz="1200"/>
                <a:t>Documentación de </a:t>
              </a:r>
            </a:p>
            <a:p>
              <a:pPr>
                <a:buFont typeface="Wingdings" pitchFamily="2" charset="2"/>
                <a:buNone/>
              </a:pPr>
              <a:r>
                <a:rPr lang="es-AR" sz="1200"/>
                <a:t>usuario</a:t>
              </a:r>
            </a:p>
          </p:txBody>
        </p:sp>
      </p:grpSp>
      <p:grpSp>
        <p:nvGrpSpPr>
          <p:cNvPr id="14" name="39 Grupo"/>
          <p:cNvGrpSpPr>
            <a:grpSpLocks/>
          </p:cNvGrpSpPr>
          <p:nvPr/>
        </p:nvGrpSpPr>
        <p:grpSpPr bwMode="auto">
          <a:xfrm>
            <a:off x="6276976" y="3036092"/>
            <a:ext cx="2046288" cy="687388"/>
            <a:chOff x="6715140" y="3143248"/>
            <a:chExt cx="2046297" cy="687388"/>
          </a:xfrm>
        </p:grpSpPr>
        <p:pic>
          <p:nvPicPr>
            <p:cNvPr id="24610" name="Picture 10" descr="C:\Documents and Settings\Victor\My Documents\My Pictures\Microsoft Clip Organizer\j0411045.wmf"/>
            <p:cNvPicPr>
              <a:picLocks noChangeAspect="1" noChangeArrowheads="1"/>
            </p:cNvPicPr>
            <p:nvPr/>
          </p:nvPicPr>
          <p:blipFill>
            <a:blip r:embed="rId13" cstate="print"/>
            <a:srcRect/>
            <a:stretch>
              <a:fillRect/>
            </a:stretch>
          </p:blipFill>
          <p:spPr bwMode="auto">
            <a:xfrm>
              <a:off x="8072462" y="3143248"/>
              <a:ext cx="688975" cy="687388"/>
            </a:xfrm>
            <a:prstGeom prst="rect">
              <a:avLst/>
            </a:prstGeom>
            <a:noFill/>
            <a:ln w="9525">
              <a:noFill/>
              <a:miter lim="800000"/>
              <a:headEnd/>
              <a:tailEnd/>
            </a:ln>
          </p:spPr>
        </p:pic>
        <p:sp>
          <p:nvSpPr>
            <p:cNvPr id="24611" name="32 CuadroTexto"/>
            <p:cNvSpPr txBox="1">
              <a:spLocks noChangeArrowheads="1"/>
            </p:cNvSpPr>
            <p:nvPr/>
          </p:nvSpPr>
          <p:spPr bwMode="auto">
            <a:xfrm>
              <a:off x="6715140" y="3286124"/>
              <a:ext cx="1212822" cy="461665"/>
            </a:xfrm>
            <a:prstGeom prst="rect">
              <a:avLst/>
            </a:prstGeom>
            <a:noFill/>
            <a:ln w="9525">
              <a:noFill/>
              <a:miter lim="800000"/>
              <a:headEnd/>
              <a:tailEnd/>
            </a:ln>
          </p:spPr>
          <p:txBody>
            <a:bodyPr wrap="none">
              <a:spAutoFit/>
            </a:bodyPr>
            <a:lstStyle/>
            <a:p>
              <a:pPr>
                <a:buFont typeface="Wingdings" pitchFamily="2" charset="2"/>
                <a:buNone/>
              </a:pPr>
              <a:r>
                <a:rPr lang="es-AR" sz="1200"/>
                <a:t>Documentación</a:t>
              </a:r>
            </a:p>
            <a:p>
              <a:pPr>
                <a:buFont typeface="Wingdings" pitchFamily="2" charset="2"/>
                <a:buNone/>
              </a:pPr>
              <a:r>
                <a:rPr lang="es-AR" sz="1200"/>
                <a:t>Del Sistema</a:t>
              </a:r>
            </a:p>
          </p:txBody>
        </p:sp>
      </p:grpSp>
      <p:grpSp>
        <p:nvGrpSpPr>
          <p:cNvPr id="15" name="38 Grupo"/>
          <p:cNvGrpSpPr>
            <a:grpSpLocks/>
          </p:cNvGrpSpPr>
          <p:nvPr/>
        </p:nvGrpSpPr>
        <p:grpSpPr bwMode="auto">
          <a:xfrm>
            <a:off x="6276976" y="2821781"/>
            <a:ext cx="1316038" cy="1134415"/>
            <a:chOff x="6786578" y="1643050"/>
            <a:chExt cx="1316041" cy="1134203"/>
          </a:xfrm>
        </p:grpSpPr>
        <p:pic>
          <p:nvPicPr>
            <p:cNvPr id="24608" name="Picture 14" descr="C:\Documents and Settings\Victor\My Documents\My Pictures\Microsoft Clip Organizer\j0409943.wmf"/>
            <p:cNvPicPr>
              <a:picLocks noChangeAspect="1" noChangeArrowheads="1"/>
            </p:cNvPicPr>
            <p:nvPr/>
          </p:nvPicPr>
          <p:blipFill>
            <a:blip r:embed="rId14" cstate="print"/>
            <a:srcRect/>
            <a:stretch>
              <a:fillRect/>
            </a:stretch>
          </p:blipFill>
          <p:spPr bwMode="auto">
            <a:xfrm>
              <a:off x="7215206" y="1643050"/>
              <a:ext cx="887413" cy="887412"/>
            </a:xfrm>
            <a:prstGeom prst="rect">
              <a:avLst/>
            </a:prstGeom>
            <a:noFill/>
            <a:ln w="9525">
              <a:noFill/>
              <a:miter lim="800000"/>
              <a:headEnd/>
              <a:tailEnd/>
            </a:ln>
          </p:spPr>
        </p:pic>
        <p:sp>
          <p:nvSpPr>
            <p:cNvPr id="24609" name="33 CuadroTexto"/>
            <p:cNvSpPr txBox="1">
              <a:spLocks noChangeArrowheads="1"/>
            </p:cNvSpPr>
            <p:nvPr/>
          </p:nvSpPr>
          <p:spPr bwMode="auto">
            <a:xfrm>
              <a:off x="6786578" y="2500306"/>
              <a:ext cx="877165" cy="276947"/>
            </a:xfrm>
            <a:prstGeom prst="rect">
              <a:avLst/>
            </a:prstGeom>
            <a:noFill/>
            <a:ln w="9525">
              <a:noFill/>
              <a:miter lim="800000"/>
              <a:headEnd/>
              <a:tailEnd/>
            </a:ln>
          </p:spPr>
          <p:txBody>
            <a:bodyPr wrap="none">
              <a:spAutoFit/>
            </a:bodyPr>
            <a:lstStyle/>
            <a:p>
              <a:pPr>
                <a:buFont typeface="Wingdings" pitchFamily="2" charset="2"/>
                <a:buNone/>
              </a:pPr>
              <a:r>
                <a:rPr lang="es-AR" sz="1200"/>
                <a:t>Revisiones</a:t>
              </a:r>
            </a:p>
          </p:txBody>
        </p:sp>
      </p:grpSp>
      <p:grpSp>
        <p:nvGrpSpPr>
          <p:cNvPr id="16" name="50 Grupo"/>
          <p:cNvGrpSpPr>
            <a:grpSpLocks/>
          </p:cNvGrpSpPr>
          <p:nvPr/>
        </p:nvGrpSpPr>
        <p:grpSpPr bwMode="auto">
          <a:xfrm>
            <a:off x="6634158" y="2750343"/>
            <a:ext cx="841020" cy="1285875"/>
            <a:chOff x="7072330" y="3643314"/>
            <a:chExt cx="840547" cy="2104171"/>
          </a:xfrm>
        </p:grpSpPr>
        <p:sp>
          <p:nvSpPr>
            <p:cNvPr id="24606" name="29 CuadroTexto"/>
            <p:cNvSpPr txBox="1">
              <a:spLocks noChangeArrowheads="1"/>
            </p:cNvSpPr>
            <p:nvPr/>
          </p:nvSpPr>
          <p:spPr bwMode="auto">
            <a:xfrm>
              <a:off x="7072330" y="3643314"/>
              <a:ext cx="840547" cy="755456"/>
            </a:xfrm>
            <a:prstGeom prst="rect">
              <a:avLst/>
            </a:prstGeom>
            <a:noFill/>
            <a:ln w="9525">
              <a:noFill/>
              <a:miter lim="800000"/>
              <a:headEnd/>
              <a:tailEnd/>
            </a:ln>
          </p:spPr>
          <p:txBody>
            <a:bodyPr wrap="none">
              <a:spAutoFit/>
            </a:bodyPr>
            <a:lstStyle/>
            <a:p>
              <a:pPr>
                <a:buFont typeface="Wingdings" pitchFamily="2" charset="2"/>
                <a:buNone/>
              </a:pPr>
              <a:r>
                <a:rPr lang="es-AR" sz="1200"/>
                <a:t>Modelos</a:t>
              </a:r>
            </a:p>
            <a:p>
              <a:pPr>
                <a:buFont typeface="Wingdings" pitchFamily="2" charset="2"/>
                <a:buNone/>
              </a:pPr>
              <a:r>
                <a:rPr lang="es-AR" sz="1200"/>
                <a:t>De Diseño</a:t>
              </a:r>
            </a:p>
          </p:txBody>
        </p:sp>
        <p:pic>
          <p:nvPicPr>
            <p:cNvPr id="24607" name="Picture 4"/>
            <p:cNvPicPr>
              <a:picLocks noChangeAspect="1" noChangeArrowheads="1"/>
            </p:cNvPicPr>
            <p:nvPr/>
          </p:nvPicPr>
          <p:blipFill>
            <a:blip r:embed="rId15" cstate="print"/>
            <a:srcRect/>
            <a:stretch>
              <a:fillRect/>
            </a:stretch>
          </p:blipFill>
          <p:spPr bwMode="auto">
            <a:xfrm>
              <a:off x="7072330" y="4578501"/>
              <a:ext cx="801688" cy="1168984"/>
            </a:xfrm>
            <a:prstGeom prst="rect">
              <a:avLst/>
            </a:prstGeom>
            <a:noFill/>
            <a:ln w="9525">
              <a:noFill/>
              <a:miter lim="800000"/>
              <a:headEnd/>
              <a:tailEnd/>
            </a:ln>
          </p:spPr>
        </p:pic>
      </p:grpSp>
      <p:grpSp>
        <p:nvGrpSpPr>
          <p:cNvPr id="17" name="54 Grupo"/>
          <p:cNvGrpSpPr>
            <a:grpSpLocks/>
          </p:cNvGrpSpPr>
          <p:nvPr/>
        </p:nvGrpSpPr>
        <p:grpSpPr bwMode="auto">
          <a:xfrm>
            <a:off x="7277101" y="2536030"/>
            <a:ext cx="1333500" cy="1103312"/>
            <a:chOff x="4643438" y="2285992"/>
            <a:chExt cx="1332834" cy="1103309"/>
          </a:xfrm>
        </p:grpSpPr>
        <p:pic>
          <p:nvPicPr>
            <p:cNvPr id="24604" name="Picture 50" descr="C:\Documents and Settings\Victor\My Documents\My Pictures\Microsoft Clip Organizer\j0409953.wmf"/>
            <p:cNvPicPr>
              <a:picLocks noChangeAspect="1" noChangeArrowheads="1"/>
            </p:cNvPicPr>
            <p:nvPr/>
          </p:nvPicPr>
          <p:blipFill>
            <a:blip r:embed="rId16" cstate="print"/>
            <a:srcRect/>
            <a:stretch>
              <a:fillRect/>
            </a:stretch>
          </p:blipFill>
          <p:spPr bwMode="auto">
            <a:xfrm>
              <a:off x="4643438" y="2643182"/>
              <a:ext cx="825902" cy="746119"/>
            </a:xfrm>
            <a:prstGeom prst="rect">
              <a:avLst/>
            </a:prstGeom>
            <a:noFill/>
            <a:ln w="9525">
              <a:noFill/>
              <a:miter lim="800000"/>
              <a:headEnd/>
              <a:tailEnd/>
            </a:ln>
          </p:spPr>
        </p:pic>
        <p:sp>
          <p:nvSpPr>
            <p:cNvPr id="24605" name="52 CuadroTexto"/>
            <p:cNvSpPr txBox="1">
              <a:spLocks noChangeArrowheads="1"/>
            </p:cNvSpPr>
            <p:nvPr/>
          </p:nvSpPr>
          <p:spPr bwMode="auto">
            <a:xfrm>
              <a:off x="4929190" y="2285992"/>
              <a:ext cx="1047082" cy="461664"/>
            </a:xfrm>
            <a:prstGeom prst="rect">
              <a:avLst/>
            </a:prstGeom>
            <a:noFill/>
            <a:ln w="9525">
              <a:noFill/>
              <a:miter lim="800000"/>
              <a:headEnd/>
              <a:tailEnd/>
            </a:ln>
          </p:spPr>
          <p:txBody>
            <a:bodyPr>
              <a:spAutoFit/>
            </a:bodyPr>
            <a:lstStyle/>
            <a:p>
              <a:pPr>
                <a:buFont typeface="Wingdings" pitchFamily="2" charset="2"/>
                <a:buNone/>
              </a:pPr>
              <a:r>
                <a:rPr lang="es-AR" sz="1200"/>
                <a:t>Software de </a:t>
              </a:r>
            </a:p>
            <a:p>
              <a:pPr algn="l">
                <a:buFont typeface="Wingdings" pitchFamily="2" charset="2"/>
                <a:buNone/>
              </a:pPr>
              <a:r>
                <a:rPr lang="es-AR" sz="1200"/>
                <a:t>Base</a:t>
              </a:r>
            </a:p>
          </p:txBody>
        </p:sp>
      </p:grpSp>
      <p:grpSp>
        <p:nvGrpSpPr>
          <p:cNvPr id="18" name="56 Grupo"/>
          <p:cNvGrpSpPr>
            <a:grpSpLocks/>
          </p:cNvGrpSpPr>
          <p:nvPr/>
        </p:nvGrpSpPr>
        <p:grpSpPr bwMode="auto">
          <a:xfrm>
            <a:off x="6777037" y="3964782"/>
            <a:ext cx="1112273" cy="920091"/>
            <a:chOff x="4214810" y="4214818"/>
            <a:chExt cx="1112849" cy="919877"/>
          </a:xfrm>
        </p:grpSpPr>
        <p:pic>
          <p:nvPicPr>
            <p:cNvPr id="24602" name="Picture 51" descr="C:\Documents and Settings\Victor\My Documents\My Pictures\Microsoft Clip Organizer\j0405870.wmf"/>
            <p:cNvPicPr>
              <a:picLocks noChangeAspect="1" noChangeArrowheads="1"/>
            </p:cNvPicPr>
            <p:nvPr/>
          </p:nvPicPr>
          <p:blipFill>
            <a:blip r:embed="rId17" cstate="print"/>
            <a:srcRect/>
            <a:stretch>
              <a:fillRect/>
            </a:stretch>
          </p:blipFill>
          <p:spPr bwMode="auto">
            <a:xfrm>
              <a:off x="4214810" y="4214818"/>
              <a:ext cx="573084" cy="573084"/>
            </a:xfrm>
            <a:prstGeom prst="rect">
              <a:avLst/>
            </a:prstGeom>
            <a:noFill/>
            <a:ln w="9525">
              <a:noFill/>
              <a:miter lim="800000"/>
              <a:headEnd/>
              <a:tailEnd/>
            </a:ln>
          </p:spPr>
        </p:pic>
        <p:sp>
          <p:nvSpPr>
            <p:cNvPr id="24603" name="55 CuadroTexto"/>
            <p:cNvSpPr txBox="1">
              <a:spLocks noChangeArrowheads="1"/>
            </p:cNvSpPr>
            <p:nvPr/>
          </p:nvSpPr>
          <p:spPr bwMode="auto">
            <a:xfrm>
              <a:off x="4500562" y="4857760"/>
              <a:ext cx="827097" cy="276935"/>
            </a:xfrm>
            <a:prstGeom prst="rect">
              <a:avLst/>
            </a:prstGeom>
            <a:noFill/>
            <a:ln w="9525">
              <a:noFill/>
              <a:miter lim="800000"/>
              <a:headEnd/>
              <a:tailEnd/>
            </a:ln>
          </p:spPr>
          <p:txBody>
            <a:bodyPr wrap="none">
              <a:spAutoFit/>
            </a:bodyPr>
            <a:lstStyle/>
            <a:p>
              <a:pPr>
                <a:buFont typeface="Wingdings" pitchFamily="2" charset="2"/>
                <a:buNone/>
              </a:pPr>
              <a:r>
                <a:rPr lang="es-AR" sz="1200"/>
                <a:t>Hardware</a:t>
              </a:r>
            </a:p>
          </p:txBody>
        </p:sp>
      </p:grpSp>
      <p:grpSp>
        <p:nvGrpSpPr>
          <p:cNvPr id="19" name="58 Grupo"/>
          <p:cNvGrpSpPr>
            <a:grpSpLocks/>
          </p:cNvGrpSpPr>
          <p:nvPr/>
        </p:nvGrpSpPr>
        <p:grpSpPr bwMode="auto">
          <a:xfrm>
            <a:off x="7491413" y="3536160"/>
            <a:ext cx="1168375" cy="705759"/>
            <a:chOff x="5143504" y="4214818"/>
            <a:chExt cx="1168584" cy="705542"/>
          </a:xfrm>
        </p:grpSpPr>
        <p:pic>
          <p:nvPicPr>
            <p:cNvPr id="24600" name="Picture 52" descr="C:\Documents and Settings\Victor\My Documents\My Pictures\Microsoft Clip Organizer\j0405940.wmf"/>
            <p:cNvPicPr>
              <a:picLocks noChangeAspect="1" noChangeArrowheads="1"/>
            </p:cNvPicPr>
            <p:nvPr/>
          </p:nvPicPr>
          <p:blipFill>
            <a:blip r:embed="rId18" cstate="print"/>
            <a:srcRect/>
            <a:stretch>
              <a:fillRect/>
            </a:stretch>
          </p:blipFill>
          <p:spPr bwMode="auto">
            <a:xfrm>
              <a:off x="5143504" y="4214818"/>
              <a:ext cx="564287" cy="558239"/>
            </a:xfrm>
            <a:prstGeom prst="rect">
              <a:avLst/>
            </a:prstGeom>
            <a:noFill/>
            <a:ln w="9525">
              <a:noFill/>
              <a:miter lim="800000"/>
              <a:headEnd/>
              <a:tailEnd/>
            </a:ln>
          </p:spPr>
        </p:pic>
        <p:sp>
          <p:nvSpPr>
            <p:cNvPr id="24601" name="57 CuadroTexto"/>
            <p:cNvSpPr txBox="1">
              <a:spLocks noChangeArrowheads="1"/>
            </p:cNvSpPr>
            <p:nvPr/>
          </p:nvSpPr>
          <p:spPr bwMode="auto">
            <a:xfrm>
              <a:off x="5214942" y="4643446"/>
              <a:ext cx="1097146" cy="276914"/>
            </a:xfrm>
            <a:prstGeom prst="rect">
              <a:avLst/>
            </a:prstGeom>
            <a:noFill/>
            <a:ln w="9525">
              <a:noFill/>
              <a:miter lim="800000"/>
              <a:headEnd/>
              <a:tailEnd/>
            </a:ln>
          </p:spPr>
          <p:txBody>
            <a:bodyPr wrap="none">
              <a:spAutoFit/>
            </a:bodyPr>
            <a:lstStyle/>
            <a:p>
              <a:pPr>
                <a:buFont typeface="Wingdings" pitchFamily="2" charset="2"/>
                <a:buNone/>
              </a:pPr>
              <a:r>
                <a:rPr lang="es-AR" sz="1200"/>
                <a:t>Componentes</a:t>
              </a:r>
            </a:p>
          </p:txBody>
        </p:sp>
      </p:grpSp>
      <p:sp>
        <p:nvSpPr>
          <p:cNvPr id="54" name="53 Elipse"/>
          <p:cNvSpPr/>
          <p:nvPr/>
        </p:nvSpPr>
        <p:spPr bwMode="auto">
          <a:xfrm>
            <a:off x="6205539" y="1964531"/>
            <a:ext cx="2786062" cy="2928937"/>
          </a:xfrm>
          <a:prstGeom prst="ellipse">
            <a:avLst/>
          </a:prstGeom>
          <a:solidFill>
            <a:schemeClr val="accent5"/>
          </a:solidFill>
          <a:ln w="9525" cap="flat" cmpd="sng" algn="ctr">
            <a:noFill/>
            <a:prstDash val="solid"/>
            <a:round/>
            <a:headEnd type="none" w="med" len="med"/>
            <a:tailEnd type="none" w="med" len="med"/>
          </a:ln>
          <a:effectLst/>
        </p:spPr>
        <p:txBody>
          <a:bodyPr/>
          <a:lstStyle/>
          <a:p>
            <a:pPr algn="ctr">
              <a:buFont typeface="Wingdings" pitchFamily="2" charset="2"/>
              <a:buNone/>
              <a:defRPr/>
            </a:pPr>
            <a:endParaRPr lang="es-AR" sz="2000" dirty="0">
              <a:latin typeface="Arial" charset="0"/>
            </a:endParaRPr>
          </a:p>
          <a:p>
            <a:pPr algn="ctr">
              <a:buFont typeface="Wingdings" pitchFamily="2" charset="2"/>
              <a:buNone/>
              <a:defRPr/>
            </a:pPr>
            <a:endParaRPr lang="es-AR" sz="2000" dirty="0">
              <a:latin typeface="Arial" charset="0"/>
            </a:endParaRPr>
          </a:p>
          <a:p>
            <a:pPr algn="ctr">
              <a:buFont typeface="Wingdings" pitchFamily="2" charset="2"/>
              <a:buNone/>
              <a:defRPr/>
            </a:pPr>
            <a:r>
              <a:rPr lang="es-AR" sz="2800" dirty="0">
                <a:latin typeface="Arial" charset="0"/>
              </a:rPr>
              <a:t>Sistema</a:t>
            </a:r>
            <a:endParaRPr lang="es-AR" sz="2000" dirty="0">
              <a:latin typeface="Arial" charset="0"/>
            </a:endParaRPr>
          </a:p>
        </p:txBody>
      </p:sp>
      <p:sp>
        <p:nvSpPr>
          <p:cNvPr id="20" name="Marcador de fecha 19"/>
          <p:cNvSpPr>
            <a:spLocks noGrp="1"/>
          </p:cNvSpPr>
          <p:nvPr>
            <p:ph type="dt" sz="half" idx="10"/>
          </p:nvPr>
        </p:nvSpPr>
        <p:spPr/>
        <p:txBody>
          <a:bodyPr/>
          <a:lstStyle/>
          <a:p>
            <a:pPr>
              <a:defRPr/>
            </a:pPr>
            <a:fld id="{5BD058D4-368F-4825-BDA8-E23F4C522F6C}" type="datetime1">
              <a:rPr lang="es-AR" smtClean="0"/>
              <a:t>2/6/19</a:t>
            </a:fld>
            <a:endParaRPr lang="es-AR"/>
          </a:p>
        </p:txBody>
      </p:sp>
      <p:sp>
        <p:nvSpPr>
          <p:cNvPr id="21" name="Marcador de número de diapositiva 20"/>
          <p:cNvSpPr>
            <a:spLocks noGrp="1"/>
          </p:cNvSpPr>
          <p:nvPr>
            <p:ph type="sldNum" sz="quarter" idx="12"/>
          </p:nvPr>
        </p:nvSpPr>
        <p:spPr/>
        <p:txBody>
          <a:bodyPr/>
          <a:lstStyle/>
          <a:p>
            <a:pPr>
              <a:defRPr/>
            </a:pPr>
            <a:fld id="{E3A210E6-57E8-4C7E-B7EC-0A1E26DAB89F}" type="slidenum">
              <a:rPr lang="es-AR" smtClean="0"/>
              <a:pPr>
                <a:defRPr/>
              </a:pPr>
              <a:t>7</a:t>
            </a:fld>
            <a:endParaRPr lang="es-AR"/>
          </a:p>
        </p:txBody>
      </p:sp>
    </p:spTree>
    <p:extLst>
      <p:ext uri="{BB962C8B-B14F-4D97-AF65-F5344CB8AC3E}">
        <p14:creationId xmlns:p14="http://schemas.microsoft.com/office/powerpoint/2010/main" val="111784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1407 -0.01041 C 0.04063 -0.01851 0.04757 -0.02245 0.0691 -0.03796 C 0.1007 -0.06041 0.05678 -0.02847 0.08178 -0.04884 C 0.08645 -0.05254 0.09671 -0.05972 0.09671 -0.05949 C 0.104 -0.07222 0.11632 -0.08426 0.12709 -0.0956 C 0.13247 -0.10115 0.14445 -0.1118 0.14445 -0.11157 C 0.14948 -0.12199 0.15452 -0.13055 0.16268 -0.13935 C 0.17066 -0.16458 0.16372 -0.15601 0.17501 -0.16805 C 0.179 -0.18263 0.18612 -0.19699 0.19271 -0.21134 C 0.19584 -0.21805 0.19983 -0.21828 0.20053 -0.22546 C 0.20139 -0.2375 0.20053 -0.24976 0.20053 -0.26134 " pathEditMode="relative" rAng="0" ptsTypes="ffffffffffA">
                                      <p:cBhvr>
                                        <p:cTn id="6" dur="2000" fill="hold"/>
                                        <p:tgtEl>
                                          <p:spTgt spid="15"/>
                                        </p:tgtEl>
                                        <p:attrNameLst>
                                          <p:attrName>ppt_x</p:attrName>
                                          <p:attrName>ppt_y</p:attrName>
                                        </p:attrNameLst>
                                      </p:cBhvr>
                                      <p:rCtr x="9400" y="-1250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4.44444E-6 0 C 0.02032 -0.00208 0.03247 -0.00694 0.05087 -0.01296 C 0.06893 -0.01898 0.08976 -0.02315 0.10573 -0.03356 C 0.11059 -0.03681 0.11389 -0.04167 0.11875 -0.04444 C 0.12327 -0.04722 0.129 -0.04838 0.13403 -0.05069 C 0.14931 -0.0588 0.16407 -0.06806 0.17917 -0.07616 C 0.19844 -0.08681 0.21598 -0.09861 0.23577 -0.1081 C 0.24445 -0.11204 0.2474 -0.11829 0.2566 -0.12199 C 0.26598 -0.13356 0.27049 -0.14884 0.2849 -0.15694 C 0.28855 -0.16528 0.29653 -0.17292 0.30209 -0.18079 C 0.30487 -0.18472 0.30625 -0.18958 0.30938 -0.19329 C 0.32257 -0.20995 0.30764 -0.18449 0.32066 -0.2044 C 0.32362 -0.20903 0.32553 -0.21389 0.32848 -0.21875 C 0.32657 -0.21921 0.32275 -0.22014 0.32275 -0.22014 " pathEditMode="relative" rAng="0" ptsTypes="fffffffffffffA">
                                      <p:cBhvr>
                                        <p:cTn id="10" dur="2000" fill="hold"/>
                                        <p:tgtEl>
                                          <p:spTgt spid="16"/>
                                        </p:tgtEl>
                                        <p:attrNameLst>
                                          <p:attrName>ppt_x</p:attrName>
                                          <p:attrName>ppt_y</p:attrName>
                                        </p:attrNameLst>
                                      </p:cBhvr>
                                      <p:rCtr x="16400" y="-11000"/>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4.72222E-6 0 C -0.02621 -0.00486 -0.0519 -0.01181 -0.07621 -0.02037 C -0.0868 -0.02407 -0.09687 -0.0287 -0.10763 -0.03171 C -0.12795 -0.04468 -0.15486 -0.05764 -0.18072 -0.06134 C -0.1875 -0.06412 -0.19409 -0.06458 -0.20034 -0.06759 C -0.20815 -0.0713 -0.21527 -0.07593 -0.22413 -0.07824 C -0.22899 -0.08125 -0.23246 -0.08171 -0.23836 -0.08333 C -0.2552 -0.09167 -0.27795 -0.09444 -0.29704 -0.09699 C -0.30156 -0.09907 -0.30607 -0.10023 -0.31024 -0.10208 C -0.31406 -0.10417 -0.31406 -0.10324 -0.31406 -0.10486 " pathEditMode="relative" rAng="0" ptsTypes="fffffffffA">
                                      <p:cBhvr>
                                        <p:cTn id="14" dur="2000" fill="hold"/>
                                        <p:tgtEl>
                                          <p:spTgt spid="12"/>
                                        </p:tgtEl>
                                        <p:attrNameLst>
                                          <p:attrName>ppt_x</p:attrName>
                                          <p:attrName>ppt_y</p:attrName>
                                        </p:attrNameLst>
                                      </p:cBhvr>
                                      <p:rCtr x="-15700" y="-5300"/>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3.33333E-6 3.33333E-6 C -0.00711 0.00787 -0.0151 0.01643 -0.02309 0.02152 C -0.03611 0.02986 -0.05034 0.03379 -0.06371 0.0412 C -0.07708 0.04884 -0.09062 0.0581 -0.10434 0.06458 C -0.12187 0.07291 -0.1401 0.07939 -0.15764 0.08819 C -0.1743 0.09652 -0.1901 0.1074 -0.20711 0.11365 C -0.21441 0.12129 -0.2217 0.12152 -0.22986 0.12546 C -0.246 0.1331 -0.26701 0.13402 -0.28333 0.13518 C -0.29253 0.1368 -0.30191 0.1375 -0.31111 0.13912 C -0.31805 0.14027 -0.32378 0.14514 -0.33038 0.14699 C -0.34201 0.15023 -0.34444 0.14907 -0.35816 0.14907 " pathEditMode="relative" rAng="0" ptsTypes="ffffffffffA">
                                      <p:cBhvr>
                                        <p:cTn id="18" dur="2000" fill="hold"/>
                                        <p:tgtEl>
                                          <p:spTgt spid="10"/>
                                        </p:tgtEl>
                                        <p:attrNameLst>
                                          <p:attrName>ppt_x</p:attrName>
                                          <p:attrName>ppt_y</p:attrName>
                                        </p:attrNameLst>
                                      </p:cBhvr>
                                      <p:rCtr x="-17900" y="7500"/>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nodeType="clickEffect">
                                  <p:stCondLst>
                                    <p:cond delay="0"/>
                                  </p:stCondLst>
                                  <p:childTnLst>
                                    <p:animMotion origin="layout" path="M 1.66667E-6 -1.11111E-6 C 0.02482 0.00903 0.01146 0.01898 0.0276 0.03195 C 0.03212 0.03935 0.03403 0.04769 0.03906 0.05533 C 0.06632 0.09607 0.03767 0.0412 0.05885 0.08102 C 0.06406 0.09074 0.0658 0.09931 0.07413 0.1088 C 0.08055 0.12523 0.09167 0.14306 0.10555 0.15787 C 0.11285 0.16551 0.11285 0.17361 0.12118 0.18125 C 0.12986 0.18982 0.13871 0.19884 0.14844 0.20695 C 0.15208 0.20995 0.16441 0.21806 0.16823 0.22199 C 0.18889 0.24398 0.16493 0.22315 0.18385 0.23912 C 0.18715 0.25232 0.18993 0.2581 0.2033 0.26875 C 0.2125 0.28519 0.21476 0.29491 0.24236 0.30509 C 0.25156 0.31296 0.24566 0.31158 0.25816 0.31158 " pathEditMode="relative" rAng="0" ptsTypes="ffffffffffffA">
                                      <p:cBhvr>
                                        <p:cTn id="22" dur="2000" fill="hold"/>
                                        <p:tgtEl>
                                          <p:spTgt spid="7"/>
                                        </p:tgtEl>
                                        <p:attrNameLst>
                                          <p:attrName>ppt_x</p:attrName>
                                          <p:attrName>ppt_y</p:attrName>
                                        </p:attrNameLst>
                                      </p:cBhvr>
                                      <p:rCtr x="12900" y="15600"/>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3.88889E-6 -4.81481E-6 C -0.00173 0.01413 0.00052 0.00278 -0.00399 0.01413 C -0.00642 0.01991 -0.00763 0.02778 -0.01041 0.03311 C -0.01406 0.04005 -0.01823 0.04607 -0.02204 0.05371 C -0.02361 0.06158 -0.02951 0.08079 -0.03263 0.08681 C -0.03385 0.08913 -0.03541 0.09051 -0.0368 0.09283 C -0.03819 0.09561 -0.03958 0.09838 -0.04097 0.10116 C -0.04288 0.1132 -0.04444 0.11737 -0.05052 0.12176 C -0.05416 0.13149 -0.06128 0.1463 -0.06632 0.15301 C -0.07222 0.17038 -0.07934 0.18473 -0.0875 0.19838 C -0.09548 0.21158 -0.08767 0.20139 -0.09583 0.21713 C -0.10034 0.22616 -0.09965 0.2213 -0.10538 0.22732 C -0.10989 0.23218 -0.11093 0.24051 -0.11579 0.24399 C -0.12152 0.26088 -0.11823 0.25417 -0.12743 0.26667 C -0.12847 0.26806 -0.13055 0.27084 -0.13055 0.2713 " pathEditMode="relative" rAng="0" ptsTypes="ffffffffffffffA">
                                      <p:cBhvr>
                                        <p:cTn id="26" dur="2000" fill="hold"/>
                                        <p:tgtEl>
                                          <p:spTgt spid="5"/>
                                        </p:tgtEl>
                                        <p:attrNameLst>
                                          <p:attrName>ppt_x</p:attrName>
                                          <p:attrName>ppt_y</p:attrName>
                                        </p:attrNameLst>
                                      </p:cBhvr>
                                      <p:rCtr x="-6500" y="13600"/>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3.88889E-6 7.40741E-7 C 0.00868 7.40741E-7 0.0177 7.40741E-7 0.02621 0.00069 C 0.06145 0.00417 0.03854 0.00301 0.05312 0.00787 C 0.05746 0.00926 0.06475 0.01018 0.06909 0.01157 C 0.09184 0.01852 0.10434 0.02616 0.13368 0.03241 C 0.14132 0.03773 0.15364 0.04282 0.16493 0.04768 C 0.17812 0.05324 0.18454 0.05972 0.19722 0.06528 C 0.20173 0.07361 0.21163 0.08148 0.21371 0.09005 C 0.21684 0.1044 0.21545 0.11875 0.21857 0.13333 C 0.21944 0.13704 0.21857 0.14259 0.23507 0.14398 C 0.2559 0.14537 0.24566 0.14468 0.26666 0.1463 C 0.27222 0.14977 0.27777 0.1581 0.28298 0.16018 C 0.28628 0.16157 0.2993 0.1625 0.2993 0.16319 " pathEditMode="relative" rAng="0" ptsTypes="ffffffffffffA">
                                      <p:cBhvr>
                                        <p:cTn id="30" dur="2000" fill="hold"/>
                                        <p:tgtEl>
                                          <p:spTgt spid="11"/>
                                        </p:tgtEl>
                                        <p:attrNameLst>
                                          <p:attrName>ppt_x</p:attrName>
                                          <p:attrName>ppt_y</p:attrName>
                                        </p:attrNameLst>
                                      </p:cBhvr>
                                      <p:rCtr x="15000" y="8100"/>
                                    </p:animMotion>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2.5E-6 -2.22222E-6 C -0.00173 -0.0419 -0.00173 -0.08356 -0.00451 -0.125 C -0.00468 -0.1294 -0.0092 -0.13333 -0.01093 -0.13727 C -0.01823 -0.15602 -0.02569 -0.17708 -0.03906 -0.19421 C -0.05191 -0.21111 -0.04444 -0.19745 -0.05 -0.2081 C -0.05069 -0.22176 -0.04913 -0.23588 -0.05191 -0.24977 C -0.05225 -0.25139 -0.05764 -0.25 -0.05868 -0.25139 C -0.06302 -0.25787 -0.04496 -0.2618 -0.03906 -0.2618 " pathEditMode="relative" rAng="0" ptsTypes="fffffffA">
                                      <p:cBhvr>
                                        <p:cTn id="34" dur="2000" fill="hold"/>
                                        <p:tgtEl>
                                          <p:spTgt spid="14"/>
                                        </p:tgtEl>
                                        <p:attrNameLst>
                                          <p:attrName>ppt_x</p:attrName>
                                          <p:attrName>ppt_y</p:attrName>
                                        </p:attrNameLst>
                                      </p:cBhvr>
                                      <p:rCtr x="-3200" y="-13100"/>
                                    </p:animMotion>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2.5E-6 3.7037E-6 C -2.5E-6 0.00046 0.00122 0.00532 0.00139 0.01296 C 0.00157 0.01597 0.00157 0.02361 0.00174 0.02754 C 0.00243 0.06064 0.0033 0.09907 0.00417 0.11759 C 0.00469 0.13657 0.00556 0.16967 0.00608 0.19375 C 0.00608 0.20046 0.00625 0.21018 0.00643 0.21504 C 0.0066 0.22476 0.00729 0.23055 0.00764 0.23657 C 0.00816 0.25764 0.00903 0.26828 0.00972 0.27801 C 0.0099 0.29421 0.01025 0.31064 0.01059 0.31944 C 0.0125 0.40972 0.01771 0.3331 0.01771 0.33402 " pathEditMode="relative" rAng="0" ptsTypes="fffffffffA">
                                      <p:cBhvr>
                                        <p:cTn id="38" dur="2000" fill="hold"/>
                                        <p:tgtEl>
                                          <p:spTgt spid="9"/>
                                        </p:tgtEl>
                                        <p:attrNameLst>
                                          <p:attrName>ppt_x</p:attrName>
                                          <p:attrName>ppt_y</p:attrName>
                                        </p:attrNameLst>
                                      </p:cBhvr>
                                      <p:rCtr x="900" y="20500"/>
                                    </p:animMotion>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nodeType="clickEffect">
                                  <p:stCondLst>
                                    <p:cond delay="0"/>
                                  </p:stCondLst>
                                  <p:childTnLst>
                                    <p:animMotion origin="layout" path="M -1.94444E-6 2.96296E-6 C 0.00799 -0.00996 -1.94444E-6 -0.02014 0.02431 -0.0301 C 0.02431 -0.03033 0.0816 -0.03056 0.08976 -0.03079 C 0.16354 -0.03195 0.16354 -0.0331 0.27795 -0.03426 C 0.31059 -0.03519 0.3434 -0.03588 0.36806 -0.03681 C 0.35972 -0.03959 0.3434 -0.04514 0.3434 -0.04491 " pathEditMode="relative" rAng="0" ptsTypes="fffffA">
                                      <p:cBhvr>
                                        <p:cTn id="42" dur="2000" fill="hold"/>
                                        <p:tgtEl>
                                          <p:spTgt spid="4"/>
                                        </p:tgtEl>
                                        <p:attrNameLst>
                                          <p:attrName>ppt_x</p:attrName>
                                          <p:attrName>ppt_y</p:attrName>
                                        </p:attrNameLst>
                                      </p:cBhvr>
                                      <p:rCtr x="18400" y="-2300"/>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nodeType="clickEffect">
                                  <p:stCondLst>
                                    <p:cond delay="0"/>
                                  </p:stCondLst>
                                  <p:childTnLst>
                                    <p:animMotion origin="layout" path="M -8.33333E-7 3.7037E-6 C 0.06858 -0.01042 0.13004 -0.05093 0.19774 -0.06505 C 0.2007 -0.06667 0.20347 -0.06875 0.2066 -0.07014 C 0.20938 -0.0713 0.21285 -0.07107 0.21563 -0.07246 C 0.21754 -0.07338 0.2184 -0.07616 0.22031 -0.07709 C 0.22847 -0.08218 0.23802 -0.08473 0.24705 -0.08681 C 0.26337 -0.09792 0.28802 -0.09954 0.30556 -0.10857 C 0.31493 -0.1132 0.31511 -0.11783 0.32587 -0.12061 C 0.34826 -0.14329 0.37639 -0.15834 0.40226 -0.17593 C 0.40851 -0.1801 0.41406 -0.18658 0.42014 -0.19051 C 0.42222 -0.1919 0.4257 -0.19098 0.42691 -0.19283 C 0.42795 -0.19422 0.42535 -0.19584 0.42483 -0.19746 " pathEditMode="relative" rAng="0" ptsTypes="fffffffffffA">
                                      <p:cBhvr>
                                        <p:cTn id="46" dur="2000" fill="hold"/>
                                        <p:tgtEl>
                                          <p:spTgt spid="3"/>
                                        </p:tgtEl>
                                        <p:attrNameLst>
                                          <p:attrName>ppt_x</p:attrName>
                                          <p:attrName>ppt_y</p:attrName>
                                        </p:attrNameLst>
                                      </p:cBhvr>
                                      <p:rCtr x="21400" y="-9900"/>
                                    </p:animMotion>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8.33333E-7 -3.33333E-6 C -0.01024 -0.01805 -0.02639 -0.03264 -0.03681 -0.05 C -0.0474 -0.06713 -0.04948 -0.07916 -0.06649 -0.09352 C -0.0684 -0.09514 -0.06823 -0.09791 -0.07014 -0.09977 C -0.09913 -0.12384 -0.1375 -0.13449 -0.17517 -0.14421 C -0.18594 -0.15046 -0.19896 -0.15208 -0.21007 -0.15833 C -0.2125 -0.16412 -0.21719 -0.17014 -0.22118 -0.17523 C -0.22465 -0.17963 -0.23229 -0.18773 -0.23229 -0.1875 C -0.23698 -0.20393 -0.24323 -0.21666 -0.26007 -0.22639 C -0.26215 -0.22916 -0.27188 -0.23773 -0.26736 -0.24143 " pathEditMode="relative" rAng="0" ptsTypes="fffffffffA">
                                      <p:cBhvr>
                                        <p:cTn id="50" dur="2000" fill="hold"/>
                                        <p:tgtEl>
                                          <p:spTgt spid="13"/>
                                        </p:tgtEl>
                                        <p:attrNameLst>
                                          <p:attrName>ppt_x</p:attrName>
                                          <p:attrName>ppt_y</p:attrName>
                                        </p:attrNameLst>
                                      </p:cBhvr>
                                      <p:rCtr x="-13600" y="-12100"/>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nodeType="clickEffect">
                                  <p:stCondLst>
                                    <p:cond delay="0"/>
                                  </p:stCondLst>
                                  <p:childTnLst>
                                    <p:animMotion origin="layout" path="M -0.00018 3.33333E-6 C -0.00469 0.02453 -0.00799 0.03703 -0.01927 0.0581 C -0.02118 0.0787 -0.02223 0.09583 -0.03802 0.11296 C -0.03889 0.11643 -0.03889 0.12037 -0.0408 0.12407 C -0.0415 0.12569 -0.04532 0.12615 -0.04636 0.12777 C -0.05695 0.14444 -0.04202 0.13171 -0.05434 0.1412 C -0.06094 0.15555 -0.08073 0.17106 -0.10052 0.17685 C -0.10834 0.1824 -0.11407 0.18588 -0.12466 0.18819 C -0.13542 0.19514 -0.14601 0.2 -0.1599 0.20301 C -0.17292 0.21273 -0.15417 0.2 -0.1816 0.2125 C -0.18473 0.21412 -0.18664 0.21643 -0.18959 0.21828 C -0.19705 0.22245 -0.20608 0.22361 -0.21389 0.22754 C -0.23681 0.23889 -0.2625 0.25486 -0.28993 0.25949 C -0.29445 0.26967 -0.29775 0.26342 -0.30608 0.27106 C -0.30712 0.27199 -0.31893 0.28449 -0.32223 0.28773 C -0.32865 0.29444 -0.32934 0.29259 -0.33299 0.28981 " pathEditMode="relative" rAng="0" ptsTypes="fffffffffffffffA">
                                      <p:cBhvr>
                                        <p:cTn id="54" dur="2000" fill="hold"/>
                                        <p:tgtEl>
                                          <p:spTgt spid="6"/>
                                        </p:tgtEl>
                                        <p:attrNameLst>
                                          <p:attrName>ppt_x</p:attrName>
                                          <p:attrName>ppt_y</p:attrName>
                                        </p:attrNameLst>
                                      </p:cBhvr>
                                      <p:rCtr x="-16600" y="14700"/>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nodeType="clickEffect">
                                  <p:stCondLst>
                                    <p:cond delay="0"/>
                                  </p:stCondLst>
                                  <p:childTnLst>
                                    <p:animMotion origin="layout" path="M 4.72222E-6 7.40741E-7 C -0.03247 0.01018 -0.0474 0.00486 -0.08803 0.00208 C -0.26563 0.00463 -0.18629 0.00417 -0.3257 0.00417 " pathEditMode="relative" rAng="0" ptsTypes="ffA">
                                      <p:cBhvr>
                                        <p:cTn id="58" dur="2000" fill="hold"/>
                                        <p:tgtEl>
                                          <p:spTgt spid="8"/>
                                        </p:tgtEl>
                                        <p:attrNameLst>
                                          <p:attrName>ppt_x</p:attrName>
                                          <p:attrName>ppt_y</p:attrName>
                                        </p:attrNameLst>
                                      </p:cBhvr>
                                      <p:rCtr x="-16300" y="500"/>
                                    </p:animMotion>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nodeType="clickEffect">
                                  <p:stCondLst>
                                    <p:cond delay="0"/>
                                  </p:stCondLst>
                                  <p:childTnLst>
                                    <p:animMotion origin="layout" path="M -0.04184 0.00231 C -0.10226 -0.02243 -0.15955 -0.06568 -0.21979 -0.06568 " pathEditMode="relative" rAng="0" ptsTypes="fA">
                                      <p:cBhvr>
                                        <p:cTn id="62" dur="2000" fill="hold"/>
                                        <p:tgtEl>
                                          <p:spTgt spid="18"/>
                                        </p:tgtEl>
                                        <p:attrNameLst>
                                          <p:attrName>ppt_x</p:attrName>
                                          <p:attrName>ppt_y</p:attrName>
                                        </p:attrNameLst>
                                      </p:cBhvr>
                                      <p:rCtr x="-8900" y="-3400"/>
                                    </p:animMotion>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nodeType="clickEffect">
                                  <p:stCondLst>
                                    <p:cond delay="0"/>
                                  </p:stCondLst>
                                  <p:childTnLst>
                                    <p:animMotion origin="layout" path="M 1.66667E-6 -2.7012E-6 C 0.01771 0.01203 0.03559 0.02452 0.0533 0.03677 C 0.05833 0.04024 0.06423 0.04163 0.06927 0.04533 C 0.08715 0.05921 0.07743 0.05689 0.09392 0.06499 C 0.10191 0.06869 0.11059 0.07054 0.11892 0.07355 C 0.12621 0.07956 0.13229 0.08627 0.1401 0.09089 C 0.14878 0.10592 0.16163 0.11009 0.17552 0.11494 C 0.18993 0.12627 0.17101 0.11263 0.18802 0.12142 C 0.19479 0.12512 0.19792 0.13067 0.20573 0.1346 C 0.21736 0.14894 0.24288 0.16628 0.25885 0.17114 C 0.26302 0.17484 0.26857 0.17669 0.27135 0.18224 C 0.27778 0.19542 0.27378 0.1908 0.28212 0.19751 C 0.28246 0.20976 0.27812 0.24306 0.29635 0.24306 " pathEditMode="relative" rAng="0" ptsTypes="ffffffffffffA">
                                      <p:cBhvr>
                                        <p:cTn id="66" dur="2000" fill="hold"/>
                                        <p:tgtEl>
                                          <p:spTgt spid="19"/>
                                        </p:tgtEl>
                                        <p:attrNameLst>
                                          <p:attrName>ppt_x</p:attrName>
                                          <p:attrName>ppt_y</p:attrName>
                                        </p:attrNameLst>
                                      </p:cBhvr>
                                      <p:rCtr x="14800" y="12100"/>
                                    </p:animMotion>
                                  </p:childTnLst>
                                </p:cTn>
                              </p:par>
                            </p:childTnLst>
                          </p:cTn>
                        </p:par>
                      </p:childTnLst>
                    </p:cTn>
                  </p:par>
                  <p:par>
                    <p:cTn id="67" fill="hold">
                      <p:stCondLst>
                        <p:cond delay="indefinite"/>
                      </p:stCondLst>
                      <p:childTnLst>
                        <p:par>
                          <p:cTn id="68" fill="hold">
                            <p:stCondLst>
                              <p:cond delay="0"/>
                            </p:stCondLst>
                            <p:childTnLst>
                              <p:par>
                                <p:cTn id="69" presetID="0" presetClass="path" presetSubtype="0" accel="50000" decel="50000" fill="hold" nodeType="clickEffect">
                                  <p:stCondLst>
                                    <p:cond delay="0"/>
                                  </p:stCondLst>
                                  <p:childTnLst>
                                    <p:animMotion origin="layout" path="M -8.33333E-7 -3.9593E-6 C -0.00191 -0.00809 0.00538 -0.01618 -0.00903 -0.02428 C -0.00972 -0.02474 -0.04496 -0.02937 -0.04635 -0.0296 C -0.05208 -0.03029 -0.06458 -0.03168 -0.06458 -0.03145 C -0.07361 -0.03376 -0.10312 -0.03515 -0.12986 -0.037 C -0.14618 -0.03816 -0.15538 -0.03931 -0.1717 -0.04024 C -0.17691 -0.04116 -0.18212 -0.04255 -0.19444 -0.04347 C -0.20104 -0.04394 -0.21788 -0.0444 -0.21788 -0.04417 C -0.22517 -0.04579 -0.22448 -0.04625 -0.24601 -0.04717 C -0.25191 -0.04787 -0.25503 -0.04879 -0.25503 -0.04949 " pathEditMode="relative" rAng="0" ptsTypes="fffffffffA">
                                      <p:cBhvr>
                                        <p:cTn id="70" dur="2000" fill="hold"/>
                                        <p:tgtEl>
                                          <p:spTgt spid="17"/>
                                        </p:tgtEl>
                                        <p:attrNameLst>
                                          <p:attrName>ppt_x</p:attrName>
                                          <p:attrName>ppt_y</p:attrName>
                                        </p:attrNameLst>
                                      </p:cBhvr>
                                      <p:rCtr x="-12500" y="-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Llamada de flecha a la derecha"/>
          <p:cNvSpPr/>
          <p:nvPr/>
        </p:nvSpPr>
        <p:spPr bwMode="auto">
          <a:xfrm>
            <a:off x="4294681" y="1573486"/>
            <a:ext cx="4928063" cy="4022725"/>
          </a:xfrm>
          <a:prstGeom prst="rightArrowCallou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algn="ctr" eaLnBrk="0" hangingPunct="0">
              <a:lnSpc>
                <a:spcPct val="105000"/>
              </a:lnSpc>
              <a:buClr>
                <a:schemeClr val="accent1"/>
              </a:buClr>
              <a:buFont typeface="Wingdings" pitchFamily="2" charset="2"/>
              <a:buChar char="§"/>
              <a:defRPr/>
            </a:pPr>
            <a:endParaRPr lang="es-AR" dirty="0">
              <a:solidFill>
                <a:schemeClr val="tx1"/>
              </a:solidFill>
              <a:latin typeface="Arial" charset="0"/>
            </a:endParaRPr>
          </a:p>
        </p:txBody>
      </p:sp>
      <p:sp>
        <p:nvSpPr>
          <p:cNvPr id="2" name="1 Título"/>
          <p:cNvSpPr>
            <a:spLocks noGrp="1"/>
          </p:cNvSpPr>
          <p:nvPr>
            <p:ph type="title"/>
          </p:nvPr>
        </p:nvSpPr>
        <p:spPr/>
        <p:txBody>
          <a:bodyPr/>
          <a:lstStyle/>
          <a:p>
            <a:pPr>
              <a:defRPr/>
            </a:pPr>
            <a:r>
              <a:rPr lang="es-AR" dirty="0"/>
              <a:t>Funciones </a:t>
            </a:r>
          </a:p>
        </p:txBody>
      </p:sp>
      <p:sp>
        <p:nvSpPr>
          <p:cNvPr id="10244" name="2 Marcador de contenido"/>
          <p:cNvSpPr>
            <a:spLocks noGrp="1"/>
          </p:cNvSpPr>
          <p:nvPr>
            <p:ph sz="quarter" idx="1"/>
          </p:nvPr>
        </p:nvSpPr>
        <p:spPr>
          <a:xfrm>
            <a:off x="4356936" y="1900462"/>
            <a:ext cx="4254500" cy="4022725"/>
          </a:xfrm>
        </p:spPr>
        <p:txBody>
          <a:bodyPr/>
          <a:lstStyle/>
          <a:p>
            <a:r>
              <a:rPr lang="es-AR" dirty="0"/>
              <a:t>Identificación.</a:t>
            </a:r>
          </a:p>
          <a:p>
            <a:endParaRPr lang="es-AR" dirty="0"/>
          </a:p>
          <a:p>
            <a:r>
              <a:rPr lang="es-AR" dirty="0"/>
              <a:t>Almacenamiento.</a:t>
            </a:r>
          </a:p>
          <a:p>
            <a:endParaRPr lang="es-AR" dirty="0"/>
          </a:p>
          <a:p>
            <a:r>
              <a:rPr lang="es-AR" dirty="0"/>
              <a:t>Administración y Control.</a:t>
            </a:r>
          </a:p>
          <a:p>
            <a:endParaRPr lang="es-AR" dirty="0"/>
          </a:p>
          <a:p>
            <a:r>
              <a:rPr lang="es-AR" dirty="0"/>
              <a:t>Reportes de Estados.</a:t>
            </a:r>
          </a:p>
          <a:p>
            <a:endParaRPr lang="es-AR" dirty="0"/>
          </a:p>
          <a:p>
            <a:r>
              <a:rPr lang="es-AR" dirty="0"/>
              <a:t>Auditoría.</a:t>
            </a:r>
          </a:p>
          <a:p>
            <a:endParaRPr lang="es-AR" dirty="0"/>
          </a:p>
          <a:p>
            <a:endParaRPr lang="es-AR" dirty="0"/>
          </a:p>
        </p:txBody>
      </p:sp>
      <p:sp>
        <p:nvSpPr>
          <p:cNvPr id="10248" name="AutoShape 4"/>
          <p:cNvSpPr>
            <a:spLocks noEditPoints="1" noChangeArrowheads="1"/>
          </p:cNvSpPr>
          <p:nvPr/>
        </p:nvSpPr>
        <p:spPr bwMode="auto">
          <a:xfrm>
            <a:off x="9158576" y="2354096"/>
            <a:ext cx="2055812" cy="1789112"/>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scene3d>
            <a:camera prst="legacyPerspectiveFront">
              <a:rot lat="20099985"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pPr algn="ctr" eaLnBrk="0" hangingPunct="0">
              <a:lnSpc>
                <a:spcPct val="105000"/>
              </a:lnSpc>
              <a:buClr>
                <a:schemeClr val="accent1"/>
              </a:buClr>
              <a:buFont typeface="Wingdings" pitchFamily="2" charset="2"/>
              <a:buNone/>
            </a:pPr>
            <a:endParaRPr lang="es-AR" dirty="0"/>
          </a:p>
          <a:p>
            <a:pPr algn="ctr" eaLnBrk="0" hangingPunct="0">
              <a:lnSpc>
                <a:spcPct val="105000"/>
              </a:lnSpc>
              <a:buClr>
                <a:schemeClr val="accent1"/>
              </a:buClr>
              <a:buFont typeface="Wingdings" pitchFamily="2" charset="2"/>
              <a:buNone/>
            </a:pPr>
            <a:endParaRPr lang="es-AR" dirty="0"/>
          </a:p>
          <a:p>
            <a:pPr algn="ctr" eaLnBrk="0" hangingPunct="0">
              <a:lnSpc>
                <a:spcPct val="105000"/>
              </a:lnSpc>
              <a:buClr>
                <a:schemeClr val="accent1"/>
              </a:buClr>
              <a:buFont typeface="Wingdings" pitchFamily="2" charset="2"/>
              <a:buNone/>
            </a:pPr>
            <a:endParaRPr lang="es-AR" dirty="0"/>
          </a:p>
          <a:p>
            <a:pPr algn="ctr" eaLnBrk="0" hangingPunct="0">
              <a:lnSpc>
                <a:spcPct val="105000"/>
              </a:lnSpc>
              <a:buClr>
                <a:schemeClr val="accent1"/>
              </a:buClr>
              <a:buFont typeface="Wingdings" pitchFamily="2" charset="2"/>
              <a:buNone/>
            </a:pPr>
            <a:endParaRPr lang="es-AR" dirty="0"/>
          </a:p>
          <a:p>
            <a:pPr algn="ctr" eaLnBrk="0" hangingPunct="0">
              <a:lnSpc>
                <a:spcPct val="105000"/>
              </a:lnSpc>
              <a:buClr>
                <a:schemeClr val="accent1"/>
              </a:buClr>
              <a:buFont typeface="Wingdings" pitchFamily="2" charset="2"/>
              <a:buNone/>
            </a:pPr>
            <a:endParaRPr lang="es-AR" dirty="0"/>
          </a:p>
          <a:p>
            <a:pPr algn="ctr" eaLnBrk="0" hangingPunct="0">
              <a:lnSpc>
                <a:spcPct val="105000"/>
              </a:lnSpc>
              <a:buClr>
                <a:schemeClr val="accent1"/>
              </a:buClr>
              <a:buFont typeface="Wingdings" pitchFamily="2" charset="2"/>
              <a:buNone/>
            </a:pPr>
            <a:endParaRPr lang="es-AR" dirty="0"/>
          </a:p>
          <a:p>
            <a:pPr algn="ctr" eaLnBrk="0" hangingPunct="0">
              <a:lnSpc>
                <a:spcPct val="105000"/>
              </a:lnSpc>
              <a:buClr>
                <a:schemeClr val="accent1"/>
              </a:buClr>
              <a:buFont typeface="Wingdings" pitchFamily="2" charset="2"/>
              <a:buNone/>
            </a:pPr>
            <a:endParaRPr lang="es-AR" dirty="0"/>
          </a:p>
          <a:p>
            <a:pPr algn="ctr" eaLnBrk="0" hangingPunct="0">
              <a:lnSpc>
                <a:spcPct val="105000"/>
              </a:lnSpc>
              <a:buClr>
                <a:schemeClr val="accent1"/>
              </a:buClr>
              <a:buFont typeface="Wingdings" pitchFamily="2" charset="2"/>
              <a:buNone/>
            </a:pPr>
            <a:endParaRPr lang="es-AR" b="1" dirty="0">
              <a:latin typeface="Times New Roman" pitchFamily="18" charset="0"/>
              <a:cs typeface="Times New Roman" pitchFamily="18" charset="0"/>
            </a:endParaRPr>
          </a:p>
          <a:p>
            <a:pPr algn="ctr" eaLnBrk="0" hangingPunct="0">
              <a:lnSpc>
                <a:spcPct val="105000"/>
              </a:lnSpc>
              <a:buClr>
                <a:schemeClr val="accent1"/>
              </a:buClr>
              <a:buFont typeface="Wingdings" pitchFamily="2" charset="2"/>
              <a:buNone/>
            </a:pPr>
            <a:r>
              <a:rPr lang="es-AR" sz="1400" b="1" dirty="0">
                <a:latin typeface="Times New Roman" pitchFamily="18" charset="0"/>
                <a:cs typeface="Times New Roman" pitchFamily="18" charset="0"/>
              </a:rPr>
              <a:t>Ítem de</a:t>
            </a:r>
          </a:p>
          <a:p>
            <a:pPr algn="ctr" eaLnBrk="0" hangingPunct="0">
              <a:lnSpc>
                <a:spcPct val="105000"/>
              </a:lnSpc>
              <a:buClr>
                <a:schemeClr val="accent1"/>
              </a:buClr>
              <a:buFont typeface="Wingdings" pitchFamily="2" charset="2"/>
              <a:buNone/>
            </a:pPr>
            <a:r>
              <a:rPr lang="es-AR" sz="1400" b="1" dirty="0">
                <a:latin typeface="Times New Roman" pitchFamily="18" charset="0"/>
                <a:cs typeface="Times New Roman" pitchFamily="18" charset="0"/>
              </a:rPr>
              <a:t>Configuración</a:t>
            </a:r>
          </a:p>
        </p:txBody>
      </p:sp>
      <p:sp>
        <p:nvSpPr>
          <p:cNvPr id="6"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2/6/19</a:t>
            </a:fld>
            <a:endParaRPr lang="es-AR"/>
          </a:p>
        </p:txBody>
      </p:sp>
      <p:sp>
        <p:nvSpPr>
          <p:cNvPr id="8"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9"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8</a:t>
            </a:fld>
            <a:endParaRPr lang="es-AR"/>
          </a:p>
        </p:txBody>
      </p:sp>
    </p:spTree>
    <p:extLst>
      <p:ext uri="{BB962C8B-B14F-4D97-AF65-F5344CB8AC3E}">
        <p14:creationId xmlns:p14="http://schemas.microsoft.com/office/powerpoint/2010/main" val="51143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244" grpId="0" build="p"/>
      <p:bldP spid="1024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2918" y="1123837"/>
            <a:ext cx="3051755" cy="4601183"/>
          </a:xfrm>
        </p:spPr>
        <p:txBody>
          <a:bodyPr>
            <a:normAutofit/>
          </a:bodyPr>
          <a:lstStyle/>
          <a:p>
            <a:pPr>
              <a:defRPr/>
            </a:pPr>
            <a:r>
              <a:rPr lang="es-AR" dirty="0"/>
              <a:t>Funciones – Administración y Control</a:t>
            </a:r>
          </a:p>
        </p:txBody>
      </p:sp>
      <p:graphicFrame>
        <p:nvGraphicFramePr>
          <p:cNvPr id="10" name="9 Diagrama"/>
          <p:cNvGraphicFramePr/>
          <p:nvPr>
            <p:extLst>
              <p:ext uri="{D42A27DB-BD31-4B8C-83A1-F6EECF244321}">
                <p14:modId xmlns:p14="http://schemas.microsoft.com/office/powerpoint/2010/main" val="2563017882"/>
              </p:ext>
            </p:extLst>
          </p:nvPr>
        </p:nvGraphicFramePr>
        <p:xfrm>
          <a:off x="4732421" y="139242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Marcador de fecha 3"/>
          <p:cNvSpPr>
            <a:spLocks noGrp="1"/>
          </p:cNvSpPr>
          <p:nvPr>
            <p:ph type="dt" sz="half" idx="10"/>
          </p:nvPr>
        </p:nvSpPr>
        <p:spPr>
          <a:xfrm>
            <a:off x="6687672" y="6250165"/>
            <a:ext cx="3786690" cy="365125"/>
          </a:xfrm>
        </p:spPr>
        <p:txBody>
          <a:bodyPr/>
          <a:lstStyle/>
          <a:p>
            <a:fld id="{EB7486CE-3996-0F4A-99FF-63CDAF73E2AD}" type="datetime1">
              <a:rPr lang="es-AR" smtClean="0"/>
              <a:t>2/6/19</a:t>
            </a:fld>
            <a:endParaRPr lang="es-AR"/>
          </a:p>
        </p:txBody>
      </p:sp>
      <p:sp>
        <p:nvSpPr>
          <p:cNvPr id="5" name="Marcador de pie de página 4"/>
          <p:cNvSpPr>
            <a:spLocks noGrp="1"/>
          </p:cNvSpPr>
          <p:nvPr>
            <p:ph type="ftr" sz="quarter" idx="11"/>
          </p:nvPr>
        </p:nvSpPr>
        <p:spPr>
          <a:xfrm>
            <a:off x="1717639" y="6250165"/>
            <a:ext cx="3786691" cy="365125"/>
          </a:xfrm>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a:xfrm>
            <a:off x="5515088" y="6250164"/>
            <a:ext cx="1161826" cy="365125"/>
          </a:xfrm>
        </p:spPr>
        <p:txBody>
          <a:bodyPr/>
          <a:lstStyle/>
          <a:p>
            <a:fld id="{ADDD444B-9BA7-4839-9538-2E5C85273323}" type="slidenum">
              <a:rPr lang="es-AR" smtClean="0"/>
              <a:t>9</a:t>
            </a:fld>
            <a:endParaRPr lang="es-AR"/>
          </a:p>
        </p:txBody>
      </p:sp>
    </p:spTree>
    <p:extLst>
      <p:ext uri="{BB962C8B-B14F-4D97-AF65-F5344CB8AC3E}">
        <p14:creationId xmlns:p14="http://schemas.microsoft.com/office/powerpoint/2010/main" val="2923742883"/>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Template>
  <TotalTime>5131</TotalTime>
  <Words>3063</Words>
  <Application>Microsoft Macintosh PowerPoint</Application>
  <PresentationFormat>Panorámica</PresentationFormat>
  <Paragraphs>586</Paragraphs>
  <Slides>39</Slides>
  <Notes>31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39</vt:i4>
      </vt:variant>
    </vt:vector>
  </HeadingPairs>
  <TitlesOfParts>
    <vt:vector size="46" baseType="lpstr">
      <vt:lpstr>Arial</vt:lpstr>
      <vt:lpstr>Calibri</vt:lpstr>
      <vt:lpstr>Corbel</vt:lpstr>
      <vt:lpstr>Times New Roman</vt:lpstr>
      <vt:lpstr>Wingdings</vt:lpstr>
      <vt:lpstr>Wingdings 2</vt:lpstr>
      <vt:lpstr>Marco</vt:lpstr>
      <vt:lpstr>Administración de la Configuración</vt:lpstr>
      <vt:lpstr>Un ejemplo de mantenimiento</vt:lpstr>
      <vt:lpstr>Un sistema completo</vt:lpstr>
      <vt:lpstr>Escenario </vt:lpstr>
      <vt:lpstr>Alguna vez pasó que…</vt:lpstr>
      <vt:lpstr>¿Cómo se encaran estas situaciones?</vt:lpstr>
      <vt:lpstr>¿Qué es el Sistema?</vt:lpstr>
      <vt:lpstr>Funciones </vt:lpstr>
      <vt:lpstr>Funciones – Administración y Control</vt:lpstr>
      <vt:lpstr>Conceptos</vt:lpstr>
      <vt:lpstr>Conceptos</vt:lpstr>
      <vt:lpstr>Conceptos</vt:lpstr>
      <vt:lpstr>Conceptos</vt:lpstr>
      <vt:lpstr>La vida de una clase de IC</vt:lpstr>
      <vt:lpstr>Control de Versiones de ICs</vt:lpstr>
      <vt:lpstr>Conceptos</vt:lpstr>
      <vt:lpstr>Branching</vt:lpstr>
      <vt:lpstr>Ejemplo de Diagrama de Branching</vt:lpstr>
      <vt:lpstr>Codeline y políticas</vt:lpstr>
      <vt:lpstr>Branching: Modelo de Escalera</vt:lpstr>
      <vt:lpstr>Git (Es la Tendencia)</vt:lpstr>
      <vt:lpstr>Manejo de cambios</vt:lpstr>
      <vt:lpstr>Modelo Distribuido</vt:lpstr>
      <vt:lpstr>Modelo de Branching</vt:lpstr>
      <vt:lpstr>Conceptos</vt:lpstr>
      <vt:lpstr>Tipos de Builds</vt:lpstr>
      <vt:lpstr>Administración de Entregas</vt:lpstr>
      <vt:lpstr>Clasificaciones de entregas</vt:lpstr>
      <vt:lpstr>Clasificaciones de entregas</vt:lpstr>
      <vt:lpstr>Clasificaciones de entregas</vt:lpstr>
      <vt:lpstr>Nomenclatura</vt:lpstr>
      <vt:lpstr>Releases parciales y completos</vt:lpstr>
      <vt:lpstr>Desarrollo y Releases</vt:lpstr>
      <vt:lpstr>Releases Internos y Externos</vt:lpstr>
      <vt:lpstr>Promoción de Ambientes - Diagrama</vt:lpstr>
      <vt:lpstr>Release notes</vt:lpstr>
      <vt:lpstr>Integración Continua</vt:lpstr>
      <vt:lpstr>CI - Workflow</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Valotto</dc:creator>
  <cp:lastModifiedBy>Victor Valotto</cp:lastModifiedBy>
  <cp:revision>21</cp:revision>
  <dcterms:created xsi:type="dcterms:W3CDTF">2019-04-02T20:28:47Z</dcterms:created>
  <dcterms:modified xsi:type="dcterms:W3CDTF">2019-06-02T20:06:37Z</dcterms:modified>
</cp:coreProperties>
</file>