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2"/>
  </p:notesMasterIdLst>
  <p:sldIdLst>
    <p:sldId id="256" r:id="rId2"/>
    <p:sldId id="291" r:id="rId3"/>
    <p:sldId id="312" r:id="rId4"/>
    <p:sldId id="313" r:id="rId5"/>
    <p:sldId id="314" r:id="rId6"/>
    <p:sldId id="318" r:id="rId7"/>
    <p:sldId id="317" r:id="rId8"/>
    <p:sldId id="316" r:id="rId9"/>
    <p:sldId id="324" r:id="rId10"/>
    <p:sldId id="369" r:id="rId11"/>
    <p:sldId id="370" r:id="rId12"/>
    <p:sldId id="321" r:id="rId13"/>
    <p:sldId id="341" r:id="rId14"/>
    <p:sldId id="340" r:id="rId15"/>
    <p:sldId id="342" r:id="rId16"/>
    <p:sldId id="344" r:id="rId17"/>
    <p:sldId id="302" r:id="rId18"/>
    <p:sldId id="301" r:id="rId19"/>
    <p:sldId id="304" r:id="rId20"/>
    <p:sldId id="306" r:id="rId21"/>
    <p:sldId id="307" r:id="rId22"/>
    <p:sldId id="308" r:id="rId23"/>
    <p:sldId id="309" r:id="rId24"/>
    <p:sldId id="372" r:id="rId25"/>
    <p:sldId id="315" r:id="rId26"/>
    <p:sldId id="374" r:id="rId27"/>
    <p:sldId id="320" r:id="rId28"/>
    <p:sldId id="326" r:id="rId29"/>
    <p:sldId id="322" r:id="rId30"/>
    <p:sldId id="375" r:id="rId31"/>
    <p:sldId id="299" r:id="rId32"/>
    <p:sldId id="303" r:id="rId33"/>
    <p:sldId id="337" r:id="rId34"/>
    <p:sldId id="376" r:id="rId35"/>
    <p:sldId id="345" r:id="rId36"/>
    <p:sldId id="352" r:id="rId37"/>
    <p:sldId id="353" r:id="rId38"/>
    <p:sldId id="377" r:id="rId39"/>
    <p:sldId id="378" r:id="rId40"/>
    <p:sldId id="379" r:id="rId41"/>
    <p:sldId id="382" r:id="rId42"/>
    <p:sldId id="383" r:id="rId43"/>
    <p:sldId id="319" r:id="rId44"/>
    <p:sldId id="384" r:id="rId45"/>
    <p:sldId id="385" r:id="rId46"/>
    <p:sldId id="386" r:id="rId47"/>
    <p:sldId id="323" r:id="rId48"/>
    <p:sldId id="338" r:id="rId49"/>
    <p:sldId id="339" r:id="rId50"/>
    <p:sldId id="38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AE2C15-DE92-6047-AB58-CBA77B3616E2}" v="5" dt="2019-05-28T10:12:51.871"/>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4"/>
    <p:restoredTop sz="95096"/>
  </p:normalViewPr>
  <p:slideViewPr>
    <p:cSldViewPr snapToGrid="0" snapToObjects="1">
      <p:cViewPr varScale="1">
        <p:scale>
          <a:sx n="210" d="100"/>
          <a:sy n="210" d="100"/>
        </p:scale>
        <p:origin x="3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9FE5FF6C-FF80-3A42-8EBA-5C9015AF763A}"/>
    <pc:docChg chg="undo custSel addSld delSld modSld modMainMaster">
      <pc:chgData name="Victor Valotto" userId="f8cd04a3a901a375" providerId="LiveId" clId="{9FE5FF6C-FF80-3A42-8EBA-5C9015AF763A}" dt="2019-04-24T22:38:09.399" v="287" actId="2696"/>
      <pc:docMkLst>
        <pc:docMk/>
      </pc:docMkLst>
      <pc:sldChg chg="modSp add">
        <pc:chgData name="Victor Valotto" userId="f8cd04a3a901a375" providerId="LiveId" clId="{9FE5FF6C-FF80-3A42-8EBA-5C9015AF763A}" dt="2019-04-24T21:25:39.074" v="118" actId="20577"/>
        <pc:sldMkLst>
          <pc:docMk/>
          <pc:sldMk cId="2729765872" sldId="291"/>
        </pc:sldMkLst>
        <pc:spChg chg="mod">
          <ac:chgData name="Victor Valotto" userId="f8cd04a3a901a375" providerId="LiveId" clId="{9FE5FF6C-FF80-3A42-8EBA-5C9015AF763A}" dt="2019-04-24T21:24:46.422" v="110" actId="14100"/>
          <ac:spMkLst>
            <pc:docMk/>
            <pc:sldMk cId="2729765872" sldId="291"/>
            <ac:spMk id="10243" creationId="{A76441D9-4480-FA4A-A925-16773BDE3735}"/>
          </ac:spMkLst>
        </pc:spChg>
        <pc:spChg chg="mod">
          <ac:chgData name="Victor Valotto" userId="f8cd04a3a901a375" providerId="LiveId" clId="{9FE5FF6C-FF80-3A42-8EBA-5C9015AF763A}" dt="2019-04-24T21:25:39.074" v="118" actId="20577"/>
          <ac:spMkLst>
            <pc:docMk/>
            <pc:sldMk cId="2729765872" sldId="291"/>
            <ac:spMk id="10244" creationId="{F1FA67E5-6162-4144-A0C4-6574E3B26B7A}"/>
          </ac:spMkLst>
        </pc:spChg>
        <pc:spChg chg="mod">
          <ac:chgData name="Victor Valotto" userId="f8cd04a3a901a375" providerId="LiveId" clId="{9FE5FF6C-FF80-3A42-8EBA-5C9015AF763A}" dt="2019-04-24T21:25:09.373" v="113" actId="1076"/>
          <ac:spMkLst>
            <pc:docMk/>
            <pc:sldMk cId="2729765872" sldId="291"/>
            <ac:spMk id="10245" creationId="{B31BD98E-7D09-2E45-BF66-116EB6011441}"/>
          </ac:spMkLst>
        </pc:spChg>
        <pc:spChg chg="mod">
          <ac:chgData name="Victor Valotto" userId="f8cd04a3a901a375" providerId="LiveId" clId="{9FE5FF6C-FF80-3A42-8EBA-5C9015AF763A}" dt="2019-04-24T21:25:09.373" v="113" actId="1076"/>
          <ac:spMkLst>
            <pc:docMk/>
            <pc:sldMk cId="2729765872" sldId="291"/>
            <ac:spMk id="10246" creationId="{DDFA7192-7984-BB48-BB46-7DE504F862CC}"/>
          </ac:spMkLst>
        </pc:spChg>
      </pc:sldChg>
      <pc:sldChg chg="add">
        <pc:chgData name="Victor Valotto" userId="f8cd04a3a901a375" providerId="LiveId" clId="{9FE5FF6C-FF80-3A42-8EBA-5C9015AF763A}" dt="2019-04-24T22:13:32.159" v="274"/>
        <pc:sldMkLst>
          <pc:docMk/>
          <pc:sldMk cId="4172141217" sldId="299"/>
        </pc:sldMkLst>
      </pc:sldChg>
      <pc:sldChg chg="modSp add">
        <pc:chgData name="Victor Valotto" userId="f8cd04a3a901a375" providerId="LiveId" clId="{9FE5FF6C-FF80-3A42-8EBA-5C9015AF763A}" dt="2019-04-24T21:55:54.564" v="206" actId="1076"/>
        <pc:sldMkLst>
          <pc:docMk/>
          <pc:sldMk cId="3695237534" sldId="301"/>
        </pc:sldMkLst>
        <pc:spChg chg="mod">
          <ac:chgData name="Victor Valotto" userId="f8cd04a3a901a375" providerId="LiveId" clId="{9FE5FF6C-FF80-3A42-8EBA-5C9015AF763A}" dt="2019-04-24T21:55:54.564" v="206" actId="1076"/>
          <ac:spMkLst>
            <pc:docMk/>
            <pc:sldMk cId="3695237534" sldId="301"/>
            <ac:spMk id="3" creationId="{2E8F00DD-6088-3846-8206-05DCC365FD43}"/>
          </ac:spMkLst>
        </pc:spChg>
        <pc:spChg chg="mod">
          <ac:chgData name="Victor Valotto" userId="f8cd04a3a901a375" providerId="LiveId" clId="{9FE5FF6C-FF80-3A42-8EBA-5C9015AF763A}" dt="2019-04-24T21:55:50.614" v="204" actId="1076"/>
          <ac:spMkLst>
            <pc:docMk/>
            <pc:sldMk cId="3695237534" sldId="301"/>
            <ac:spMk id="13314" creationId="{E80B6BED-9B4B-684A-9BB9-47F22C80266D}"/>
          </ac:spMkLst>
        </pc:spChg>
      </pc:sldChg>
      <pc:sldChg chg="modSp add">
        <pc:chgData name="Victor Valotto" userId="f8cd04a3a901a375" providerId="LiveId" clId="{9FE5FF6C-FF80-3A42-8EBA-5C9015AF763A}" dt="2019-04-24T21:55:42.582" v="202" actId="1076"/>
        <pc:sldMkLst>
          <pc:docMk/>
          <pc:sldMk cId="1263550085" sldId="302"/>
        </pc:sldMkLst>
        <pc:spChg chg="mod">
          <ac:chgData name="Victor Valotto" userId="f8cd04a3a901a375" providerId="LiveId" clId="{9FE5FF6C-FF80-3A42-8EBA-5C9015AF763A}" dt="2019-04-24T21:55:38.477" v="200" actId="1076"/>
          <ac:spMkLst>
            <pc:docMk/>
            <pc:sldMk cId="1263550085" sldId="302"/>
            <ac:spMk id="3" creationId="{A86001F2-315C-9549-86D6-5C60A72B96F4}"/>
          </ac:spMkLst>
        </pc:spChg>
        <pc:spChg chg="mod">
          <ac:chgData name="Victor Valotto" userId="f8cd04a3a901a375" providerId="LiveId" clId="{9FE5FF6C-FF80-3A42-8EBA-5C9015AF763A}" dt="2019-04-24T21:55:30.747" v="198" actId="14100"/>
          <ac:spMkLst>
            <pc:docMk/>
            <pc:sldMk cId="1263550085" sldId="302"/>
            <ac:spMk id="12291" creationId="{900A0159-1E4C-D841-B552-9EDDACC3FBCC}"/>
          </ac:spMkLst>
        </pc:spChg>
        <pc:picChg chg="mod">
          <ac:chgData name="Victor Valotto" userId="f8cd04a3a901a375" providerId="LiveId" clId="{9FE5FF6C-FF80-3A42-8EBA-5C9015AF763A}" dt="2019-04-24T21:55:42.582" v="202" actId="1076"/>
          <ac:picMkLst>
            <pc:docMk/>
            <pc:sldMk cId="1263550085" sldId="302"/>
            <ac:picMk id="12290" creationId="{20B5193F-2F6E-C747-B1AF-9C8AACD6E33A}"/>
          </ac:picMkLst>
        </pc:picChg>
      </pc:sldChg>
      <pc:sldChg chg="add">
        <pc:chgData name="Victor Valotto" userId="f8cd04a3a901a375" providerId="LiveId" clId="{9FE5FF6C-FF80-3A42-8EBA-5C9015AF763A}" dt="2019-04-24T22:13:36.302" v="275"/>
        <pc:sldMkLst>
          <pc:docMk/>
          <pc:sldMk cId="3408455487" sldId="303"/>
        </pc:sldMkLst>
      </pc:sldChg>
      <pc:sldChg chg="delSp modSp add">
        <pc:chgData name="Victor Valotto" userId="f8cd04a3a901a375" providerId="LiveId" clId="{9FE5FF6C-FF80-3A42-8EBA-5C9015AF763A}" dt="2019-04-24T21:57:00.309" v="220" actId="1076"/>
        <pc:sldMkLst>
          <pc:docMk/>
          <pc:sldMk cId="3381973727" sldId="304"/>
        </pc:sldMkLst>
        <pc:spChg chg="mod">
          <ac:chgData name="Victor Valotto" userId="f8cd04a3a901a375" providerId="LiveId" clId="{9FE5FF6C-FF80-3A42-8EBA-5C9015AF763A}" dt="2019-04-24T21:56:55.359" v="217" actId="1076"/>
          <ac:spMkLst>
            <pc:docMk/>
            <pc:sldMk cId="3381973727" sldId="304"/>
            <ac:spMk id="3" creationId="{EE50BD1D-8638-4C47-A2EE-FA4BD58BB0BC}"/>
          </ac:spMkLst>
        </pc:spChg>
        <pc:spChg chg="mod">
          <ac:chgData name="Victor Valotto" userId="f8cd04a3a901a375" providerId="LiveId" clId="{9FE5FF6C-FF80-3A42-8EBA-5C9015AF763A}" dt="2019-04-24T21:56:27.537" v="211" actId="1076"/>
          <ac:spMkLst>
            <pc:docMk/>
            <pc:sldMk cId="3381973727" sldId="304"/>
            <ac:spMk id="15362" creationId="{BF1866F1-7FD8-4D4A-8DC4-18A0F31374FF}"/>
          </ac:spMkLst>
        </pc:spChg>
        <pc:spChg chg="del mod">
          <ac:chgData name="Victor Valotto" userId="f8cd04a3a901a375" providerId="LiveId" clId="{9FE5FF6C-FF80-3A42-8EBA-5C9015AF763A}" dt="2019-04-24T21:56:46.504" v="213" actId="478"/>
          <ac:spMkLst>
            <pc:docMk/>
            <pc:sldMk cId="3381973727" sldId="304"/>
            <ac:spMk id="15364" creationId="{DA6E7EDB-186D-0944-8965-FB93B54E7E9C}"/>
          </ac:spMkLst>
        </pc:spChg>
        <pc:picChg chg="mod">
          <ac:chgData name="Victor Valotto" userId="f8cd04a3a901a375" providerId="LiveId" clId="{9FE5FF6C-FF80-3A42-8EBA-5C9015AF763A}" dt="2019-04-24T21:57:00.309" v="220" actId="1076"/>
          <ac:picMkLst>
            <pc:docMk/>
            <pc:sldMk cId="3381973727" sldId="304"/>
            <ac:picMk id="15367" creationId="{998E8771-1837-F04D-8DE3-2866787AD433}"/>
          </ac:picMkLst>
        </pc:picChg>
      </pc:sldChg>
      <pc:sldChg chg="modSp add">
        <pc:chgData name="Victor Valotto" userId="f8cd04a3a901a375" providerId="LiveId" clId="{9FE5FF6C-FF80-3A42-8EBA-5C9015AF763A}" dt="2019-04-24T21:57:30.156" v="227" actId="1076"/>
        <pc:sldMkLst>
          <pc:docMk/>
          <pc:sldMk cId="613512928" sldId="306"/>
        </pc:sldMkLst>
        <pc:spChg chg="mod">
          <ac:chgData name="Victor Valotto" userId="f8cd04a3a901a375" providerId="LiveId" clId="{9FE5FF6C-FF80-3A42-8EBA-5C9015AF763A}" dt="2019-04-24T21:57:28.535" v="226" actId="1076"/>
          <ac:spMkLst>
            <pc:docMk/>
            <pc:sldMk cId="613512928" sldId="306"/>
            <ac:spMk id="17410" creationId="{54775A49-992F-7649-9E1E-DF2BDA972E81}"/>
          </ac:spMkLst>
        </pc:spChg>
        <pc:picChg chg="mod">
          <ac:chgData name="Victor Valotto" userId="f8cd04a3a901a375" providerId="LiveId" clId="{9FE5FF6C-FF80-3A42-8EBA-5C9015AF763A}" dt="2019-04-24T21:57:30.156" v="227" actId="1076"/>
          <ac:picMkLst>
            <pc:docMk/>
            <pc:sldMk cId="613512928" sldId="306"/>
            <ac:picMk id="6" creationId="{58A3562C-B373-9840-9B32-73054CFB2A5D}"/>
          </ac:picMkLst>
        </pc:picChg>
      </pc:sldChg>
      <pc:sldChg chg="modSp add">
        <pc:chgData name="Victor Valotto" userId="f8cd04a3a901a375" providerId="LiveId" clId="{9FE5FF6C-FF80-3A42-8EBA-5C9015AF763A}" dt="2019-04-24T21:57:54.974" v="231" actId="1076"/>
        <pc:sldMkLst>
          <pc:docMk/>
          <pc:sldMk cId="3448426282" sldId="307"/>
        </pc:sldMkLst>
        <pc:spChg chg="mod">
          <ac:chgData name="Victor Valotto" userId="f8cd04a3a901a375" providerId="LiveId" clId="{9FE5FF6C-FF80-3A42-8EBA-5C9015AF763A}" dt="2019-04-24T21:57:40.443" v="229" actId="1076"/>
          <ac:spMkLst>
            <pc:docMk/>
            <pc:sldMk cId="3448426282" sldId="307"/>
            <ac:spMk id="18434" creationId="{148440CF-C8DA-1E43-8E6F-5C674B737DE8}"/>
          </ac:spMkLst>
        </pc:spChg>
        <pc:spChg chg="mod">
          <ac:chgData name="Victor Valotto" userId="f8cd04a3a901a375" providerId="LiveId" clId="{9FE5FF6C-FF80-3A42-8EBA-5C9015AF763A}" dt="2019-04-24T21:57:54.974" v="231" actId="1076"/>
          <ac:spMkLst>
            <pc:docMk/>
            <pc:sldMk cId="3448426282" sldId="307"/>
            <ac:spMk id="18438" creationId="{F1E815E9-B13C-E24C-B899-8467159FD830}"/>
          </ac:spMkLst>
        </pc:spChg>
        <pc:spChg chg="mod">
          <ac:chgData name="Victor Valotto" userId="f8cd04a3a901a375" providerId="LiveId" clId="{9FE5FF6C-FF80-3A42-8EBA-5C9015AF763A}" dt="2019-04-24T21:57:54.974" v="231" actId="1076"/>
          <ac:spMkLst>
            <pc:docMk/>
            <pc:sldMk cId="3448426282" sldId="307"/>
            <ac:spMk id="18439" creationId="{8FECE9D0-1B17-4243-B624-88BBF700E28A}"/>
          </ac:spMkLst>
        </pc:spChg>
        <pc:spChg chg="mod">
          <ac:chgData name="Victor Valotto" userId="f8cd04a3a901a375" providerId="LiveId" clId="{9FE5FF6C-FF80-3A42-8EBA-5C9015AF763A}" dt="2019-04-24T21:57:54.974" v="231" actId="1076"/>
          <ac:spMkLst>
            <pc:docMk/>
            <pc:sldMk cId="3448426282" sldId="307"/>
            <ac:spMk id="18440" creationId="{218B945D-3B4C-AC44-8ECD-B433FC5774ED}"/>
          </ac:spMkLst>
        </pc:spChg>
        <pc:spChg chg="mod">
          <ac:chgData name="Victor Valotto" userId="f8cd04a3a901a375" providerId="LiveId" clId="{9FE5FF6C-FF80-3A42-8EBA-5C9015AF763A}" dt="2019-04-24T21:57:54.974" v="231" actId="1076"/>
          <ac:spMkLst>
            <pc:docMk/>
            <pc:sldMk cId="3448426282" sldId="307"/>
            <ac:spMk id="18441" creationId="{8D8F9BDB-AC45-4243-947B-D43CFFBEA078}"/>
          </ac:spMkLst>
        </pc:spChg>
        <pc:picChg chg="mod">
          <ac:chgData name="Victor Valotto" userId="f8cd04a3a901a375" providerId="LiveId" clId="{9FE5FF6C-FF80-3A42-8EBA-5C9015AF763A}" dt="2019-04-24T21:57:54.974" v="231" actId="1076"/>
          <ac:picMkLst>
            <pc:docMk/>
            <pc:sldMk cId="3448426282" sldId="307"/>
            <ac:picMk id="18437" creationId="{929D21AC-04CF-CA4A-ADBE-E58F736A0BF4}"/>
          </ac:picMkLst>
        </pc:picChg>
      </pc:sldChg>
      <pc:sldChg chg="modSp add">
        <pc:chgData name="Victor Valotto" userId="f8cd04a3a901a375" providerId="LiveId" clId="{9FE5FF6C-FF80-3A42-8EBA-5C9015AF763A}" dt="2019-04-24T21:58:07.079" v="235" actId="1076"/>
        <pc:sldMkLst>
          <pc:docMk/>
          <pc:sldMk cId="2201219098" sldId="308"/>
        </pc:sldMkLst>
        <pc:spChg chg="mod">
          <ac:chgData name="Victor Valotto" userId="f8cd04a3a901a375" providerId="LiveId" clId="{9FE5FF6C-FF80-3A42-8EBA-5C9015AF763A}" dt="2019-04-24T21:58:05.008" v="234" actId="1076"/>
          <ac:spMkLst>
            <pc:docMk/>
            <pc:sldMk cId="2201219098" sldId="308"/>
            <ac:spMk id="19458" creationId="{C3FCDE88-8DA1-4940-95B1-AA97A20B78DD}"/>
          </ac:spMkLst>
        </pc:spChg>
        <pc:picChg chg="mod">
          <ac:chgData name="Victor Valotto" userId="f8cd04a3a901a375" providerId="LiveId" clId="{9FE5FF6C-FF80-3A42-8EBA-5C9015AF763A}" dt="2019-04-24T21:58:07.079" v="235" actId="1076"/>
          <ac:picMkLst>
            <pc:docMk/>
            <pc:sldMk cId="2201219098" sldId="308"/>
            <ac:picMk id="115716" creationId="{B4115E9A-A3C7-EE48-9352-0EE757736820}"/>
          </ac:picMkLst>
        </pc:picChg>
      </pc:sldChg>
      <pc:sldChg chg="modSp add">
        <pc:chgData name="Victor Valotto" userId="f8cd04a3a901a375" providerId="LiveId" clId="{9FE5FF6C-FF80-3A42-8EBA-5C9015AF763A}" dt="2019-04-24T21:58:42.426" v="239" actId="14100"/>
        <pc:sldMkLst>
          <pc:docMk/>
          <pc:sldMk cId="2304418303" sldId="309"/>
        </pc:sldMkLst>
        <pc:spChg chg="mod">
          <ac:chgData name="Victor Valotto" userId="f8cd04a3a901a375" providerId="LiveId" clId="{9FE5FF6C-FF80-3A42-8EBA-5C9015AF763A}" dt="2019-04-24T21:58:36.409" v="238" actId="1076"/>
          <ac:spMkLst>
            <pc:docMk/>
            <pc:sldMk cId="2304418303" sldId="309"/>
            <ac:spMk id="6" creationId="{79A150E8-7ADF-1949-B600-FBD32F8E5761}"/>
          </ac:spMkLst>
        </pc:spChg>
        <pc:spChg chg="mod">
          <ac:chgData name="Victor Valotto" userId="f8cd04a3a901a375" providerId="LiveId" clId="{9FE5FF6C-FF80-3A42-8EBA-5C9015AF763A}" dt="2019-04-24T21:58:36.409" v="238" actId="1076"/>
          <ac:spMkLst>
            <pc:docMk/>
            <pc:sldMk cId="2304418303" sldId="309"/>
            <ac:spMk id="7" creationId="{7E6A54E5-04C6-9F48-9552-E6ACD9ABCCD0}"/>
          </ac:spMkLst>
        </pc:spChg>
        <pc:spChg chg="mod">
          <ac:chgData name="Victor Valotto" userId="f8cd04a3a901a375" providerId="LiveId" clId="{9FE5FF6C-FF80-3A42-8EBA-5C9015AF763A}" dt="2019-04-24T21:58:36.409" v="238" actId="1076"/>
          <ac:spMkLst>
            <pc:docMk/>
            <pc:sldMk cId="2304418303" sldId="309"/>
            <ac:spMk id="8" creationId="{E70E86F6-CC8F-2D40-995C-BCB65C9C19B9}"/>
          </ac:spMkLst>
        </pc:spChg>
        <pc:spChg chg="mod">
          <ac:chgData name="Victor Valotto" userId="f8cd04a3a901a375" providerId="LiveId" clId="{9FE5FF6C-FF80-3A42-8EBA-5C9015AF763A}" dt="2019-04-24T21:58:36.409" v="238" actId="1076"/>
          <ac:spMkLst>
            <pc:docMk/>
            <pc:sldMk cId="2304418303" sldId="309"/>
            <ac:spMk id="9" creationId="{3C5106EE-F740-F546-A859-96D455E0E719}"/>
          </ac:spMkLst>
        </pc:spChg>
        <pc:spChg chg="mod">
          <ac:chgData name="Victor Valotto" userId="f8cd04a3a901a375" providerId="LiveId" clId="{9FE5FF6C-FF80-3A42-8EBA-5C9015AF763A}" dt="2019-04-24T21:58:36.409" v="238" actId="1076"/>
          <ac:spMkLst>
            <pc:docMk/>
            <pc:sldMk cId="2304418303" sldId="309"/>
            <ac:spMk id="10" creationId="{679ECB26-2900-F446-8A4B-3D915091388E}"/>
          </ac:spMkLst>
        </pc:spChg>
        <pc:spChg chg="mod">
          <ac:chgData name="Victor Valotto" userId="f8cd04a3a901a375" providerId="LiveId" clId="{9FE5FF6C-FF80-3A42-8EBA-5C9015AF763A}" dt="2019-04-24T21:58:36.409" v="238" actId="1076"/>
          <ac:spMkLst>
            <pc:docMk/>
            <pc:sldMk cId="2304418303" sldId="309"/>
            <ac:spMk id="11" creationId="{5EF938E1-BA8C-D140-B758-CD02BA10046C}"/>
          </ac:spMkLst>
        </pc:spChg>
        <pc:spChg chg="mod">
          <ac:chgData name="Victor Valotto" userId="f8cd04a3a901a375" providerId="LiveId" clId="{9FE5FF6C-FF80-3A42-8EBA-5C9015AF763A}" dt="2019-04-24T21:58:36.409" v="238" actId="1076"/>
          <ac:spMkLst>
            <pc:docMk/>
            <pc:sldMk cId="2304418303" sldId="309"/>
            <ac:spMk id="12" creationId="{F7C37E5F-38B4-8E4B-AA10-ACBDBDD9E439}"/>
          </ac:spMkLst>
        </pc:spChg>
        <pc:spChg chg="mod">
          <ac:chgData name="Victor Valotto" userId="f8cd04a3a901a375" providerId="LiveId" clId="{9FE5FF6C-FF80-3A42-8EBA-5C9015AF763A}" dt="2019-04-24T21:58:36.409" v="238" actId="1076"/>
          <ac:spMkLst>
            <pc:docMk/>
            <pc:sldMk cId="2304418303" sldId="309"/>
            <ac:spMk id="27" creationId="{E750E872-1EBD-A943-8037-FF2DF3A62A9F}"/>
          </ac:spMkLst>
        </pc:spChg>
        <pc:spChg chg="mod">
          <ac:chgData name="Victor Valotto" userId="f8cd04a3a901a375" providerId="LiveId" clId="{9FE5FF6C-FF80-3A42-8EBA-5C9015AF763A}" dt="2019-04-24T21:58:36.409" v="238" actId="1076"/>
          <ac:spMkLst>
            <pc:docMk/>
            <pc:sldMk cId="2304418303" sldId="309"/>
            <ac:spMk id="28" creationId="{5B6D231C-111F-D147-91CA-558C24394617}"/>
          </ac:spMkLst>
        </pc:spChg>
        <pc:spChg chg="mod">
          <ac:chgData name="Victor Valotto" userId="f8cd04a3a901a375" providerId="LiveId" clId="{9FE5FF6C-FF80-3A42-8EBA-5C9015AF763A}" dt="2019-04-24T21:58:36.409" v="238" actId="1076"/>
          <ac:spMkLst>
            <pc:docMk/>
            <pc:sldMk cId="2304418303" sldId="309"/>
            <ac:spMk id="32" creationId="{BA3AF8F5-AEFC-B747-832D-7C92D6E9A3FB}"/>
          </ac:spMkLst>
        </pc:spChg>
        <pc:spChg chg="mod">
          <ac:chgData name="Victor Valotto" userId="f8cd04a3a901a375" providerId="LiveId" clId="{9FE5FF6C-FF80-3A42-8EBA-5C9015AF763A}" dt="2019-04-24T21:58:42.426" v="239" actId="14100"/>
          <ac:spMkLst>
            <pc:docMk/>
            <pc:sldMk cId="2304418303" sldId="309"/>
            <ac:spMk id="20482" creationId="{B32A091E-02EF-CA4A-87ED-ABF6EB3F49F9}"/>
          </ac:spMkLst>
        </pc:spChg>
        <pc:spChg chg="mod">
          <ac:chgData name="Victor Valotto" userId="f8cd04a3a901a375" providerId="LiveId" clId="{9FE5FF6C-FF80-3A42-8EBA-5C9015AF763A}" dt="2019-04-24T21:58:36.409" v="238" actId="1076"/>
          <ac:spMkLst>
            <pc:docMk/>
            <pc:sldMk cId="2304418303" sldId="309"/>
            <ac:spMk id="20506" creationId="{4C595572-49A6-8D4F-974B-F080D8AB5EA4}"/>
          </ac:spMkLst>
        </pc:spChg>
        <pc:spChg chg="mod">
          <ac:chgData name="Victor Valotto" userId="f8cd04a3a901a375" providerId="LiveId" clId="{9FE5FF6C-FF80-3A42-8EBA-5C9015AF763A}" dt="2019-04-24T21:58:36.409" v="238" actId="1076"/>
          <ac:spMkLst>
            <pc:docMk/>
            <pc:sldMk cId="2304418303" sldId="309"/>
            <ac:spMk id="20507" creationId="{8DF6190E-84DC-AF48-8756-8450661A4D30}"/>
          </ac:spMkLst>
        </pc:spChg>
        <pc:spChg chg="mod">
          <ac:chgData name="Victor Valotto" userId="f8cd04a3a901a375" providerId="LiveId" clId="{9FE5FF6C-FF80-3A42-8EBA-5C9015AF763A}" dt="2019-04-24T21:58:36.409" v="238" actId="1076"/>
          <ac:spMkLst>
            <pc:docMk/>
            <pc:sldMk cId="2304418303" sldId="309"/>
            <ac:spMk id="20508" creationId="{42B02BC2-D8E8-3745-9CB1-9EB422763407}"/>
          </ac:spMkLst>
        </pc:spChg>
        <pc:spChg chg="mod">
          <ac:chgData name="Victor Valotto" userId="f8cd04a3a901a375" providerId="LiveId" clId="{9FE5FF6C-FF80-3A42-8EBA-5C9015AF763A}" dt="2019-04-24T21:58:36.409" v="238" actId="1076"/>
          <ac:spMkLst>
            <pc:docMk/>
            <pc:sldMk cId="2304418303" sldId="309"/>
            <ac:spMk id="20509" creationId="{CA92135B-B41B-3C4B-846E-794F818DEA5E}"/>
          </ac:spMkLst>
        </pc:spChg>
        <pc:spChg chg="mod">
          <ac:chgData name="Victor Valotto" userId="f8cd04a3a901a375" providerId="LiveId" clId="{9FE5FF6C-FF80-3A42-8EBA-5C9015AF763A}" dt="2019-04-24T21:58:36.409" v="238" actId="1076"/>
          <ac:spMkLst>
            <pc:docMk/>
            <pc:sldMk cId="2304418303" sldId="309"/>
            <ac:spMk id="20510" creationId="{9BCFDC2F-BFAD-1141-8ED5-163F78B72860}"/>
          </ac:spMkLst>
        </pc:spChg>
        <pc:spChg chg="mod">
          <ac:chgData name="Victor Valotto" userId="f8cd04a3a901a375" providerId="LiveId" clId="{9FE5FF6C-FF80-3A42-8EBA-5C9015AF763A}" dt="2019-04-24T21:58:36.409" v="238" actId="1076"/>
          <ac:spMkLst>
            <pc:docMk/>
            <pc:sldMk cId="2304418303" sldId="309"/>
            <ac:spMk id="20511" creationId="{AD66C5EB-C553-654F-9E1B-061EB8D63587}"/>
          </ac:spMkLst>
        </pc:spChg>
        <pc:spChg chg="mod">
          <ac:chgData name="Victor Valotto" userId="f8cd04a3a901a375" providerId="LiveId" clId="{9FE5FF6C-FF80-3A42-8EBA-5C9015AF763A}" dt="2019-04-24T21:58:36.409" v="238" actId="1076"/>
          <ac:spMkLst>
            <pc:docMk/>
            <pc:sldMk cId="2304418303" sldId="309"/>
            <ac:spMk id="20512" creationId="{A144C1A0-C2A7-594C-9FA4-708B8EF94CD0}"/>
          </ac:spMkLst>
        </pc:spChg>
        <pc:spChg chg="mod">
          <ac:chgData name="Victor Valotto" userId="f8cd04a3a901a375" providerId="LiveId" clId="{9FE5FF6C-FF80-3A42-8EBA-5C9015AF763A}" dt="2019-04-24T21:58:36.409" v="238" actId="1076"/>
          <ac:spMkLst>
            <pc:docMk/>
            <pc:sldMk cId="2304418303" sldId="309"/>
            <ac:spMk id="20513" creationId="{D4EA37CC-0CFC-E34C-AC8C-12745BE9D655}"/>
          </ac:spMkLst>
        </pc:spChg>
        <pc:spChg chg="mod">
          <ac:chgData name="Victor Valotto" userId="f8cd04a3a901a375" providerId="LiveId" clId="{9FE5FF6C-FF80-3A42-8EBA-5C9015AF763A}" dt="2019-04-24T21:58:36.409" v="238" actId="1076"/>
          <ac:spMkLst>
            <pc:docMk/>
            <pc:sldMk cId="2304418303" sldId="309"/>
            <ac:spMk id="20514" creationId="{CC591386-9988-4E46-8164-127AC8A58DBA}"/>
          </ac:spMkLst>
        </pc:spChg>
        <pc:spChg chg="mod">
          <ac:chgData name="Victor Valotto" userId="f8cd04a3a901a375" providerId="LiveId" clId="{9FE5FF6C-FF80-3A42-8EBA-5C9015AF763A}" dt="2019-04-24T21:58:36.409" v="238" actId="1076"/>
          <ac:spMkLst>
            <pc:docMk/>
            <pc:sldMk cId="2304418303" sldId="309"/>
            <ac:spMk id="20515" creationId="{88C3F56C-76C2-314D-A9AB-ACCB6C037223}"/>
          </ac:spMkLst>
        </pc:spChg>
        <pc:spChg chg="mod">
          <ac:chgData name="Victor Valotto" userId="f8cd04a3a901a375" providerId="LiveId" clId="{9FE5FF6C-FF80-3A42-8EBA-5C9015AF763A}" dt="2019-04-24T21:58:36.409" v="238" actId="1076"/>
          <ac:spMkLst>
            <pc:docMk/>
            <pc:sldMk cId="2304418303" sldId="309"/>
            <ac:spMk id="20516" creationId="{49B9EC29-0BAA-794F-941A-65A63E130E99}"/>
          </ac:spMkLst>
        </pc:spChg>
        <pc:spChg chg="mod">
          <ac:chgData name="Victor Valotto" userId="f8cd04a3a901a375" providerId="LiveId" clId="{9FE5FF6C-FF80-3A42-8EBA-5C9015AF763A}" dt="2019-04-24T21:58:36.409" v="238" actId="1076"/>
          <ac:spMkLst>
            <pc:docMk/>
            <pc:sldMk cId="2304418303" sldId="309"/>
            <ac:spMk id="20517" creationId="{66C04E38-735A-784B-8162-35D7D0ED3106}"/>
          </ac:spMkLst>
        </pc:spChg>
        <pc:spChg chg="mod">
          <ac:chgData name="Victor Valotto" userId="f8cd04a3a901a375" providerId="LiveId" clId="{9FE5FF6C-FF80-3A42-8EBA-5C9015AF763A}" dt="2019-04-24T21:58:36.409" v="238" actId="1076"/>
          <ac:spMkLst>
            <pc:docMk/>
            <pc:sldMk cId="2304418303" sldId="309"/>
            <ac:spMk id="20518" creationId="{617DC2D7-360D-9045-9183-F983F5A40B22}"/>
          </ac:spMkLst>
        </pc:spChg>
        <pc:spChg chg="mod">
          <ac:chgData name="Victor Valotto" userId="f8cd04a3a901a375" providerId="LiveId" clId="{9FE5FF6C-FF80-3A42-8EBA-5C9015AF763A}" dt="2019-04-24T21:58:36.409" v="238" actId="1076"/>
          <ac:spMkLst>
            <pc:docMk/>
            <pc:sldMk cId="2304418303" sldId="309"/>
            <ac:spMk id="20519" creationId="{568FB614-2284-3248-81FF-F172FF31075D}"/>
          </ac:spMkLst>
        </pc:spChg>
        <pc:spChg chg="mod">
          <ac:chgData name="Victor Valotto" userId="f8cd04a3a901a375" providerId="LiveId" clId="{9FE5FF6C-FF80-3A42-8EBA-5C9015AF763A}" dt="2019-04-24T21:58:36.409" v="238" actId="1076"/>
          <ac:spMkLst>
            <pc:docMk/>
            <pc:sldMk cId="2304418303" sldId="309"/>
            <ac:spMk id="20522" creationId="{2224C7F5-1F39-1748-9CFF-7BE81C719331}"/>
          </ac:spMkLst>
        </pc:spChg>
        <pc:cxnChg chg="mod">
          <ac:chgData name="Victor Valotto" userId="f8cd04a3a901a375" providerId="LiveId" clId="{9FE5FF6C-FF80-3A42-8EBA-5C9015AF763A}" dt="2019-04-24T21:58:36.409" v="238" actId="1076"/>
          <ac:cxnSpMkLst>
            <pc:docMk/>
            <pc:sldMk cId="2304418303" sldId="309"/>
            <ac:cxnSpMk id="20523" creationId="{12A7AABB-CA09-A445-B11F-59959E5124E4}"/>
          </ac:cxnSpMkLst>
        </pc:cxnChg>
        <pc:cxnChg chg="mod">
          <ac:chgData name="Victor Valotto" userId="f8cd04a3a901a375" providerId="LiveId" clId="{9FE5FF6C-FF80-3A42-8EBA-5C9015AF763A}" dt="2019-04-24T21:58:36.409" v="238" actId="1076"/>
          <ac:cxnSpMkLst>
            <pc:docMk/>
            <pc:sldMk cId="2304418303" sldId="309"/>
            <ac:cxnSpMk id="20524" creationId="{2BF3F350-1018-4F4E-B54E-6FD03EE12CE1}"/>
          </ac:cxnSpMkLst>
        </pc:cxnChg>
      </pc:sldChg>
      <pc:sldChg chg="modSp add">
        <pc:chgData name="Victor Valotto" userId="f8cd04a3a901a375" providerId="LiveId" clId="{9FE5FF6C-FF80-3A42-8EBA-5C9015AF763A}" dt="2019-04-24T21:25:46.531" v="119" actId="20577"/>
        <pc:sldMkLst>
          <pc:docMk/>
          <pc:sldMk cId="3555910041" sldId="312"/>
        </pc:sldMkLst>
        <pc:spChg chg="mod">
          <ac:chgData name="Victor Valotto" userId="f8cd04a3a901a375" providerId="LiveId" clId="{9FE5FF6C-FF80-3A42-8EBA-5C9015AF763A}" dt="2019-04-24T21:25:46.531" v="119" actId="20577"/>
          <ac:spMkLst>
            <pc:docMk/>
            <pc:sldMk cId="3555910041" sldId="312"/>
            <ac:spMk id="11267" creationId="{9FE2609B-63B9-3B4A-9FCE-621A655FCF70}"/>
          </ac:spMkLst>
        </pc:spChg>
        <pc:spChg chg="mod">
          <ac:chgData name="Victor Valotto" userId="f8cd04a3a901a375" providerId="LiveId" clId="{9FE5FF6C-FF80-3A42-8EBA-5C9015AF763A}" dt="2019-04-24T21:25:22.917" v="117" actId="14100"/>
          <ac:spMkLst>
            <pc:docMk/>
            <pc:sldMk cId="3555910041" sldId="312"/>
            <ac:spMk id="11269" creationId="{44CEE76C-B07F-C542-B792-68297EA491C5}"/>
          </ac:spMkLst>
        </pc:spChg>
      </pc:sldChg>
      <pc:sldChg chg="modSp add">
        <pc:chgData name="Victor Valotto" userId="f8cd04a3a901a375" providerId="LiveId" clId="{9FE5FF6C-FF80-3A42-8EBA-5C9015AF763A}" dt="2019-04-24T21:26:09.965" v="126" actId="1076"/>
        <pc:sldMkLst>
          <pc:docMk/>
          <pc:sldMk cId="3656202556" sldId="313"/>
        </pc:sldMkLst>
        <pc:spChg chg="mod">
          <ac:chgData name="Victor Valotto" userId="f8cd04a3a901a375" providerId="LiveId" clId="{9FE5FF6C-FF80-3A42-8EBA-5C9015AF763A}" dt="2019-04-24T21:25:55.587" v="121" actId="1076"/>
          <ac:spMkLst>
            <pc:docMk/>
            <pc:sldMk cId="3656202556" sldId="313"/>
            <ac:spMk id="1028" creationId="{8C43FCB1-7B75-E540-A48F-2A875459595E}"/>
          </ac:spMkLst>
        </pc:spChg>
        <pc:spChg chg="mod">
          <ac:chgData name="Victor Valotto" userId="f8cd04a3a901a375" providerId="LiveId" clId="{9FE5FF6C-FF80-3A42-8EBA-5C9015AF763A}" dt="2019-04-24T21:25:59.828" v="122" actId="1076"/>
          <ac:spMkLst>
            <pc:docMk/>
            <pc:sldMk cId="3656202556" sldId="313"/>
            <ac:spMk id="1029" creationId="{0E7F16DC-5011-924B-80E7-D04287E89EA5}"/>
          </ac:spMkLst>
        </pc:spChg>
        <pc:spChg chg="mod">
          <ac:chgData name="Victor Valotto" userId="f8cd04a3a901a375" providerId="LiveId" clId="{9FE5FF6C-FF80-3A42-8EBA-5C9015AF763A}" dt="2019-04-24T21:26:08.176" v="125" actId="1076"/>
          <ac:spMkLst>
            <pc:docMk/>
            <pc:sldMk cId="3656202556" sldId="313"/>
            <ac:spMk id="1030" creationId="{F131D92F-F90F-8D49-A9AD-0EC238C73BFF}"/>
          </ac:spMkLst>
        </pc:spChg>
        <pc:graphicFrameChg chg="mod">
          <ac:chgData name="Victor Valotto" userId="f8cd04a3a901a375" providerId="LiveId" clId="{9FE5FF6C-FF80-3A42-8EBA-5C9015AF763A}" dt="2019-04-24T21:26:09.965" v="126" actId="1076"/>
          <ac:graphicFrameMkLst>
            <pc:docMk/>
            <pc:sldMk cId="3656202556" sldId="313"/>
            <ac:graphicFrameMk id="1026" creationId="{ADFEFC10-BF76-5A4C-8C47-723083337A55}"/>
          </ac:graphicFrameMkLst>
        </pc:graphicFrameChg>
      </pc:sldChg>
      <pc:sldChg chg="modSp add">
        <pc:chgData name="Victor Valotto" userId="f8cd04a3a901a375" providerId="LiveId" clId="{9FE5FF6C-FF80-3A42-8EBA-5C9015AF763A}" dt="2019-04-24T21:26:47.856" v="133" actId="1076"/>
        <pc:sldMkLst>
          <pc:docMk/>
          <pc:sldMk cId="2680368346" sldId="314"/>
        </pc:sldMkLst>
        <pc:spChg chg="mod">
          <ac:chgData name="Victor Valotto" userId="f8cd04a3a901a375" providerId="LiveId" clId="{9FE5FF6C-FF80-3A42-8EBA-5C9015AF763A}" dt="2019-04-24T21:26:29.540" v="128" actId="1076"/>
          <ac:spMkLst>
            <pc:docMk/>
            <pc:sldMk cId="2680368346" sldId="314"/>
            <ac:spMk id="2054" creationId="{108D513C-7250-EB4C-8215-85E8EC4BACB7}"/>
          </ac:spMkLst>
        </pc:spChg>
        <pc:spChg chg="mod">
          <ac:chgData name="Victor Valotto" userId="f8cd04a3a901a375" providerId="LiveId" clId="{9FE5FF6C-FF80-3A42-8EBA-5C9015AF763A}" dt="2019-04-24T21:26:35.683" v="129" actId="1076"/>
          <ac:spMkLst>
            <pc:docMk/>
            <pc:sldMk cId="2680368346" sldId="314"/>
            <ac:spMk id="2055" creationId="{39C6CA91-621D-5146-AF5E-2CAC2A607DA2}"/>
          </ac:spMkLst>
        </pc:spChg>
        <pc:spChg chg="mod">
          <ac:chgData name="Victor Valotto" userId="f8cd04a3a901a375" providerId="LiveId" clId="{9FE5FF6C-FF80-3A42-8EBA-5C9015AF763A}" dt="2019-04-24T21:26:38.551" v="130" actId="1076"/>
          <ac:spMkLst>
            <pc:docMk/>
            <pc:sldMk cId="2680368346" sldId="314"/>
            <ac:spMk id="2056" creationId="{FD07F46A-767B-0646-9DBA-AFC6C72BE7B7}"/>
          </ac:spMkLst>
        </pc:spChg>
        <pc:graphicFrameChg chg="mod">
          <ac:chgData name="Victor Valotto" userId="f8cd04a3a901a375" providerId="LiveId" clId="{9FE5FF6C-FF80-3A42-8EBA-5C9015AF763A}" dt="2019-04-24T21:26:40.802" v="131" actId="1076"/>
          <ac:graphicFrameMkLst>
            <pc:docMk/>
            <pc:sldMk cId="2680368346" sldId="314"/>
            <ac:graphicFrameMk id="2050" creationId="{0BB22867-9915-8842-95B2-63A00CD678B2}"/>
          </ac:graphicFrameMkLst>
        </pc:graphicFrameChg>
        <pc:graphicFrameChg chg="mod">
          <ac:chgData name="Victor Valotto" userId="f8cd04a3a901a375" providerId="LiveId" clId="{9FE5FF6C-FF80-3A42-8EBA-5C9015AF763A}" dt="2019-04-24T21:26:43.806" v="132" actId="1076"/>
          <ac:graphicFrameMkLst>
            <pc:docMk/>
            <pc:sldMk cId="2680368346" sldId="314"/>
            <ac:graphicFrameMk id="2051" creationId="{E06AA996-2804-A741-9AF8-5F5932F185C9}"/>
          </ac:graphicFrameMkLst>
        </pc:graphicFrameChg>
        <pc:graphicFrameChg chg="mod">
          <ac:chgData name="Victor Valotto" userId="f8cd04a3a901a375" providerId="LiveId" clId="{9FE5FF6C-FF80-3A42-8EBA-5C9015AF763A}" dt="2019-04-24T21:26:47.856" v="133" actId="1076"/>
          <ac:graphicFrameMkLst>
            <pc:docMk/>
            <pc:sldMk cId="2680368346" sldId="314"/>
            <ac:graphicFrameMk id="2052" creationId="{69854F10-9675-E347-A877-5CA1E323A4FC}"/>
          </ac:graphicFrameMkLst>
        </pc:graphicFrameChg>
      </pc:sldChg>
      <pc:sldChg chg="modSp add">
        <pc:chgData name="Victor Valotto" userId="f8cd04a3a901a375" providerId="LiveId" clId="{9FE5FF6C-FF80-3A42-8EBA-5C9015AF763A}" dt="2019-04-24T21:59:47.293" v="255" actId="1076"/>
        <pc:sldMkLst>
          <pc:docMk/>
          <pc:sldMk cId="2490127546" sldId="315"/>
        </pc:sldMkLst>
        <pc:spChg chg="mod">
          <ac:chgData name="Victor Valotto" userId="f8cd04a3a901a375" providerId="LiveId" clId="{9FE5FF6C-FF80-3A42-8EBA-5C9015AF763A}" dt="2019-04-24T21:59:47.293" v="255" actId="1076"/>
          <ac:spMkLst>
            <pc:docMk/>
            <pc:sldMk cId="2490127546" sldId="315"/>
            <ac:spMk id="25602" creationId="{8CA361A4-E8D0-A845-B23E-F034222F54A2}"/>
          </ac:spMkLst>
        </pc:spChg>
        <pc:spChg chg="mod">
          <ac:chgData name="Victor Valotto" userId="f8cd04a3a901a375" providerId="LiveId" clId="{9FE5FF6C-FF80-3A42-8EBA-5C9015AF763A}" dt="2019-04-24T21:59:39.588" v="252" actId="1076"/>
          <ac:spMkLst>
            <pc:docMk/>
            <pc:sldMk cId="2490127546" sldId="315"/>
            <ac:spMk id="25606" creationId="{9F180B0C-E7E8-CC48-82F3-E1C4E6DFDE6E}"/>
          </ac:spMkLst>
        </pc:spChg>
        <pc:picChg chg="mod">
          <ac:chgData name="Victor Valotto" userId="f8cd04a3a901a375" providerId="LiveId" clId="{9FE5FF6C-FF80-3A42-8EBA-5C9015AF763A}" dt="2019-04-24T21:59:39.588" v="252" actId="1076"/>
          <ac:picMkLst>
            <pc:docMk/>
            <pc:sldMk cId="2490127546" sldId="315"/>
            <ac:picMk id="25605" creationId="{EACD90F5-DD69-9244-987D-06A2A95B264B}"/>
          </ac:picMkLst>
        </pc:picChg>
      </pc:sldChg>
      <pc:sldChg chg="modSp add">
        <pc:chgData name="Victor Valotto" userId="f8cd04a3a901a375" providerId="LiveId" clId="{9FE5FF6C-FF80-3A42-8EBA-5C9015AF763A}" dt="2019-04-24T21:28:08.946" v="151" actId="1076"/>
        <pc:sldMkLst>
          <pc:docMk/>
          <pc:sldMk cId="3178586805" sldId="316"/>
        </pc:sldMkLst>
        <pc:spChg chg="mod">
          <ac:chgData name="Victor Valotto" userId="f8cd04a3a901a375" providerId="LiveId" clId="{9FE5FF6C-FF80-3A42-8EBA-5C9015AF763A}" dt="2019-04-24T21:28:04.919" v="150" actId="20577"/>
          <ac:spMkLst>
            <pc:docMk/>
            <pc:sldMk cId="3178586805" sldId="316"/>
            <ac:spMk id="14339" creationId="{E79EC976-B14E-A841-B46B-DAEF86D1FC55}"/>
          </ac:spMkLst>
        </pc:spChg>
        <pc:spChg chg="mod">
          <ac:chgData name="Victor Valotto" userId="f8cd04a3a901a375" providerId="LiveId" clId="{9FE5FF6C-FF80-3A42-8EBA-5C9015AF763A}" dt="2019-04-24T21:27:55.142" v="146" actId="1076"/>
          <ac:spMkLst>
            <pc:docMk/>
            <pc:sldMk cId="3178586805" sldId="316"/>
            <ac:spMk id="14340" creationId="{AF177AC0-9689-F948-AAF3-3400236A111E}"/>
          </ac:spMkLst>
        </pc:spChg>
        <pc:spChg chg="mod">
          <ac:chgData name="Victor Valotto" userId="f8cd04a3a901a375" providerId="LiveId" clId="{9FE5FF6C-FF80-3A42-8EBA-5C9015AF763A}" dt="2019-04-24T21:28:08.946" v="151" actId="1076"/>
          <ac:spMkLst>
            <pc:docMk/>
            <pc:sldMk cId="3178586805" sldId="316"/>
            <ac:spMk id="14341" creationId="{73EDA113-7A49-BC4B-B9E1-5CD884B04306}"/>
          </ac:spMkLst>
        </pc:spChg>
      </pc:sldChg>
      <pc:sldChg chg="modSp add">
        <pc:chgData name="Victor Valotto" userId="f8cd04a3a901a375" providerId="LiveId" clId="{9FE5FF6C-FF80-3A42-8EBA-5C9015AF763A}" dt="2019-04-24T21:27:36.849" v="144" actId="1076"/>
        <pc:sldMkLst>
          <pc:docMk/>
          <pc:sldMk cId="2180059570" sldId="317"/>
        </pc:sldMkLst>
        <pc:spChg chg="mod">
          <ac:chgData name="Victor Valotto" userId="f8cd04a3a901a375" providerId="LiveId" clId="{9FE5FF6C-FF80-3A42-8EBA-5C9015AF763A}" dt="2019-04-24T21:27:22.528" v="140" actId="14100"/>
          <ac:spMkLst>
            <pc:docMk/>
            <pc:sldMk cId="2180059570" sldId="317"/>
            <ac:spMk id="13315" creationId="{C2EDCB93-A9ED-5543-95ED-56685E762902}"/>
          </ac:spMkLst>
        </pc:spChg>
        <pc:spChg chg="mod">
          <ac:chgData name="Victor Valotto" userId="f8cd04a3a901a375" providerId="LiveId" clId="{9FE5FF6C-FF80-3A42-8EBA-5C9015AF763A}" dt="2019-04-24T21:27:07.859" v="137" actId="1076"/>
          <ac:spMkLst>
            <pc:docMk/>
            <pc:sldMk cId="2180059570" sldId="317"/>
            <ac:spMk id="13316" creationId="{00DEE62D-C4B4-4A46-96EF-14FD58322AEC}"/>
          </ac:spMkLst>
        </pc:spChg>
        <pc:spChg chg="mod">
          <ac:chgData name="Victor Valotto" userId="f8cd04a3a901a375" providerId="LiveId" clId="{9FE5FF6C-FF80-3A42-8EBA-5C9015AF763A}" dt="2019-04-24T21:27:36.849" v="144" actId="1076"/>
          <ac:spMkLst>
            <pc:docMk/>
            <pc:sldMk cId="2180059570" sldId="317"/>
            <ac:spMk id="13317" creationId="{63A0F5EC-13E6-9147-8980-06C1D4080204}"/>
          </ac:spMkLst>
        </pc:spChg>
        <pc:spChg chg="mod">
          <ac:chgData name="Victor Valotto" userId="f8cd04a3a901a375" providerId="LiveId" clId="{9FE5FF6C-FF80-3A42-8EBA-5C9015AF763A}" dt="2019-04-24T21:27:34.251" v="143" actId="1076"/>
          <ac:spMkLst>
            <pc:docMk/>
            <pc:sldMk cId="2180059570" sldId="317"/>
            <ac:spMk id="13318" creationId="{14A5BCAC-3CCA-D14B-9E35-55E4A7261F0F}"/>
          </ac:spMkLst>
        </pc:spChg>
      </pc:sldChg>
      <pc:sldChg chg="modSp add">
        <pc:chgData name="Victor Valotto" userId="f8cd04a3a901a375" providerId="LiveId" clId="{9FE5FF6C-FF80-3A42-8EBA-5C9015AF763A}" dt="2019-04-24T21:26:57.451" v="135" actId="1076"/>
        <pc:sldMkLst>
          <pc:docMk/>
          <pc:sldMk cId="2910819169" sldId="318"/>
        </pc:sldMkLst>
        <pc:spChg chg="mod">
          <ac:chgData name="Victor Valotto" userId="f8cd04a3a901a375" providerId="LiveId" clId="{9FE5FF6C-FF80-3A42-8EBA-5C9015AF763A}" dt="2019-04-24T21:26:57.451" v="135" actId="1076"/>
          <ac:spMkLst>
            <pc:docMk/>
            <pc:sldMk cId="2910819169" sldId="318"/>
            <ac:spMk id="12292" creationId="{89684F39-A21F-D440-9617-2514BA74C605}"/>
          </ac:spMkLst>
        </pc:spChg>
      </pc:sldChg>
      <pc:sldChg chg="add">
        <pc:chgData name="Victor Valotto" userId="f8cd04a3a901a375" providerId="LiveId" clId="{9FE5FF6C-FF80-3A42-8EBA-5C9015AF763A}" dt="2019-04-24T22:35:56.223" v="282"/>
        <pc:sldMkLst>
          <pc:docMk/>
          <pc:sldMk cId="315515351" sldId="319"/>
        </pc:sldMkLst>
      </pc:sldChg>
      <pc:sldChg chg="addSp delSp modSp add delAnim">
        <pc:chgData name="Victor Valotto" userId="f8cd04a3a901a375" providerId="LiveId" clId="{9FE5FF6C-FF80-3A42-8EBA-5C9015AF763A}" dt="2019-04-24T22:02:53.496" v="272"/>
        <pc:sldMkLst>
          <pc:docMk/>
          <pc:sldMk cId="3999338705" sldId="320"/>
        </pc:sldMkLst>
        <pc:spChg chg="add mod">
          <ac:chgData name="Victor Valotto" userId="f8cd04a3a901a375" providerId="LiveId" clId="{9FE5FF6C-FF80-3A42-8EBA-5C9015AF763A}" dt="2019-04-24T22:02:53.496" v="272"/>
          <ac:spMkLst>
            <pc:docMk/>
            <pc:sldMk cId="3999338705" sldId="320"/>
            <ac:spMk id="4" creationId="{8D5B626B-71BA-794C-8DD8-4956892F35D3}"/>
          </ac:spMkLst>
        </pc:spChg>
        <pc:spChg chg="del">
          <ac:chgData name="Victor Valotto" userId="f8cd04a3a901a375" providerId="LiveId" clId="{9FE5FF6C-FF80-3A42-8EBA-5C9015AF763A}" dt="2019-04-24T22:02:01.002" v="264" actId="478"/>
          <ac:spMkLst>
            <pc:docMk/>
            <pc:sldMk cId="3999338705" sldId="320"/>
            <ac:spMk id="18" creationId="{222E3CCD-29A8-B44A-919A-1CBE0894C7C0}"/>
          </ac:spMkLst>
        </pc:spChg>
        <pc:spChg chg="del">
          <ac:chgData name="Victor Valotto" userId="f8cd04a3a901a375" providerId="LiveId" clId="{9FE5FF6C-FF80-3A42-8EBA-5C9015AF763A}" dt="2019-04-24T22:02:06.492" v="266" actId="478"/>
          <ac:spMkLst>
            <pc:docMk/>
            <pc:sldMk cId="3999338705" sldId="320"/>
            <ac:spMk id="31746" creationId="{610C1498-6155-1D4D-BFC2-6F0EF2F44185}"/>
          </ac:spMkLst>
        </pc:spChg>
        <pc:spChg chg="del">
          <ac:chgData name="Victor Valotto" userId="f8cd04a3a901a375" providerId="LiveId" clId="{9FE5FF6C-FF80-3A42-8EBA-5C9015AF763A}" dt="2019-04-24T22:02:01.002" v="264" actId="478"/>
          <ac:spMkLst>
            <pc:docMk/>
            <pc:sldMk cId="3999338705" sldId="320"/>
            <ac:spMk id="31749" creationId="{632C5A18-FF70-CA42-A313-DE29E0A291D3}"/>
          </ac:spMkLst>
        </pc:spChg>
        <pc:spChg chg="del">
          <ac:chgData name="Victor Valotto" userId="f8cd04a3a901a375" providerId="LiveId" clId="{9FE5FF6C-FF80-3A42-8EBA-5C9015AF763A}" dt="2019-04-24T22:02:01.002" v="264" actId="478"/>
          <ac:spMkLst>
            <pc:docMk/>
            <pc:sldMk cId="3999338705" sldId="320"/>
            <ac:spMk id="31750" creationId="{B0072DE6-7B4C-C04D-8915-6176B655AEAD}"/>
          </ac:spMkLst>
        </pc:spChg>
        <pc:spChg chg="del">
          <ac:chgData name="Victor Valotto" userId="f8cd04a3a901a375" providerId="LiveId" clId="{9FE5FF6C-FF80-3A42-8EBA-5C9015AF763A}" dt="2019-04-24T22:02:01.002" v="264" actId="478"/>
          <ac:spMkLst>
            <pc:docMk/>
            <pc:sldMk cId="3999338705" sldId="320"/>
            <ac:spMk id="31751" creationId="{B019EE5F-4690-4F42-B748-B54233E065D2}"/>
          </ac:spMkLst>
        </pc:spChg>
        <pc:spChg chg="del">
          <ac:chgData name="Victor Valotto" userId="f8cd04a3a901a375" providerId="LiveId" clId="{9FE5FF6C-FF80-3A42-8EBA-5C9015AF763A}" dt="2019-04-24T22:02:01.002" v="264" actId="478"/>
          <ac:spMkLst>
            <pc:docMk/>
            <pc:sldMk cId="3999338705" sldId="320"/>
            <ac:spMk id="31752" creationId="{51ADD51D-77AC-1D47-AA1B-EBCB1E337DF8}"/>
          </ac:spMkLst>
        </pc:spChg>
        <pc:spChg chg="del">
          <ac:chgData name="Victor Valotto" userId="f8cd04a3a901a375" providerId="LiveId" clId="{9FE5FF6C-FF80-3A42-8EBA-5C9015AF763A}" dt="2019-04-24T22:02:01.002" v="264" actId="478"/>
          <ac:spMkLst>
            <pc:docMk/>
            <pc:sldMk cId="3999338705" sldId="320"/>
            <ac:spMk id="31753" creationId="{0921254D-E9FC-FD43-B1D2-A4DE7B274B50}"/>
          </ac:spMkLst>
        </pc:spChg>
        <pc:spChg chg="del">
          <ac:chgData name="Victor Valotto" userId="f8cd04a3a901a375" providerId="LiveId" clId="{9FE5FF6C-FF80-3A42-8EBA-5C9015AF763A}" dt="2019-04-24T22:02:04.296" v="265" actId="478"/>
          <ac:spMkLst>
            <pc:docMk/>
            <pc:sldMk cId="3999338705" sldId="320"/>
            <ac:spMk id="31754" creationId="{9F268E92-73E3-C34C-844F-C531998209CF}"/>
          </ac:spMkLst>
        </pc:spChg>
        <pc:spChg chg="del">
          <ac:chgData name="Victor Valotto" userId="f8cd04a3a901a375" providerId="LiveId" clId="{9FE5FF6C-FF80-3A42-8EBA-5C9015AF763A}" dt="2019-04-24T22:02:01.002" v="264" actId="478"/>
          <ac:spMkLst>
            <pc:docMk/>
            <pc:sldMk cId="3999338705" sldId="320"/>
            <ac:spMk id="31755" creationId="{6A48D55D-311C-8E41-A7CC-DAC51854D051}"/>
          </ac:spMkLst>
        </pc:spChg>
        <pc:spChg chg="del">
          <ac:chgData name="Victor Valotto" userId="f8cd04a3a901a375" providerId="LiveId" clId="{9FE5FF6C-FF80-3A42-8EBA-5C9015AF763A}" dt="2019-04-24T22:02:01.002" v="264" actId="478"/>
          <ac:spMkLst>
            <pc:docMk/>
            <pc:sldMk cId="3999338705" sldId="320"/>
            <ac:spMk id="31756" creationId="{5BF191FC-49A6-2C43-ABE9-186FA827C9CD}"/>
          </ac:spMkLst>
        </pc:spChg>
        <pc:spChg chg="del">
          <ac:chgData name="Victor Valotto" userId="f8cd04a3a901a375" providerId="LiveId" clId="{9FE5FF6C-FF80-3A42-8EBA-5C9015AF763A}" dt="2019-04-24T22:02:01.002" v="264" actId="478"/>
          <ac:spMkLst>
            <pc:docMk/>
            <pc:sldMk cId="3999338705" sldId="320"/>
            <ac:spMk id="31757" creationId="{7C49C157-7C20-804A-8B6A-6950BE52956A}"/>
          </ac:spMkLst>
        </pc:spChg>
        <pc:spChg chg="del">
          <ac:chgData name="Victor Valotto" userId="f8cd04a3a901a375" providerId="LiveId" clId="{9FE5FF6C-FF80-3A42-8EBA-5C9015AF763A}" dt="2019-04-24T22:02:01.002" v="264" actId="478"/>
          <ac:spMkLst>
            <pc:docMk/>
            <pc:sldMk cId="3999338705" sldId="320"/>
            <ac:spMk id="31758" creationId="{31EAB039-AB93-F04C-9B01-1D7BABEDBD00}"/>
          </ac:spMkLst>
        </pc:spChg>
        <pc:spChg chg="del">
          <ac:chgData name="Victor Valotto" userId="f8cd04a3a901a375" providerId="LiveId" clId="{9FE5FF6C-FF80-3A42-8EBA-5C9015AF763A}" dt="2019-04-24T22:02:01.002" v="264" actId="478"/>
          <ac:spMkLst>
            <pc:docMk/>
            <pc:sldMk cId="3999338705" sldId="320"/>
            <ac:spMk id="31759" creationId="{467872D4-505D-AA4F-AD9E-48003430B0AB}"/>
          </ac:spMkLst>
        </pc:spChg>
        <pc:spChg chg="del">
          <ac:chgData name="Victor Valotto" userId="f8cd04a3a901a375" providerId="LiveId" clId="{9FE5FF6C-FF80-3A42-8EBA-5C9015AF763A}" dt="2019-04-24T22:02:01.002" v="264" actId="478"/>
          <ac:spMkLst>
            <pc:docMk/>
            <pc:sldMk cId="3999338705" sldId="320"/>
            <ac:spMk id="31760" creationId="{917D09FB-9154-2F41-BC56-EE599215C53E}"/>
          </ac:spMkLst>
        </pc:spChg>
        <pc:grpChg chg="del">
          <ac:chgData name="Victor Valotto" userId="f8cd04a3a901a375" providerId="LiveId" clId="{9FE5FF6C-FF80-3A42-8EBA-5C9015AF763A}" dt="2019-04-24T22:02:01.002" v="264" actId="478"/>
          <ac:grpSpMkLst>
            <pc:docMk/>
            <pc:sldMk cId="3999338705" sldId="320"/>
            <ac:grpSpMk id="2" creationId="{560C2342-60CC-184D-B6F9-4DEDF9EEF535}"/>
          </ac:grpSpMkLst>
        </pc:grpChg>
        <pc:grpChg chg="add mod">
          <ac:chgData name="Victor Valotto" userId="f8cd04a3a901a375" providerId="LiveId" clId="{9FE5FF6C-FF80-3A42-8EBA-5C9015AF763A}" dt="2019-04-24T22:02:35.123" v="268" actId="1076"/>
          <ac:grpSpMkLst>
            <pc:docMk/>
            <pc:sldMk cId="3999338705" sldId="320"/>
            <ac:grpSpMk id="23" creationId="{099C244E-7788-5642-9E69-812E007AA6AC}"/>
          </ac:grpSpMkLst>
        </pc:grpChg>
      </pc:sldChg>
      <pc:sldChg chg="add">
        <pc:chgData name="Victor Valotto" userId="f8cd04a3a901a375" providerId="LiveId" clId="{9FE5FF6C-FF80-3A42-8EBA-5C9015AF763A}" dt="2019-04-23T22:27:10.037" v="101"/>
        <pc:sldMkLst>
          <pc:docMk/>
          <pc:sldMk cId="3147269232" sldId="321"/>
        </pc:sldMkLst>
      </pc:sldChg>
      <pc:sldChg chg="add">
        <pc:chgData name="Victor Valotto" userId="f8cd04a3a901a375" providerId="LiveId" clId="{9FE5FF6C-FF80-3A42-8EBA-5C9015AF763A}" dt="2019-04-24T22:03:50.341" v="273"/>
        <pc:sldMkLst>
          <pc:docMk/>
          <pc:sldMk cId="2945165694" sldId="322"/>
        </pc:sldMkLst>
      </pc:sldChg>
      <pc:sldChg chg="add">
        <pc:chgData name="Victor Valotto" userId="f8cd04a3a901a375" providerId="LiveId" clId="{9FE5FF6C-FF80-3A42-8EBA-5C9015AF763A}" dt="2019-04-24T22:35:56.223" v="282"/>
        <pc:sldMkLst>
          <pc:docMk/>
          <pc:sldMk cId="1048498965" sldId="323"/>
        </pc:sldMkLst>
      </pc:sldChg>
      <pc:sldChg chg="modSp add">
        <pc:chgData name="Victor Valotto" userId="f8cd04a3a901a375" providerId="LiveId" clId="{9FE5FF6C-FF80-3A42-8EBA-5C9015AF763A}" dt="2019-04-24T21:28:23.728" v="154" actId="1076"/>
        <pc:sldMkLst>
          <pc:docMk/>
          <pc:sldMk cId="1989699599" sldId="324"/>
        </pc:sldMkLst>
        <pc:spChg chg="mod">
          <ac:chgData name="Victor Valotto" userId="f8cd04a3a901a375" providerId="LiveId" clId="{9FE5FF6C-FF80-3A42-8EBA-5C9015AF763A}" dt="2019-04-24T21:28:17.169" v="153" actId="1076"/>
          <ac:spMkLst>
            <pc:docMk/>
            <pc:sldMk cId="1989699599" sldId="324"/>
            <ac:spMk id="15385" creationId="{33B00073-6A86-9441-B850-4D34B43C0CB6}"/>
          </ac:spMkLst>
        </pc:spChg>
        <pc:graphicFrameChg chg="mod">
          <ac:chgData name="Victor Valotto" userId="f8cd04a3a901a375" providerId="LiveId" clId="{9FE5FF6C-FF80-3A42-8EBA-5C9015AF763A}" dt="2019-04-24T21:28:23.728" v="154" actId="1076"/>
          <ac:graphicFrameMkLst>
            <pc:docMk/>
            <pc:sldMk cId="1989699599" sldId="324"/>
            <ac:graphicFrameMk id="79942" creationId="{18826B92-8049-6D4F-8A91-5CD654ADAC65}"/>
          </ac:graphicFrameMkLst>
        </pc:graphicFrameChg>
      </pc:sldChg>
      <pc:sldChg chg="add">
        <pc:chgData name="Victor Valotto" userId="f8cd04a3a901a375" providerId="LiveId" clId="{9FE5FF6C-FF80-3A42-8EBA-5C9015AF763A}" dt="2019-04-24T22:03:50.341" v="273"/>
        <pc:sldMkLst>
          <pc:docMk/>
          <pc:sldMk cId="4032146959" sldId="326"/>
        </pc:sldMkLst>
      </pc:sldChg>
      <pc:sldChg chg="add">
        <pc:chgData name="Victor Valotto" userId="f8cd04a3a901a375" providerId="LiveId" clId="{9FE5FF6C-FF80-3A42-8EBA-5C9015AF763A}" dt="2019-04-24T22:14:25.441" v="277"/>
        <pc:sldMkLst>
          <pc:docMk/>
          <pc:sldMk cId="2871384523" sldId="337"/>
        </pc:sldMkLst>
      </pc:sldChg>
      <pc:sldChg chg="add">
        <pc:chgData name="Victor Valotto" userId="f8cd04a3a901a375" providerId="LiveId" clId="{9FE5FF6C-FF80-3A42-8EBA-5C9015AF763A}" dt="2019-04-24T22:38:06.158" v="286"/>
        <pc:sldMkLst>
          <pc:docMk/>
          <pc:sldMk cId="3269276833" sldId="338"/>
        </pc:sldMkLst>
      </pc:sldChg>
      <pc:sldChg chg="add">
        <pc:chgData name="Victor Valotto" userId="f8cd04a3a901a375" providerId="LiveId" clId="{9FE5FF6C-FF80-3A42-8EBA-5C9015AF763A}" dt="2019-04-24T22:38:06.158" v="286"/>
        <pc:sldMkLst>
          <pc:docMk/>
          <pc:sldMk cId="1899643126" sldId="339"/>
        </pc:sldMkLst>
      </pc:sldChg>
      <pc:sldChg chg="add">
        <pc:chgData name="Victor Valotto" userId="f8cd04a3a901a375" providerId="LiveId" clId="{9FE5FF6C-FF80-3A42-8EBA-5C9015AF763A}" dt="2019-04-24T21:44:24.245" v="194"/>
        <pc:sldMkLst>
          <pc:docMk/>
          <pc:sldMk cId="1177592025" sldId="340"/>
        </pc:sldMkLst>
      </pc:sldChg>
      <pc:sldChg chg="modSp add">
        <pc:chgData name="Victor Valotto" userId="f8cd04a3a901a375" providerId="LiveId" clId="{9FE5FF6C-FF80-3A42-8EBA-5C9015AF763A}" dt="2019-04-24T21:39:21.678" v="176" actId="1076"/>
        <pc:sldMkLst>
          <pc:docMk/>
          <pc:sldMk cId="1040739887" sldId="341"/>
        </pc:sldMkLst>
        <pc:spChg chg="mod">
          <ac:chgData name="Victor Valotto" userId="f8cd04a3a901a375" providerId="LiveId" clId="{9FE5FF6C-FF80-3A42-8EBA-5C9015AF763A}" dt="2019-04-24T21:39:10.450" v="173" actId="1076"/>
          <ac:spMkLst>
            <pc:docMk/>
            <pc:sldMk cId="1040739887" sldId="341"/>
            <ac:spMk id="25602" creationId="{F0AAFAFF-4891-F64A-82DC-4D61D5BF64AF}"/>
          </ac:spMkLst>
        </pc:spChg>
        <pc:graphicFrameChg chg="mod modGraphic">
          <ac:chgData name="Victor Valotto" userId="f8cd04a3a901a375" providerId="LiveId" clId="{9FE5FF6C-FF80-3A42-8EBA-5C9015AF763A}" dt="2019-04-24T21:39:21.678" v="176" actId="1076"/>
          <ac:graphicFrameMkLst>
            <pc:docMk/>
            <pc:sldMk cId="1040739887" sldId="341"/>
            <ac:graphicFrameMk id="6" creationId="{2FE1CF87-EC97-EA41-8842-3113BB720C83}"/>
          </ac:graphicFrameMkLst>
        </pc:graphicFrameChg>
      </pc:sldChg>
      <pc:sldChg chg="addSp delSp modSp add">
        <pc:chgData name="Victor Valotto" userId="f8cd04a3a901a375" providerId="LiveId" clId="{9FE5FF6C-FF80-3A42-8EBA-5C9015AF763A}" dt="2019-04-24T21:39:59.286" v="186" actId="1076"/>
        <pc:sldMkLst>
          <pc:docMk/>
          <pc:sldMk cId="4214295060" sldId="342"/>
        </pc:sldMkLst>
        <pc:spChg chg="add del mod">
          <ac:chgData name="Victor Valotto" userId="f8cd04a3a901a375" providerId="LiveId" clId="{9FE5FF6C-FF80-3A42-8EBA-5C9015AF763A}" dt="2019-04-24T21:39:54.122" v="184" actId="478"/>
          <ac:spMkLst>
            <pc:docMk/>
            <pc:sldMk cId="4214295060" sldId="342"/>
            <ac:spMk id="4" creationId="{D71A6F2C-1290-EE4F-803D-52BE3ECEC637}"/>
          </ac:spMkLst>
        </pc:spChg>
        <pc:spChg chg="mod">
          <ac:chgData name="Victor Valotto" userId="f8cd04a3a901a375" providerId="LiveId" clId="{9FE5FF6C-FF80-3A42-8EBA-5C9015AF763A}" dt="2019-04-24T21:39:42.648" v="180" actId="14100"/>
          <ac:spMkLst>
            <pc:docMk/>
            <pc:sldMk cId="4214295060" sldId="342"/>
            <ac:spMk id="26626" creationId="{23052BE8-ED0B-6649-AF54-478992875A15}"/>
          </ac:spMkLst>
        </pc:spChg>
        <pc:spChg chg="mod">
          <ac:chgData name="Victor Valotto" userId="f8cd04a3a901a375" providerId="LiveId" clId="{9FE5FF6C-FF80-3A42-8EBA-5C9015AF763A}" dt="2019-04-24T21:39:59.286" v="186" actId="1076"/>
          <ac:spMkLst>
            <pc:docMk/>
            <pc:sldMk cId="4214295060" sldId="342"/>
            <ac:spMk id="26627" creationId="{4CF38A79-599C-0946-91D8-193C25A550C7}"/>
          </ac:spMkLst>
        </pc:spChg>
        <pc:picChg chg="del">
          <ac:chgData name="Victor Valotto" userId="f8cd04a3a901a375" providerId="LiveId" clId="{9FE5FF6C-FF80-3A42-8EBA-5C9015AF763A}" dt="2019-04-24T21:39:51.065" v="183" actId="478"/>
          <ac:picMkLst>
            <pc:docMk/>
            <pc:sldMk cId="4214295060" sldId="342"/>
            <ac:picMk id="2" creationId="{D0A812CC-143F-F84F-8073-BD5EC009A161}"/>
          </ac:picMkLst>
        </pc:picChg>
        <pc:picChg chg="mod">
          <ac:chgData name="Victor Valotto" userId="f8cd04a3a901a375" providerId="LiveId" clId="{9FE5FF6C-FF80-3A42-8EBA-5C9015AF763A}" dt="2019-04-24T21:39:56.528" v="185" actId="1076"/>
          <ac:picMkLst>
            <pc:docMk/>
            <pc:sldMk cId="4214295060" sldId="342"/>
            <ac:picMk id="26631" creationId="{757C3C8E-F505-D947-AECF-9DC6A18B7CBE}"/>
          </ac:picMkLst>
        </pc:picChg>
      </pc:sldChg>
      <pc:sldChg chg="addSp delSp modSp add">
        <pc:chgData name="Victor Valotto" userId="f8cd04a3a901a375" providerId="LiveId" clId="{9FE5FF6C-FF80-3A42-8EBA-5C9015AF763A}" dt="2019-04-24T21:41:23.584" v="193" actId="1076"/>
        <pc:sldMkLst>
          <pc:docMk/>
          <pc:sldMk cId="2440349609" sldId="344"/>
        </pc:sldMkLst>
        <pc:spChg chg="mod">
          <ac:chgData name="Victor Valotto" userId="f8cd04a3a901a375" providerId="LiveId" clId="{9FE5FF6C-FF80-3A42-8EBA-5C9015AF763A}" dt="2019-04-24T21:41:23.584" v="193" actId="1076"/>
          <ac:spMkLst>
            <pc:docMk/>
            <pc:sldMk cId="2440349609" sldId="344"/>
            <ac:spMk id="6" creationId="{2F7A1C2A-12DF-E842-A0BA-66C04BCF8FDD}"/>
          </ac:spMkLst>
        </pc:spChg>
        <pc:spChg chg="mod">
          <ac:chgData name="Victor Valotto" userId="f8cd04a3a901a375" providerId="LiveId" clId="{9FE5FF6C-FF80-3A42-8EBA-5C9015AF763A}" dt="2019-04-24T21:41:23.584" v="193" actId="1076"/>
          <ac:spMkLst>
            <pc:docMk/>
            <pc:sldMk cId="2440349609" sldId="344"/>
            <ac:spMk id="7" creationId="{72DB62D6-4964-DD4E-8B30-81EB554F8521}"/>
          </ac:spMkLst>
        </pc:spChg>
        <pc:spChg chg="mod">
          <ac:chgData name="Victor Valotto" userId="f8cd04a3a901a375" providerId="LiveId" clId="{9FE5FF6C-FF80-3A42-8EBA-5C9015AF763A}" dt="2019-04-24T21:41:23.584" v="193" actId="1076"/>
          <ac:spMkLst>
            <pc:docMk/>
            <pc:sldMk cId="2440349609" sldId="344"/>
            <ac:spMk id="8" creationId="{AB8E3432-5AFC-D342-AAF3-F4940EAAC43B}"/>
          </ac:spMkLst>
        </pc:spChg>
        <pc:spChg chg="mod">
          <ac:chgData name="Victor Valotto" userId="f8cd04a3a901a375" providerId="LiveId" clId="{9FE5FF6C-FF80-3A42-8EBA-5C9015AF763A}" dt="2019-04-24T21:41:23.584" v="193" actId="1076"/>
          <ac:spMkLst>
            <pc:docMk/>
            <pc:sldMk cId="2440349609" sldId="344"/>
            <ac:spMk id="9" creationId="{57CC82A4-D10B-974C-9B07-851361E46460}"/>
          </ac:spMkLst>
        </pc:spChg>
        <pc:spChg chg="mod">
          <ac:chgData name="Victor Valotto" userId="f8cd04a3a901a375" providerId="LiveId" clId="{9FE5FF6C-FF80-3A42-8EBA-5C9015AF763A}" dt="2019-04-24T21:41:23.584" v="193" actId="1076"/>
          <ac:spMkLst>
            <pc:docMk/>
            <pc:sldMk cId="2440349609" sldId="344"/>
            <ac:spMk id="10" creationId="{5C49E730-6D3B-D542-BE8A-BF094717059C}"/>
          </ac:spMkLst>
        </pc:spChg>
        <pc:spChg chg="mod">
          <ac:chgData name="Victor Valotto" userId="f8cd04a3a901a375" providerId="LiveId" clId="{9FE5FF6C-FF80-3A42-8EBA-5C9015AF763A}" dt="2019-04-24T21:41:23.584" v="193" actId="1076"/>
          <ac:spMkLst>
            <pc:docMk/>
            <pc:sldMk cId="2440349609" sldId="344"/>
            <ac:spMk id="11" creationId="{CD65AAF8-58B7-A44B-88CF-B28A7B82AB02}"/>
          </ac:spMkLst>
        </pc:spChg>
        <pc:spChg chg="mod">
          <ac:chgData name="Victor Valotto" userId="f8cd04a3a901a375" providerId="LiveId" clId="{9FE5FF6C-FF80-3A42-8EBA-5C9015AF763A}" dt="2019-04-24T21:41:23.584" v="193" actId="1076"/>
          <ac:spMkLst>
            <pc:docMk/>
            <pc:sldMk cId="2440349609" sldId="344"/>
            <ac:spMk id="12" creationId="{A591E04E-69FA-0D4B-BC79-E69A76379D5C}"/>
          </ac:spMkLst>
        </pc:spChg>
        <pc:spChg chg="mod">
          <ac:chgData name="Victor Valotto" userId="f8cd04a3a901a375" providerId="LiveId" clId="{9FE5FF6C-FF80-3A42-8EBA-5C9015AF763A}" dt="2019-04-24T21:41:23.584" v="193" actId="1076"/>
          <ac:spMkLst>
            <pc:docMk/>
            <pc:sldMk cId="2440349609" sldId="344"/>
            <ac:spMk id="13" creationId="{EBD76FDB-C0A0-814C-824D-27072AB305E2}"/>
          </ac:spMkLst>
        </pc:spChg>
        <pc:spChg chg="mod">
          <ac:chgData name="Victor Valotto" userId="f8cd04a3a901a375" providerId="LiveId" clId="{9FE5FF6C-FF80-3A42-8EBA-5C9015AF763A}" dt="2019-04-24T21:41:23.584" v="193" actId="1076"/>
          <ac:spMkLst>
            <pc:docMk/>
            <pc:sldMk cId="2440349609" sldId="344"/>
            <ac:spMk id="14" creationId="{F22B7160-C339-024B-B735-E8910102B008}"/>
          </ac:spMkLst>
        </pc:spChg>
        <pc:spChg chg="mod">
          <ac:chgData name="Victor Valotto" userId="f8cd04a3a901a375" providerId="LiveId" clId="{9FE5FF6C-FF80-3A42-8EBA-5C9015AF763A}" dt="2019-04-24T21:41:23.584" v="193" actId="1076"/>
          <ac:spMkLst>
            <pc:docMk/>
            <pc:sldMk cId="2440349609" sldId="344"/>
            <ac:spMk id="15" creationId="{C4AB456E-CE6E-5746-8A12-CBE4E72A8D3E}"/>
          </ac:spMkLst>
        </pc:spChg>
        <pc:spChg chg="mod">
          <ac:chgData name="Victor Valotto" userId="f8cd04a3a901a375" providerId="LiveId" clId="{9FE5FF6C-FF80-3A42-8EBA-5C9015AF763A}" dt="2019-04-24T21:40:10.615" v="188" actId="1076"/>
          <ac:spMkLst>
            <pc:docMk/>
            <pc:sldMk cId="2440349609" sldId="344"/>
            <ac:spMk id="28674" creationId="{19E56CB8-2293-EC47-9002-711F7EB61FD8}"/>
          </ac:spMkLst>
        </pc:spChg>
        <pc:spChg chg="add del">
          <ac:chgData name="Victor Valotto" userId="f8cd04a3a901a375" providerId="LiveId" clId="{9FE5FF6C-FF80-3A42-8EBA-5C9015AF763A}" dt="2019-04-24T21:40:51.409" v="191" actId="478"/>
          <ac:spMkLst>
            <pc:docMk/>
            <pc:sldMk cId="2440349609" sldId="344"/>
            <ac:spMk id="28675" creationId="{09A0670A-90EA-D143-92D3-CDDC0569341D}"/>
          </ac:spMkLst>
        </pc:spChg>
      </pc:sldChg>
      <pc:sldChg chg="add">
        <pc:chgData name="Victor Valotto" userId="f8cd04a3a901a375" providerId="LiveId" clId="{9FE5FF6C-FF80-3A42-8EBA-5C9015AF763A}" dt="2019-04-24T22:15:19.408" v="279"/>
        <pc:sldMkLst>
          <pc:docMk/>
          <pc:sldMk cId="1279871457" sldId="345"/>
        </pc:sldMkLst>
      </pc:sldChg>
      <pc:sldChg chg="add">
        <pc:chgData name="Victor Valotto" userId="f8cd04a3a901a375" providerId="LiveId" clId="{9FE5FF6C-FF80-3A42-8EBA-5C9015AF763A}" dt="2019-04-24T22:15:51.106" v="280"/>
        <pc:sldMkLst>
          <pc:docMk/>
          <pc:sldMk cId="3497987993" sldId="352"/>
        </pc:sldMkLst>
      </pc:sldChg>
      <pc:sldChg chg="add">
        <pc:chgData name="Victor Valotto" userId="f8cd04a3a901a375" providerId="LiveId" clId="{9FE5FF6C-FF80-3A42-8EBA-5C9015AF763A}" dt="2019-04-24T22:16:10.557" v="281"/>
        <pc:sldMkLst>
          <pc:docMk/>
          <pc:sldMk cId="2664622692" sldId="353"/>
        </pc:sldMkLst>
      </pc:sldChg>
      <pc:sldChg chg="modSp add">
        <pc:chgData name="Victor Valotto" userId="f8cd04a3a901a375" providerId="LiveId" clId="{9FE5FF6C-FF80-3A42-8EBA-5C9015AF763A}" dt="2019-04-24T21:29:37.271" v="166" actId="1076"/>
        <pc:sldMkLst>
          <pc:docMk/>
          <pc:sldMk cId="22914173" sldId="369"/>
        </pc:sldMkLst>
        <pc:spChg chg="mod">
          <ac:chgData name="Victor Valotto" userId="f8cd04a3a901a375" providerId="LiveId" clId="{9FE5FF6C-FF80-3A42-8EBA-5C9015AF763A}" dt="2019-04-24T21:29:37.271" v="166" actId="1076"/>
          <ac:spMkLst>
            <pc:docMk/>
            <pc:sldMk cId="22914173" sldId="369"/>
            <ac:spMk id="54274" creationId="{DC8CFA97-DE9E-0943-858E-C6AC6F6E4906}"/>
          </ac:spMkLst>
        </pc:spChg>
        <pc:graphicFrameChg chg="mod">
          <ac:chgData name="Victor Valotto" userId="f8cd04a3a901a375" providerId="LiveId" clId="{9FE5FF6C-FF80-3A42-8EBA-5C9015AF763A}" dt="2019-04-24T21:29:32.972" v="165" actId="1076"/>
          <ac:graphicFrameMkLst>
            <pc:docMk/>
            <pc:sldMk cId="22914173" sldId="369"/>
            <ac:graphicFrameMk id="6" creationId="{23367CC1-28BD-414D-AEB3-A4D8FEE13DE3}"/>
          </ac:graphicFrameMkLst>
        </pc:graphicFrameChg>
      </pc:sldChg>
      <pc:sldChg chg="modSp add">
        <pc:chgData name="Victor Valotto" userId="f8cd04a3a901a375" providerId="LiveId" clId="{9FE5FF6C-FF80-3A42-8EBA-5C9015AF763A}" dt="2019-04-24T21:30:53.770" v="171" actId="1076"/>
        <pc:sldMkLst>
          <pc:docMk/>
          <pc:sldMk cId="434562061" sldId="370"/>
        </pc:sldMkLst>
        <pc:spChg chg="mod">
          <ac:chgData name="Victor Valotto" userId="f8cd04a3a901a375" providerId="LiveId" clId="{9FE5FF6C-FF80-3A42-8EBA-5C9015AF763A}" dt="2019-04-24T21:30:38.740" v="168" actId="1076"/>
          <ac:spMkLst>
            <pc:docMk/>
            <pc:sldMk cId="434562061" sldId="370"/>
            <ac:spMk id="55298" creationId="{AB51C16A-0999-C047-9743-C374FB19039C}"/>
          </ac:spMkLst>
        </pc:spChg>
        <pc:graphicFrameChg chg="mod modGraphic">
          <ac:chgData name="Victor Valotto" userId="f8cd04a3a901a375" providerId="LiveId" clId="{9FE5FF6C-FF80-3A42-8EBA-5C9015AF763A}" dt="2019-04-24T21:30:53.770" v="171" actId="1076"/>
          <ac:graphicFrameMkLst>
            <pc:docMk/>
            <pc:sldMk cId="434562061" sldId="370"/>
            <ac:graphicFrameMk id="6" creationId="{262C6C30-45AA-7D4D-8AE9-EFACAC88BA29}"/>
          </ac:graphicFrameMkLst>
        </pc:graphicFrameChg>
      </pc:sldChg>
      <pc:sldChg chg="modSp add">
        <pc:chgData name="Victor Valotto" userId="f8cd04a3a901a375" providerId="LiveId" clId="{9FE5FF6C-FF80-3A42-8EBA-5C9015AF763A}" dt="2019-04-24T21:59:17.470" v="248" actId="1076"/>
        <pc:sldMkLst>
          <pc:docMk/>
          <pc:sldMk cId="3205300195" sldId="372"/>
        </pc:sldMkLst>
        <pc:spChg chg="mod">
          <ac:chgData name="Victor Valotto" userId="f8cd04a3a901a375" providerId="LiveId" clId="{9FE5FF6C-FF80-3A42-8EBA-5C9015AF763A}" dt="2019-04-24T21:59:12.508" v="247" actId="1076"/>
          <ac:spMkLst>
            <pc:docMk/>
            <pc:sldMk cId="3205300195" sldId="372"/>
            <ac:spMk id="23554" creationId="{4281F69D-803C-4C41-A030-8C8D9FF94ED1}"/>
          </ac:spMkLst>
        </pc:spChg>
        <pc:graphicFrameChg chg="mod">
          <ac:chgData name="Victor Valotto" userId="f8cd04a3a901a375" providerId="LiveId" clId="{9FE5FF6C-FF80-3A42-8EBA-5C9015AF763A}" dt="2019-04-24T21:59:17.470" v="248" actId="1076"/>
          <ac:graphicFrameMkLst>
            <pc:docMk/>
            <pc:sldMk cId="3205300195" sldId="372"/>
            <ac:graphicFrameMk id="6" creationId="{B2DEACAF-2B70-1342-9CB8-5617CBDF6E66}"/>
          </ac:graphicFrameMkLst>
        </pc:graphicFrameChg>
      </pc:sldChg>
      <pc:sldChg chg="modSp add">
        <pc:chgData name="Victor Valotto" userId="f8cd04a3a901a375" providerId="LiveId" clId="{9FE5FF6C-FF80-3A42-8EBA-5C9015AF763A}" dt="2019-04-24T22:00:15.138" v="261" actId="1076"/>
        <pc:sldMkLst>
          <pc:docMk/>
          <pc:sldMk cId="3845024202" sldId="374"/>
        </pc:sldMkLst>
        <pc:spChg chg="mod">
          <ac:chgData name="Victor Valotto" userId="f8cd04a3a901a375" providerId="LiveId" clId="{9FE5FF6C-FF80-3A42-8EBA-5C9015AF763A}" dt="2019-04-24T22:00:15.138" v="261" actId="1076"/>
          <ac:spMkLst>
            <pc:docMk/>
            <pc:sldMk cId="3845024202" sldId="374"/>
            <ac:spMk id="3" creationId="{9807D5F7-AF39-2A47-A279-C80B5DA5B0A8}"/>
          </ac:spMkLst>
        </pc:spChg>
        <pc:spChg chg="mod">
          <ac:chgData name="Victor Valotto" userId="f8cd04a3a901a375" providerId="LiveId" clId="{9FE5FF6C-FF80-3A42-8EBA-5C9015AF763A}" dt="2019-04-24T22:00:09.085" v="260" actId="14100"/>
          <ac:spMkLst>
            <pc:docMk/>
            <pc:sldMk cId="3845024202" sldId="374"/>
            <ac:spMk id="26626" creationId="{D469257E-8D07-CC47-ABC1-ACC9322AA049}"/>
          </ac:spMkLst>
        </pc:spChg>
      </pc:sldChg>
      <pc:sldChg chg="add">
        <pc:chgData name="Victor Valotto" userId="f8cd04a3a901a375" providerId="LiveId" clId="{9FE5FF6C-FF80-3A42-8EBA-5C9015AF763A}" dt="2019-04-24T22:13:40.965" v="276"/>
        <pc:sldMkLst>
          <pc:docMk/>
          <pc:sldMk cId="4212803705" sldId="375"/>
        </pc:sldMkLst>
      </pc:sldChg>
      <pc:sldChg chg="add">
        <pc:chgData name="Victor Valotto" userId="f8cd04a3a901a375" providerId="LiveId" clId="{9FE5FF6C-FF80-3A42-8EBA-5C9015AF763A}" dt="2019-04-24T22:15:13.326" v="278"/>
        <pc:sldMkLst>
          <pc:docMk/>
          <pc:sldMk cId="4061230483" sldId="376"/>
        </pc:sldMkLst>
      </pc:sldChg>
      <pc:sldChg chg="add">
        <pc:chgData name="Victor Valotto" userId="f8cd04a3a901a375" providerId="LiveId" clId="{9FE5FF6C-FF80-3A42-8EBA-5C9015AF763A}" dt="2019-04-24T22:35:56.223" v="282"/>
        <pc:sldMkLst>
          <pc:docMk/>
          <pc:sldMk cId="2369134925" sldId="377"/>
        </pc:sldMkLst>
      </pc:sldChg>
      <pc:sldChg chg="add">
        <pc:chgData name="Victor Valotto" userId="f8cd04a3a901a375" providerId="LiveId" clId="{9FE5FF6C-FF80-3A42-8EBA-5C9015AF763A}" dt="2019-04-24T22:35:56.223" v="282"/>
        <pc:sldMkLst>
          <pc:docMk/>
          <pc:sldMk cId="988566739" sldId="378"/>
        </pc:sldMkLst>
      </pc:sldChg>
      <pc:sldChg chg="add">
        <pc:chgData name="Victor Valotto" userId="f8cd04a3a901a375" providerId="LiveId" clId="{9FE5FF6C-FF80-3A42-8EBA-5C9015AF763A}" dt="2019-04-24T22:35:56.223" v="282"/>
        <pc:sldMkLst>
          <pc:docMk/>
          <pc:sldMk cId="3340815330" sldId="379"/>
        </pc:sldMkLst>
      </pc:sldChg>
      <pc:sldChg chg="add">
        <pc:chgData name="Victor Valotto" userId="f8cd04a3a901a375" providerId="LiveId" clId="{9FE5FF6C-FF80-3A42-8EBA-5C9015AF763A}" dt="2019-04-24T22:35:56.223" v="282"/>
        <pc:sldMkLst>
          <pc:docMk/>
          <pc:sldMk cId="1723155486" sldId="382"/>
        </pc:sldMkLst>
      </pc:sldChg>
      <pc:sldChg chg="add">
        <pc:chgData name="Victor Valotto" userId="f8cd04a3a901a375" providerId="LiveId" clId="{9FE5FF6C-FF80-3A42-8EBA-5C9015AF763A}" dt="2019-04-24T22:35:56.223" v="282"/>
        <pc:sldMkLst>
          <pc:docMk/>
          <pc:sldMk cId="779270005" sldId="383"/>
        </pc:sldMkLst>
      </pc:sldChg>
      <pc:sldChg chg="add">
        <pc:chgData name="Victor Valotto" userId="f8cd04a3a901a375" providerId="LiveId" clId="{9FE5FF6C-FF80-3A42-8EBA-5C9015AF763A}" dt="2019-04-24T22:35:56.223" v="282"/>
        <pc:sldMkLst>
          <pc:docMk/>
          <pc:sldMk cId="3142209153" sldId="384"/>
        </pc:sldMkLst>
      </pc:sldChg>
      <pc:sldChg chg="add">
        <pc:chgData name="Victor Valotto" userId="f8cd04a3a901a375" providerId="LiveId" clId="{9FE5FF6C-FF80-3A42-8EBA-5C9015AF763A}" dt="2019-04-24T22:35:56.223" v="282"/>
        <pc:sldMkLst>
          <pc:docMk/>
          <pc:sldMk cId="597847063" sldId="385"/>
        </pc:sldMkLst>
      </pc:sldChg>
      <pc:sldChg chg="add">
        <pc:chgData name="Victor Valotto" userId="f8cd04a3a901a375" providerId="LiveId" clId="{9FE5FF6C-FF80-3A42-8EBA-5C9015AF763A}" dt="2019-04-24T22:35:56.223" v="282"/>
        <pc:sldMkLst>
          <pc:docMk/>
          <pc:sldMk cId="2163301324" sldId="386"/>
        </pc:sldMkLst>
      </pc:sldChg>
      <pc:sldChg chg="add">
        <pc:chgData name="Victor Valotto" userId="f8cd04a3a901a375" providerId="LiveId" clId="{9FE5FF6C-FF80-3A42-8EBA-5C9015AF763A}" dt="2019-04-24T22:38:06.158" v="286"/>
        <pc:sldMkLst>
          <pc:docMk/>
          <pc:sldMk cId="2683122247" sldId="388"/>
        </pc:sldMkLst>
      </pc:sldChg>
      <pc:sldMasterChg chg="delSldLayout modSldLayout">
        <pc:chgData name="Victor Valotto" userId="f8cd04a3a901a375" providerId="LiveId" clId="{9FE5FF6C-FF80-3A42-8EBA-5C9015AF763A}" dt="2019-04-24T22:36:17.051" v="284" actId="2696"/>
        <pc:sldMasterMkLst>
          <pc:docMk/>
          <pc:sldMasterMk cId="0" sldId="2147483840"/>
        </pc:sldMasterMkLst>
        <pc:sldLayoutChg chg="delSp">
          <pc:chgData name="Victor Valotto" userId="f8cd04a3a901a375" providerId="LiveId" clId="{9FE5FF6C-FF80-3A42-8EBA-5C9015AF763A}" dt="2019-04-24T21:29:00.380" v="156" actId="478"/>
          <pc:sldLayoutMkLst>
            <pc:docMk/>
            <pc:sldMasterMk cId="0" sldId="2147483840"/>
            <pc:sldLayoutMk cId="1096585919" sldId="2147483853"/>
          </pc:sldLayoutMkLst>
          <pc:picChg chg="del">
            <ac:chgData name="Victor Valotto" userId="f8cd04a3a901a375" providerId="LiveId" clId="{9FE5FF6C-FF80-3A42-8EBA-5C9015AF763A}" dt="2019-04-24T21:28:57.604" v="155" actId="478"/>
            <ac:picMkLst>
              <pc:docMk/>
              <pc:sldMasterMk cId="0" sldId="2147483840"/>
              <pc:sldLayoutMk cId="1096585919" sldId="2147483853"/>
              <ac:picMk id="5" creationId="{86FC77F9-6859-1A4D-89F3-7FB1A0E50A62}"/>
            </ac:picMkLst>
          </pc:picChg>
          <pc:cxnChg chg="del">
            <ac:chgData name="Victor Valotto" userId="f8cd04a3a901a375" providerId="LiveId" clId="{9FE5FF6C-FF80-3A42-8EBA-5C9015AF763A}" dt="2019-04-24T21:29:00.380" v="156" actId="478"/>
            <ac:cxnSpMkLst>
              <pc:docMk/>
              <pc:sldMasterMk cId="0" sldId="2147483840"/>
              <pc:sldLayoutMk cId="1096585919" sldId="2147483853"/>
              <ac:cxnSpMk id="4" creationId="{6E4C9E35-12A6-5A4F-A587-38CBD0A4D077}"/>
            </ac:cxnSpMkLst>
          </pc:cxnChg>
        </pc:sldLayoutChg>
        <pc:sldLayoutChg chg="delSp">
          <pc:chgData name="Victor Valotto" userId="f8cd04a3a901a375" providerId="LiveId" clId="{9FE5FF6C-FF80-3A42-8EBA-5C9015AF763A}" dt="2019-04-24T21:29:07.592" v="158" actId="478"/>
          <pc:sldLayoutMkLst>
            <pc:docMk/>
            <pc:sldMasterMk cId="0" sldId="2147483840"/>
            <pc:sldLayoutMk cId="2171198029" sldId="2147483854"/>
          </pc:sldLayoutMkLst>
          <pc:picChg chg="del">
            <ac:chgData name="Victor Valotto" userId="f8cd04a3a901a375" providerId="LiveId" clId="{9FE5FF6C-FF80-3A42-8EBA-5C9015AF763A}" dt="2019-04-24T21:29:05.375" v="157" actId="478"/>
            <ac:picMkLst>
              <pc:docMk/>
              <pc:sldMasterMk cId="0" sldId="2147483840"/>
              <pc:sldLayoutMk cId="2171198029" sldId="2147483854"/>
              <ac:picMk id="5" creationId="{5DA26B82-1812-3E4D-90BB-1F14AC95487C}"/>
            </ac:picMkLst>
          </pc:picChg>
          <pc:cxnChg chg="del">
            <ac:chgData name="Victor Valotto" userId="f8cd04a3a901a375" providerId="LiveId" clId="{9FE5FF6C-FF80-3A42-8EBA-5C9015AF763A}" dt="2019-04-24T21:29:07.592" v="158" actId="478"/>
            <ac:cxnSpMkLst>
              <pc:docMk/>
              <pc:sldMasterMk cId="0" sldId="2147483840"/>
              <pc:sldLayoutMk cId="2171198029" sldId="2147483854"/>
              <ac:cxnSpMk id="4" creationId="{A24B5258-FFD4-6F48-931C-45C954A234D2}"/>
            </ac:cxnSpMkLst>
          </pc:cxnChg>
        </pc:sldLayoutChg>
        <pc:sldLayoutChg chg="delSp">
          <pc:chgData name="Victor Valotto" userId="f8cd04a3a901a375" providerId="LiveId" clId="{9FE5FF6C-FF80-3A42-8EBA-5C9015AF763A}" dt="2019-04-24T21:29:15.759" v="160" actId="478"/>
          <pc:sldLayoutMkLst>
            <pc:docMk/>
            <pc:sldMasterMk cId="0" sldId="2147483840"/>
            <pc:sldLayoutMk cId="97075419" sldId="2147483855"/>
          </pc:sldLayoutMkLst>
          <pc:picChg chg="del">
            <ac:chgData name="Victor Valotto" userId="f8cd04a3a901a375" providerId="LiveId" clId="{9FE5FF6C-FF80-3A42-8EBA-5C9015AF763A}" dt="2019-04-24T21:29:12.971" v="159" actId="478"/>
            <ac:picMkLst>
              <pc:docMk/>
              <pc:sldMasterMk cId="0" sldId="2147483840"/>
              <pc:sldLayoutMk cId="97075419" sldId="2147483855"/>
              <ac:picMk id="6" creationId="{7925836C-511D-0B48-86B1-17178C8CCF07}"/>
            </ac:picMkLst>
          </pc:picChg>
          <pc:cxnChg chg="del">
            <ac:chgData name="Victor Valotto" userId="f8cd04a3a901a375" providerId="LiveId" clId="{9FE5FF6C-FF80-3A42-8EBA-5C9015AF763A}" dt="2019-04-24T21:29:15.759" v="160" actId="478"/>
            <ac:cxnSpMkLst>
              <pc:docMk/>
              <pc:sldMasterMk cId="0" sldId="2147483840"/>
              <pc:sldLayoutMk cId="97075419" sldId="2147483855"/>
              <ac:cxnSpMk id="5" creationId="{6B6EBF95-ACDC-AA41-85BA-EA0431490402}"/>
            </ac:cxnSpMkLst>
          </pc:cxnChg>
        </pc:sldLayoutChg>
      </pc:sldMasterChg>
    </pc:docChg>
  </pc:docChgLst>
  <pc:docChgLst>
    <pc:chgData name="Victor Valotto" userId="f8cd04a3a901a375" providerId="LiveId" clId="{48AE2C15-DE92-6047-AB58-CBA77B3616E2}"/>
    <pc:docChg chg="undo custSel addSld delSld modSld modMainMaster">
      <pc:chgData name="Victor Valotto" userId="f8cd04a3a901a375" providerId="LiveId" clId="{48AE2C15-DE92-6047-AB58-CBA77B3616E2}" dt="2019-05-28T10:16:35.647" v="250" actId="1076"/>
      <pc:docMkLst>
        <pc:docMk/>
      </pc:docMkLst>
      <pc:sldChg chg="modSp">
        <pc:chgData name="Victor Valotto" userId="f8cd04a3a901a375" providerId="LiveId" clId="{48AE2C15-DE92-6047-AB58-CBA77B3616E2}" dt="2019-05-28T10:02:47.963" v="37" actId="20577"/>
        <pc:sldMkLst>
          <pc:docMk/>
          <pc:sldMk cId="4143034434" sldId="256"/>
        </pc:sldMkLst>
        <pc:spChg chg="mod">
          <ac:chgData name="Victor Valotto" userId="f8cd04a3a901a375" providerId="LiveId" clId="{48AE2C15-DE92-6047-AB58-CBA77B3616E2}" dt="2019-05-28T10:02:47.963" v="37" actId="20577"/>
          <ac:spMkLst>
            <pc:docMk/>
            <pc:sldMk cId="4143034434" sldId="256"/>
            <ac:spMk id="2" creationId="{E87BCC9F-5D7D-FF4D-8BE0-02DB4CF4979F}"/>
          </ac:spMkLst>
        </pc:spChg>
      </pc:sldChg>
      <pc:sldChg chg="addSp modSp">
        <pc:chgData name="Victor Valotto" userId="f8cd04a3a901a375" providerId="LiveId" clId="{48AE2C15-DE92-6047-AB58-CBA77B3616E2}" dt="2019-05-28T10:04:38.102" v="42" actId="27636"/>
        <pc:sldMkLst>
          <pc:docMk/>
          <pc:sldMk cId="2729765872" sldId="291"/>
        </pc:sldMkLst>
        <pc:spChg chg="add mod">
          <ac:chgData name="Victor Valotto" userId="f8cd04a3a901a375" providerId="LiveId" clId="{48AE2C15-DE92-6047-AB58-CBA77B3616E2}" dt="2019-05-28T10:04:37.964" v="41"/>
          <ac:spMkLst>
            <pc:docMk/>
            <pc:sldMk cId="2729765872" sldId="291"/>
            <ac:spMk id="2" creationId="{8971F59E-84A2-BD4D-B2F3-28E92F667490}"/>
          </ac:spMkLst>
        </pc:spChg>
        <pc:spChg chg="mod">
          <ac:chgData name="Victor Valotto" userId="f8cd04a3a901a375" providerId="LiveId" clId="{48AE2C15-DE92-6047-AB58-CBA77B3616E2}" dt="2019-05-28T10:04:38.102" v="42" actId="27636"/>
          <ac:spMkLst>
            <pc:docMk/>
            <pc:sldMk cId="2729765872" sldId="291"/>
            <ac:spMk id="10243" creationId="{A76441D9-4480-FA4A-A925-16773BDE3735}"/>
          </ac:spMkLst>
        </pc:spChg>
      </pc:sldChg>
      <pc:sldChg chg="modSp">
        <pc:chgData name="Victor Valotto" userId="f8cd04a3a901a375" providerId="LiveId" clId="{48AE2C15-DE92-6047-AB58-CBA77B3616E2}" dt="2019-05-28T10:09:50.284" v="145" actId="14100"/>
        <pc:sldMkLst>
          <pc:docMk/>
          <pc:sldMk cId="4172141217" sldId="299"/>
        </pc:sldMkLst>
        <pc:spChg chg="mod">
          <ac:chgData name="Victor Valotto" userId="f8cd04a3a901a375" providerId="LiveId" clId="{48AE2C15-DE92-6047-AB58-CBA77B3616E2}" dt="2019-05-28T10:09:45.785" v="144" actId="27636"/>
          <ac:spMkLst>
            <pc:docMk/>
            <pc:sldMk cId="4172141217" sldId="299"/>
            <ac:spMk id="3" creationId="{B0D738EF-CCF3-3E4E-A2BD-29B7473573AE}"/>
          </ac:spMkLst>
        </pc:spChg>
        <pc:spChg chg="mod">
          <ac:chgData name="Victor Valotto" userId="f8cd04a3a901a375" providerId="LiveId" clId="{48AE2C15-DE92-6047-AB58-CBA77B3616E2}" dt="2019-05-28T10:09:37.728" v="141" actId="1076"/>
          <ac:spMkLst>
            <pc:docMk/>
            <pc:sldMk cId="4172141217" sldId="299"/>
            <ac:spMk id="15363" creationId="{A6865F7C-29E2-5848-B74E-84AD464433F1}"/>
          </ac:spMkLst>
        </pc:spChg>
        <pc:picChg chg="mod">
          <ac:chgData name="Victor Valotto" userId="f8cd04a3a901a375" providerId="LiveId" clId="{48AE2C15-DE92-6047-AB58-CBA77B3616E2}" dt="2019-05-28T10:09:50.284" v="145" actId="14100"/>
          <ac:picMkLst>
            <pc:docMk/>
            <pc:sldMk cId="4172141217" sldId="299"/>
            <ac:picMk id="15362" creationId="{D25FE012-7FAE-9E47-8F19-DE43164049FC}"/>
          </ac:picMkLst>
        </pc:picChg>
      </pc:sldChg>
      <pc:sldChg chg="modSp">
        <pc:chgData name="Victor Valotto" userId="f8cd04a3a901a375" providerId="LiveId" clId="{48AE2C15-DE92-6047-AB58-CBA77B3616E2}" dt="2019-05-28T10:07:16.074" v="109" actId="1036"/>
        <pc:sldMkLst>
          <pc:docMk/>
          <pc:sldMk cId="3695237534" sldId="301"/>
        </pc:sldMkLst>
        <pc:spChg chg="mod">
          <ac:chgData name="Victor Valotto" userId="f8cd04a3a901a375" providerId="LiveId" clId="{48AE2C15-DE92-6047-AB58-CBA77B3616E2}" dt="2019-05-28T10:07:16.074" v="109" actId="1036"/>
          <ac:spMkLst>
            <pc:docMk/>
            <pc:sldMk cId="3695237534" sldId="301"/>
            <ac:spMk id="13314" creationId="{E80B6BED-9B4B-684A-9BB9-47F22C80266D}"/>
          </ac:spMkLst>
        </pc:spChg>
      </pc:sldChg>
      <pc:sldChg chg="modSp">
        <pc:chgData name="Victor Valotto" userId="f8cd04a3a901a375" providerId="LiveId" clId="{48AE2C15-DE92-6047-AB58-CBA77B3616E2}" dt="2019-05-28T10:04:38.212" v="46" actId="27636"/>
        <pc:sldMkLst>
          <pc:docMk/>
          <pc:sldMk cId="1263550085" sldId="302"/>
        </pc:sldMkLst>
        <pc:spChg chg="mod">
          <ac:chgData name="Victor Valotto" userId="f8cd04a3a901a375" providerId="LiveId" clId="{48AE2C15-DE92-6047-AB58-CBA77B3616E2}" dt="2019-05-28T10:04:38.212" v="46" actId="27636"/>
          <ac:spMkLst>
            <pc:docMk/>
            <pc:sldMk cId="1263550085" sldId="302"/>
            <ac:spMk id="12291" creationId="{900A0159-1E4C-D841-B552-9EDDACC3FBCC}"/>
          </ac:spMkLst>
        </pc:spChg>
      </pc:sldChg>
      <pc:sldChg chg="modSp">
        <pc:chgData name="Victor Valotto" userId="f8cd04a3a901a375" providerId="LiveId" clId="{48AE2C15-DE92-6047-AB58-CBA77B3616E2}" dt="2019-05-28T10:10:06.304" v="149" actId="1076"/>
        <pc:sldMkLst>
          <pc:docMk/>
          <pc:sldMk cId="3408455487" sldId="303"/>
        </pc:sldMkLst>
        <pc:spChg chg="mod">
          <ac:chgData name="Victor Valotto" userId="f8cd04a3a901a375" providerId="LiveId" clId="{48AE2C15-DE92-6047-AB58-CBA77B3616E2}" dt="2019-05-28T10:09:58.496" v="147" actId="1076"/>
          <ac:spMkLst>
            <pc:docMk/>
            <pc:sldMk cId="3408455487" sldId="303"/>
            <ac:spMk id="3" creationId="{673AF010-9BDB-334B-B4A5-8EECC0F01F1D}"/>
          </ac:spMkLst>
        </pc:spChg>
        <pc:spChg chg="mod">
          <ac:chgData name="Victor Valotto" userId="f8cd04a3a901a375" providerId="LiveId" clId="{48AE2C15-DE92-6047-AB58-CBA77B3616E2}" dt="2019-05-28T10:10:06.304" v="149" actId="1076"/>
          <ac:spMkLst>
            <pc:docMk/>
            <pc:sldMk cId="3408455487" sldId="303"/>
            <ac:spMk id="19458" creationId="{BAEA0948-3143-D148-930A-A2B764AF94F3}"/>
          </ac:spMkLst>
        </pc:spChg>
        <pc:picChg chg="mod">
          <ac:chgData name="Victor Valotto" userId="f8cd04a3a901a375" providerId="LiveId" clId="{48AE2C15-DE92-6047-AB58-CBA77B3616E2}" dt="2019-05-28T10:09:55.470" v="146" actId="1076"/>
          <ac:picMkLst>
            <pc:docMk/>
            <pc:sldMk cId="3408455487" sldId="303"/>
            <ac:picMk id="19462" creationId="{97879245-5B40-6B4C-B212-9DFC8994A05C}"/>
          </ac:picMkLst>
        </pc:picChg>
        <pc:picChg chg="mod">
          <ac:chgData name="Victor Valotto" userId="f8cd04a3a901a375" providerId="LiveId" clId="{48AE2C15-DE92-6047-AB58-CBA77B3616E2}" dt="2019-05-28T10:09:55.470" v="146" actId="1076"/>
          <ac:picMkLst>
            <pc:docMk/>
            <pc:sldMk cId="3408455487" sldId="303"/>
            <ac:picMk id="19463" creationId="{88A38E8D-49DF-0F41-96DF-C6505FE23E49}"/>
          </ac:picMkLst>
        </pc:picChg>
      </pc:sldChg>
      <pc:sldChg chg="modSp">
        <pc:chgData name="Victor Valotto" userId="f8cd04a3a901a375" providerId="LiveId" clId="{48AE2C15-DE92-6047-AB58-CBA77B3616E2}" dt="2019-05-28T10:07:25.690" v="110" actId="1076"/>
        <pc:sldMkLst>
          <pc:docMk/>
          <pc:sldMk cId="3381973727" sldId="304"/>
        </pc:sldMkLst>
        <pc:spChg chg="mod">
          <ac:chgData name="Victor Valotto" userId="f8cd04a3a901a375" providerId="LiveId" clId="{48AE2C15-DE92-6047-AB58-CBA77B3616E2}" dt="2019-05-28T10:07:25.690" v="110" actId="1076"/>
          <ac:spMkLst>
            <pc:docMk/>
            <pc:sldMk cId="3381973727" sldId="304"/>
            <ac:spMk id="3" creationId="{EE50BD1D-8638-4C47-A2EE-FA4BD58BB0BC}"/>
          </ac:spMkLst>
        </pc:spChg>
      </pc:sldChg>
      <pc:sldChg chg="modSp add del">
        <pc:chgData name="Victor Valotto" userId="f8cd04a3a901a375" providerId="LiveId" clId="{48AE2C15-DE92-6047-AB58-CBA77B3616E2}" dt="2019-05-28T10:08:09.220" v="117" actId="2696"/>
        <pc:sldMkLst>
          <pc:docMk/>
          <pc:sldMk cId="2699076964" sldId="305"/>
        </pc:sldMkLst>
        <pc:picChg chg="mod">
          <ac:chgData name="Victor Valotto" userId="f8cd04a3a901a375" providerId="LiveId" clId="{48AE2C15-DE92-6047-AB58-CBA77B3616E2}" dt="2019-05-28T10:07:42.775" v="114" actId="1076"/>
          <ac:picMkLst>
            <pc:docMk/>
            <pc:sldMk cId="2699076964" sldId="305"/>
            <ac:picMk id="6" creationId="{5483DFFE-E5F3-A74B-9545-01993703E512}"/>
          </ac:picMkLst>
        </pc:picChg>
      </pc:sldChg>
      <pc:sldChg chg="modSp">
        <pc:chgData name="Victor Valotto" userId="f8cd04a3a901a375" providerId="LiveId" clId="{48AE2C15-DE92-6047-AB58-CBA77B3616E2}" dt="2019-05-28T10:04:38.256" v="48" actId="27636"/>
        <pc:sldMkLst>
          <pc:docMk/>
          <pc:sldMk cId="2201219098" sldId="308"/>
        </pc:sldMkLst>
        <pc:spChg chg="mod">
          <ac:chgData name="Victor Valotto" userId="f8cd04a3a901a375" providerId="LiveId" clId="{48AE2C15-DE92-6047-AB58-CBA77B3616E2}" dt="2019-05-28T10:04:38.256" v="48" actId="27636"/>
          <ac:spMkLst>
            <pc:docMk/>
            <pc:sldMk cId="2201219098" sldId="308"/>
            <ac:spMk id="19458" creationId="{C3FCDE88-8DA1-4940-95B1-AA97A20B78DD}"/>
          </ac:spMkLst>
        </pc:spChg>
      </pc:sldChg>
      <pc:sldChg chg="addSp modSp">
        <pc:chgData name="Victor Valotto" userId="f8cd04a3a901a375" providerId="LiveId" clId="{48AE2C15-DE92-6047-AB58-CBA77B3616E2}" dt="2019-05-28T10:04:37.964" v="41"/>
        <pc:sldMkLst>
          <pc:docMk/>
          <pc:sldMk cId="3555910041" sldId="312"/>
        </pc:sldMkLst>
        <pc:spChg chg="add mod">
          <ac:chgData name="Victor Valotto" userId="f8cd04a3a901a375" providerId="LiveId" clId="{48AE2C15-DE92-6047-AB58-CBA77B3616E2}" dt="2019-05-28T10:04:37.964" v="41"/>
          <ac:spMkLst>
            <pc:docMk/>
            <pc:sldMk cId="3555910041" sldId="312"/>
            <ac:spMk id="2" creationId="{1D942C8E-856C-9540-898D-4C6F5B7D0AC2}"/>
          </ac:spMkLst>
        </pc:spChg>
      </pc:sldChg>
      <pc:sldChg chg="addSp modSp">
        <pc:chgData name="Victor Valotto" userId="f8cd04a3a901a375" providerId="LiveId" clId="{48AE2C15-DE92-6047-AB58-CBA77B3616E2}" dt="2019-05-28T10:04:37.964" v="41"/>
        <pc:sldMkLst>
          <pc:docMk/>
          <pc:sldMk cId="3656202556" sldId="313"/>
        </pc:sldMkLst>
        <pc:spChg chg="add mod">
          <ac:chgData name="Victor Valotto" userId="f8cd04a3a901a375" providerId="LiveId" clId="{48AE2C15-DE92-6047-AB58-CBA77B3616E2}" dt="2019-05-28T10:04:37.964" v="41"/>
          <ac:spMkLst>
            <pc:docMk/>
            <pc:sldMk cId="3656202556" sldId="313"/>
            <ac:spMk id="2" creationId="{C539A625-345A-FE40-A6FF-46BC26516D8A}"/>
          </ac:spMkLst>
        </pc:spChg>
      </pc:sldChg>
      <pc:sldChg chg="addSp modSp">
        <pc:chgData name="Victor Valotto" userId="f8cd04a3a901a375" providerId="LiveId" clId="{48AE2C15-DE92-6047-AB58-CBA77B3616E2}" dt="2019-05-28T10:04:37.964" v="41"/>
        <pc:sldMkLst>
          <pc:docMk/>
          <pc:sldMk cId="2680368346" sldId="314"/>
        </pc:sldMkLst>
        <pc:spChg chg="add mod">
          <ac:chgData name="Victor Valotto" userId="f8cd04a3a901a375" providerId="LiveId" clId="{48AE2C15-DE92-6047-AB58-CBA77B3616E2}" dt="2019-05-28T10:04:37.964" v="41"/>
          <ac:spMkLst>
            <pc:docMk/>
            <pc:sldMk cId="2680368346" sldId="314"/>
            <ac:spMk id="2" creationId="{F438C2AB-DC85-064B-8603-9E614E4F6368}"/>
          </ac:spMkLst>
        </pc:spChg>
      </pc:sldChg>
      <pc:sldChg chg="addSp modSp">
        <pc:chgData name="Victor Valotto" userId="f8cd04a3a901a375" providerId="LiveId" clId="{48AE2C15-DE92-6047-AB58-CBA77B3616E2}" dt="2019-05-28T10:04:37.964" v="41"/>
        <pc:sldMkLst>
          <pc:docMk/>
          <pc:sldMk cId="3178586805" sldId="316"/>
        </pc:sldMkLst>
        <pc:spChg chg="add mod">
          <ac:chgData name="Victor Valotto" userId="f8cd04a3a901a375" providerId="LiveId" clId="{48AE2C15-DE92-6047-AB58-CBA77B3616E2}" dt="2019-05-28T10:04:37.964" v="41"/>
          <ac:spMkLst>
            <pc:docMk/>
            <pc:sldMk cId="3178586805" sldId="316"/>
            <ac:spMk id="2" creationId="{6BEA111C-3399-754E-91E4-91671465C560}"/>
          </ac:spMkLst>
        </pc:spChg>
      </pc:sldChg>
      <pc:sldChg chg="addSp modSp">
        <pc:chgData name="Victor Valotto" userId="f8cd04a3a901a375" providerId="LiveId" clId="{48AE2C15-DE92-6047-AB58-CBA77B3616E2}" dt="2019-05-28T10:04:37.964" v="41"/>
        <pc:sldMkLst>
          <pc:docMk/>
          <pc:sldMk cId="2180059570" sldId="317"/>
        </pc:sldMkLst>
        <pc:spChg chg="add mod">
          <ac:chgData name="Victor Valotto" userId="f8cd04a3a901a375" providerId="LiveId" clId="{48AE2C15-DE92-6047-AB58-CBA77B3616E2}" dt="2019-05-28T10:04:37.964" v="41"/>
          <ac:spMkLst>
            <pc:docMk/>
            <pc:sldMk cId="2180059570" sldId="317"/>
            <ac:spMk id="2" creationId="{9CED5FEB-69F4-B94F-A6E7-296DF0AB43F8}"/>
          </ac:spMkLst>
        </pc:spChg>
      </pc:sldChg>
      <pc:sldChg chg="addSp modSp">
        <pc:chgData name="Victor Valotto" userId="f8cd04a3a901a375" providerId="LiveId" clId="{48AE2C15-DE92-6047-AB58-CBA77B3616E2}" dt="2019-05-28T10:04:37.964" v="41"/>
        <pc:sldMkLst>
          <pc:docMk/>
          <pc:sldMk cId="2910819169" sldId="318"/>
        </pc:sldMkLst>
        <pc:spChg chg="add mod">
          <ac:chgData name="Victor Valotto" userId="f8cd04a3a901a375" providerId="LiveId" clId="{48AE2C15-DE92-6047-AB58-CBA77B3616E2}" dt="2019-05-28T10:04:37.964" v="41"/>
          <ac:spMkLst>
            <pc:docMk/>
            <pc:sldMk cId="2910819169" sldId="318"/>
            <ac:spMk id="2" creationId="{C4661923-7889-AD4B-8161-6006D6EAC9AF}"/>
          </ac:spMkLst>
        </pc:spChg>
      </pc:sldChg>
      <pc:sldChg chg="modSp">
        <pc:chgData name="Victor Valotto" userId="f8cd04a3a901a375" providerId="LiveId" clId="{48AE2C15-DE92-6047-AB58-CBA77B3616E2}" dt="2019-05-28T10:14:06.279" v="208" actId="1076"/>
        <pc:sldMkLst>
          <pc:docMk/>
          <pc:sldMk cId="315515351" sldId="319"/>
        </pc:sldMkLst>
        <pc:spChg chg="mod">
          <ac:chgData name="Victor Valotto" userId="f8cd04a3a901a375" providerId="LiveId" clId="{48AE2C15-DE92-6047-AB58-CBA77B3616E2}" dt="2019-05-28T10:13:59.339" v="206" actId="1076"/>
          <ac:spMkLst>
            <pc:docMk/>
            <pc:sldMk cId="315515351" sldId="319"/>
            <ac:spMk id="3" creationId="{142D2257-19BF-6148-A74C-C142F39549D2}"/>
          </ac:spMkLst>
        </pc:spChg>
        <pc:spChg chg="mod">
          <ac:chgData name="Victor Valotto" userId="f8cd04a3a901a375" providerId="LiveId" clId="{48AE2C15-DE92-6047-AB58-CBA77B3616E2}" dt="2019-05-28T10:14:06.279" v="208" actId="1076"/>
          <ac:spMkLst>
            <pc:docMk/>
            <pc:sldMk cId="315515351" sldId="319"/>
            <ac:spMk id="20482" creationId="{D5326D7F-B280-A246-AFA2-69F09B2880D6}"/>
          </ac:spMkLst>
        </pc:spChg>
      </pc:sldChg>
      <pc:sldChg chg="modSp">
        <pc:chgData name="Victor Valotto" userId="f8cd04a3a901a375" providerId="LiveId" clId="{48AE2C15-DE92-6047-AB58-CBA77B3616E2}" dt="2019-05-28T10:04:38.293" v="50" actId="27636"/>
        <pc:sldMkLst>
          <pc:docMk/>
          <pc:sldMk cId="3999338705" sldId="320"/>
        </pc:sldMkLst>
        <pc:spChg chg="mod">
          <ac:chgData name="Victor Valotto" userId="f8cd04a3a901a375" providerId="LiveId" clId="{48AE2C15-DE92-6047-AB58-CBA77B3616E2}" dt="2019-05-28T10:04:38.293" v="50" actId="27636"/>
          <ac:spMkLst>
            <pc:docMk/>
            <pc:sldMk cId="3999338705" sldId="320"/>
            <ac:spMk id="4" creationId="{8D5B626B-71BA-794C-8DD8-4956892F35D3}"/>
          </ac:spMkLst>
        </pc:spChg>
      </pc:sldChg>
      <pc:sldChg chg="addSp modSp">
        <pc:chgData name="Victor Valotto" userId="f8cd04a3a901a375" providerId="LiveId" clId="{48AE2C15-DE92-6047-AB58-CBA77B3616E2}" dt="2019-05-28T10:04:37.964" v="41"/>
        <pc:sldMkLst>
          <pc:docMk/>
          <pc:sldMk cId="3147269232" sldId="321"/>
        </pc:sldMkLst>
        <pc:spChg chg="add mod">
          <ac:chgData name="Victor Valotto" userId="f8cd04a3a901a375" providerId="LiveId" clId="{48AE2C15-DE92-6047-AB58-CBA77B3616E2}" dt="2019-05-28T10:04:37.964" v="41"/>
          <ac:spMkLst>
            <pc:docMk/>
            <pc:sldMk cId="3147269232" sldId="321"/>
            <ac:spMk id="2" creationId="{EAE3E644-1AD1-4F4D-8C72-815D70FCE7BE}"/>
          </ac:spMkLst>
        </pc:spChg>
      </pc:sldChg>
      <pc:sldChg chg="modSp">
        <pc:chgData name="Victor Valotto" userId="f8cd04a3a901a375" providerId="LiveId" clId="{48AE2C15-DE92-6047-AB58-CBA77B3616E2}" dt="2019-05-28T10:09:03.703" v="128" actId="27636"/>
        <pc:sldMkLst>
          <pc:docMk/>
          <pc:sldMk cId="2945165694" sldId="322"/>
        </pc:sldMkLst>
        <pc:spChg chg="mod">
          <ac:chgData name="Victor Valotto" userId="f8cd04a3a901a375" providerId="LiveId" clId="{48AE2C15-DE92-6047-AB58-CBA77B3616E2}" dt="2019-05-28T10:09:03.703" v="128" actId="27636"/>
          <ac:spMkLst>
            <pc:docMk/>
            <pc:sldMk cId="2945165694" sldId="322"/>
            <ac:spMk id="34818" creationId="{D0611C4C-3CE8-B246-BBCB-332E180E18F5}"/>
          </ac:spMkLst>
        </pc:spChg>
        <pc:spChg chg="mod">
          <ac:chgData name="Victor Valotto" userId="f8cd04a3a901a375" providerId="LiveId" clId="{48AE2C15-DE92-6047-AB58-CBA77B3616E2}" dt="2019-05-28T10:08:53.562" v="123" actId="1076"/>
          <ac:spMkLst>
            <pc:docMk/>
            <pc:sldMk cId="2945165694" sldId="322"/>
            <ac:spMk id="34860" creationId="{0F3855C3-7E36-F748-B342-6B8E5EF2EEC6}"/>
          </ac:spMkLst>
        </pc:spChg>
        <pc:spChg chg="mod">
          <ac:chgData name="Victor Valotto" userId="f8cd04a3a901a375" providerId="LiveId" clId="{48AE2C15-DE92-6047-AB58-CBA77B3616E2}" dt="2019-05-28T10:08:53.562" v="123" actId="1076"/>
          <ac:spMkLst>
            <pc:docMk/>
            <pc:sldMk cId="2945165694" sldId="322"/>
            <ac:spMk id="34861" creationId="{A5B3E2A8-CDA1-9B4C-AEE1-3055862A2FEB}"/>
          </ac:spMkLst>
        </pc:spChg>
        <pc:spChg chg="mod">
          <ac:chgData name="Victor Valotto" userId="f8cd04a3a901a375" providerId="LiveId" clId="{48AE2C15-DE92-6047-AB58-CBA77B3616E2}" dt="2019-05-28T10:08:53.562" v="123" actId="1076"/>
          <ac:spMkLst>
            <pc:docMk/>
            <pc:sldMk cId="2945165694" sldId="322"/>
            <ac:spMk id="34862" creationId="{8A43AFF3-AAE8-5548-B86E-FFFE8A2BF6EA}"/>
          </ac:spMkLst>
        </pc:spChg>
        <pc:spChg chg="mod">
          <ac:chgData name="Victor Valotto" userId="f8cd04a3a901a375" providerId="LiveId" clId="{48AE2C15-DE92-6047-AB58-CBA77B3616E2}" dt="2019-05-28T10:08:53.562" v="123" actId="1076"/>
          <ac:spMkLst>
            <pc:docMk/>
            <pc:sldMk cId="2945165694" sldId="322"/>
            <ac:spMk id="34863" creationId="{AAEDA206-BEC1-854D-8D2F-F7F9DA20BDE3}"/>
          </ac:spMkLst>
        </pc:spChg>
        <pc:spChg chg="mod">
          <ac:chgData name="Victor Valotto" userId="f8cd04a3a901a375" providerId="LiveId" clId="{48AE2C15-DE92-6047-AB58-CBA77B3616E2}" dt="2019-05-28T10:08:53.562" v="123" actId="1076"/>
          <ac:spMkLst>
            <pc:docMk/>
            <pc:sldMk cId="2945165694" sldId="322"/>
            <ac:spMk id="34864" creationId="{55197642-C351-A74C-B9D1-AFF85690D0A5}"/>
          </ac:spMkLst>
        </pc:spChg>
        <pc:spChg chg="mod">
          <ac:chgData name="Victor Valotto" userId="f8cd04a3a901a375" providerId="LiveId" clId="{48AE2C15-DE92-6047-AB58-CBA77B3616E2}" dt="2019-05-28T10:08:53.562" v="123" actId="1076"/>
          <ac:spMkLst>
            <pc:docMk/>
            <pc:sldMk cId="2945165694" sldId="322"/>
            <ac:spMk id="34865" creationId="{25E0D545-872A-7745-9B29-B686211F2A7C}"/>
          </ac:spMkLst>
        </pc:spChg>
        <pc:spChg chg="mod">
          <ac:chgData name="Victor Valotto" userId="f8cd04a3a901a375" providerId="LiveId" clId="{48AE2C15-DE92-6047-AB58-CBA77B3616E2}" dt="2019-05-28T10:08:53.562" v="123" actId="1076"/>
          <ac:spMkLst>
            <pc:docMk/>
            <pc:sldMk cId="2945165694" sldId="322"/>
            <ac:spMk id="34866" creationId="{4E99A233-B41D-DF41-8E77-E0D2D6C0FDF6}"/>
          </ac:spMkLst>
        </pc:spChg>
        <pc:spChg chg="mod">
          <ac:chgData name="Victor Valotto" userId="f8cd04a3a901a375" providerId="LiveId" clId="{48AE2C15-DE92-6047-AB58-CBA77B3616E2}" dt="2019-05-28T10:08:53.562" v="123" actId="1076"/>
          <ac:spMkLst>
            <pc:docMk/>
            <pc:sldMk cId="2945165694" sldId="322"/>
            <ac:spMk id="34867" creationId="{5AB11E5E-7DB9-4A47-8CCF-E810842A0106}"/>
          </ac:spMkLst>
        </pc:spChg>
        <pc:spChg chg="mod">
          <ac:chgData name="Victor Valotto" userId="f8cd04a3a901a375" providerId="LiveId" clId="{48AE2C15-DE92-6047-AB58-CBA77B3616E2}" dt="2019-05-28T10:08:53.562" v="123" actId="1076"/>
          <ac:spMkLst>
            <pc:docMk/>
            <pc:sldMk cId="2945165694" sldId="322"/>
            <ac:spMk id="34868" creationId="{9DB32B44-3DD1-4C4E-9837-BB0CD6D48105}"/>
          </ac:spMkLst>
        </pc:spChg>
        <pc:spChg chg="mod">
          <ac:chgData name="Victor Valotto" userId="f8cd04a3a901a375" providerId="LiveId" clId="{48AE2C15-DE92-6047-AB58-CBA77B3616E2}" dt="2019-05-28T10:08:53.562" v="123" actId="1076"/>
          <ac:spMkLst>
            <pc:docMk/>
            <pc:sldMk cId="2945165694" sldId="322"/>
            <ac:spMk id="34869" creationId="{A13AC008-12FA-0A44-A0B0-896383BFEECA}"/>
          </ac:spMkLst>
        </pc:spChg>
        <pc:spChg chg="mod">
          <ac:chgData name="Victor Valotto" userId="f8cd04a3a901a375" providerId="LiveId" clId="{48AE2C15-DE92-6047-AB58-CBA77B3616E2}" dt="2019-05-28T10:08:53.562" v="123" actId="1076"/>
          <ac:spMkLst>
            <pc:docMk/>
            <pc:sldMk cId="2945165694" sldId="322"/>
            <ac:spMk id="34870" creationId="{1271CE57-2596-3F4B-AC37-8FEDA147D21E}"/>
          </ac:spMkLst>
        </pc:spChg>
        <pc:spChg chg="mod">
          <ac:chgData name="Victor Valotto" userId="f8cd04a3a901a375" providerId="LiveId" clId="{48AE2C15-DE92-6047-AB58-CBA77B3616E2}" dt="2019-05-28T10:08:53.562" v="123" actId="1076"/>
          <ac:spMkLst>
            <pc:docMk/>
            <pc:sldMk cId="2945165694" sldId="322"/>
            <ac:spMk id="34871" creationId="{7775AFAD-3ECA-624D-AF32-F8BE9AA1A6CB}"/>
          </ac:spMkLst>
        </pc:spChg>
        <pc:spChg chg="mod">
          <ac:chgData name="Victor Valotto" userId="f8cd04a3a901a375" providerId="LiveId" clId="{48AE2C15-DE92-6047-AB58-CBA77B3616E2}" dt="2019-05-28T10:08:53.562" v="123" actId="1076"/>
          <ac:spMkLst>
            <pc:docMk/>
            <pc:sldMk cId="2945165694" sldId="322"/>
            <ac:spMk id="34872" creationId="{0B3E6377-A81D-9A45-B0C5-E8BC1ECF8EA0}"/>
          </ac:spMkLst>
        </pc:spChg>
        <pc:spChg chg="mod">
          <ac:chgData name="Victor Valotto" userId="f8cd04a3a901a375" providerId="LiveId" clId="{48AE2C15-DE92-6047-AB58-CBA77B3616E2}" dt="2019-05-28T10:08:53.562" v="123" actId="1076"/>
          <ac:spMkLst>
            <pc:docMk/>
            <pc:sldMk cId="2945165694" sldId="322"/>
            <ac:spMk id="34873" creationId="{1EF8CDFE-B77E-9544-9C4D-717B202C9A22}"/>
          </ac:spMkLst>
        </pc:spChg>
        <pc:spChg chg="mod">
          <ac:chgData name="Victor Valotto" userId="f8cd04a3a901a375" providerId="LiveId" clId="{48AE2C15-DE92-6047-AB58-CBA77B3616E2}" dt="2019-05-28T10:08:53.562" v="123" actId="1076"/>
          <ac:spMkLst>
            <pc:docMk/>
            <pc:sldMk cId="2945165694" sldId="322"/>
            <ac:spMk id="34874" creationId="{BCF9D95A-48A0-B64E-98D8-D1ECC712D9D3}"/>
          </ac:spMkLst>
        </pc:spChg>
        <pc:spChg chg="mod">
          <ac:chgData name="Victor Valotto" userId="f8cd04a3a901a375" providerId="LiveId" clId="{48AE2C15-DE92-6047-AB58-CBA77B3616E2}" dt="2019-05-28T10:08:53.562" v="123" actId="1076"/>
          <ac:spMkLst>
            <pc:docMk/>
            <pc:sldMk cId="2945165694" sldId="322"/>
            <ac:spMk id="34875" creationId="{2A896641-4FFA-CC4C-8D6A-44AB08919732}"/>
          </ac:spMkLst>
        </pc:spChg>
        <pc:spChg chg="mod">
          <ac:chgData name="Victor Valotto" userId="f8cd04a3a901a375" providerId="LiveId" clId="{48AE2C15-DE92-6047-AB58-CBA77B3616E2}" dt="2019-05-28T10:08:53.562" v="123" actId="1076"/>
          <ac:spMkLst>
            <pc:docMk/>
            <pc:sldMk cId="2945165694" sldId="322"/>
            <ac:spMk id="34876" creationId="{8E652AF4-8709-B74B-B909-DB6DEEAAE489}"/>
          </ac:spMkLst>
        </pc:spChg>
        <pc:spChg chg="mod">
          <ac:chgData name="Victor Valotto" userId="f8cd04a3a901a375" providerId="LiveId" clId="{48AE2C15-DE92-6047-AB58-CBA77B3616E2}" dt="2019-05-28T10:08:53.562" v="123" actId="1076"/>
          <ac:spMkLst>
            <pc:docMk/>
            <pc:sldMk cId="2945165694" sldId="322"/>
            <ac:spMk id="34877" creationId="{29801667-E531-4F4E-AF55-DA7AE8509697}"/>
          </ac:spMkLst>
        </pc:spChg>
        <pc:spChg chg="mod">
          <ac:chgData name="Victor Valotto" userId="f8cd04a3a901a375" providerId="LiveId" clId="{48AE2C15-DE92-6047-AB58-CBA77B3616E2}" dt="2019-05-28T10:08:53.562" v="123" actId="1076"/>
          <ac:spMkLst>
            <pc:docMk/>
            <pc:sldMk cId="2945165694" sldId="322"/>
            <ac:spMk id="34878" creationId="{785547CA-BBB9-8742-9731-D527BE46C926}"/>
          </ac:spMkLst>
        </pc:spChg>
        <pc:spChg chg="mod">
          <ac:chgData name="Victor Valotto" userId="f8cd04a3a901a375" providerId="LiveId" clId="{48AE2C15-DE92-6047-AB58-CBA77B3616E2}" dt="2019-05-28T10:08:53.562" v="123" actId="1076"/>
          <ac:spMkLst>
            <pc:docMk/>
            <pc:sldMk cId="2945165694" sldId="322"/>
            <ac:spMk id="34879" creationId="{0B996F65-BEF1-B547-8951-6ECFCC9DD9D6}"/>
          </ac:spMkLst>
        </pc:spChg>
        <pc:spChg chg="mod">
          <ac:chgData name="Victor Valotto" userId="f8cd04a3a901a375" providerId="LiveId" clId="{48AE2C15-DE92-6047-AB58-CBA77B3616E2}" dt="2019-05-28T10:08:53.562" v="123" actId="1076"/>
          <ac:spMkLst>
            <pc:docMk/>
            <pc:sldMk cId="2945165694" sldId="322"/>
            <ac:spMk id="34880" creationId="{A5ACC143-A136-1440-9DF5-162E2129D48D}"/>
          </ac:spMkLst>
        </pc:spChg>
        <pc:spChg chg="mod">
          <ac:chgData name="Victor Valotto" userId="f8cd04a3a901a375" providerId="LiveId" clId="{48AE2C15-DE92-6047-AB58-CBA77B3616E2}" dt="2019-05-28T10:08:53.562" v="123" actId="1076"/>
          <ac:spMkLst>
            <pc:docMk/>
            <pc:sldMk cId="2945165694" sldId="322"/>
            <ac:spMk id="34881" creationId="{E6034007-9740-0C42-BB1A-594561F5F83A}"/>
          </ac:spMkLst>
        </pc:spChg>
        <pc:spChg chg="mod">
          <ac:chgData name="Victor Valotto" userId="f8cd04a3a901a375" providerId="LiveId" clId="{48AE2C15-DE92-6047-AB58-CBA77B3616E2}" dt="2019-05-28T10:08:53.562" v="123" actId="1076"/>
          <ac:spMkLst>
            <pc:docMk/>
            <pc:sldMk cId="2945165694" sldId="322"/>
            <ac:spMk id="34882" creationId="{0BB46624-28AD-624C-8DB5-352EADCB85CD}"/>
          </ac:spMkLst>
        </pc:spChg>
        <pc:spChg chg="mod">
          <ac:chgData name="Victor Valotto" userId="f8cd04a3a901a375" providerId="LiveId" clId="{48AE2C15-DE92-6047-AB58-CBA77B3616E2}" dt="2019-05-28T10:08:53.562" v="123" actId="1076"/>
          <ac:spMkLst>
            <pc:docMk/>
            <pc:sldMk cId="2945165694" sldId="322"/>
            <ac:spMk id="34883" creationId="{E6AF15F2-3721-6445-8D27-1F7FBDD951FB}"/>
          </ac:spMkLst>
        </pc:spChg>
        <pc:spChg chg="mod">
          <ac:chgData name="Victor Valotto" userId="f8cd04a3a901a375" providerId="LiveId" clId="{48AE2C15-DE92-6047-AB58-CBA77B3616E2}" dt="2019-05-28T10:08:53.562" v="123" actId="1076"/>
          <ac:spMkLst>
            <pc:docMk/>
            <pc:sldMk cId="2945165694" sldId="322"/>
            <ac:spMk id="34884" creationId="{607770A5-A3D5-F14A-AA3A-3778C4C89466}"/>
          </ac:spMkLst>
        </pc:spChg>
        <pc:spChg chg="mod">
          <ac:chgData name="Victor Valotto" userId="f8cd04a3a901a375" providerId="LiveId" clId="{48AE2C15-DE92-6047-AB58-CBA77B3616E2}" dt="2019-05-28T10:08:53.562" v="123" actId="1076"/>
          <ac:spMkLst>
            <pc:docMk/>
            <pc:sldMk cId="2945165694" sldId="322"/>
            <ac:spMk id="34885" creationId="{2409ECE6-4A09-5B4B-8004-959B7BC89819}"/>
          </ac:spMkLst>
        </pc:spChg>
        <pc:graphicFrameChg chg="mod">
          <ac:chgData name="Victor Valotto" userId="f8cd04a3a901a375" providerId="LiveId" clId="{48AE2C15-DE92-6047-AB58-CBA77B3616E2}" dt="2019-05-28T10:08:53.562" v="123" actId="1076"/>
          <ac:graphicFrameMkLst>
            <pc:docMk/>
            <pc:sldMk cId="2945165694" sldId="322"/>
            <ac:graphicFrameMk id="8" creationId="{FBBA15C2-697A-FE46-B1E6-42AB39548DAF}"/>
          </ac:graphicFrameMkLst>
        </pc:graphicFrameChg>
      </pc:sldChg>
      <pc:sldChg chg="delSp modSp">
        <pc:chgData name="Victor Valotto" userId="f8cd04a3a901a375" providerId="LiveId" clId="{48AE2C15-DE92-6047-AB58-CBA77B3616E2}" dt="2019-05-28T10:15:31.747" v="231" actId="1076"/>
        <pc:sldMkLst>
          <pc:docMk/>
          <pc:sldMk cId="1048498965" sldId="323"/>
        </pc:sldMkLst>
        <pc:spChg chg="mod">
          <ac:chgData name="Victor Valotto" userId="f8cd04a3a901a375" providerId="LiveId" clId="{48AE2C15-DE92-6047-AB58-CBA77B3616E2}" dt="2019-05-28T10:15:25.626" v="228" actId="1076"/>
          <ac:spMkLst>
            <pc:docMk/>
            <pc:sldMk cId="1048498965" sldId="323"/>
            <ac:spMk id="3" creationId="{69BF7C9C-38DF-0644-8A72-D4D3BE4832FC}"/>
          </ac:spMkLst>
        </pc:spChg>
        <pc:spChg chg="mod">
          <ac:chgData name="Victor Valotto" userId="f8cd04a3a901a375" providerId="LiveId" clId="{48AE2C15-DE92-6047-AB58-CBA77B3616E2}" dt="2019-05-28T10:15:16.255" v="226" actId="1076"/>
          <ac:spMkLst>
            <pc:docMk/>
            <pc:sldMk cId="1048498965" sldId="323"/>
            <ac:spMk id="23554" creationId="{F01DA9AC-4D54-E842-B8C3-38DC220DA128}"/>
          </ac:spMkLst>
        </pc:spChg>
        <pc:spChg chg="del mod">
          <ac:chgData name="Victor Valotto" userId="f8cd04a3a901a375" providerId="LiveId" clId="{48AE2C15-DE92-6047-AB58-CBA77B3616E2}" dt="2019-05-28T10:15:07.387" v="223" actId="478"/>
          <ac:spMkLst>
            <pc:docMk/>
            <pc:sldMk cId="1048498965" sldId="323"/>
            <ac:spMk id="23556" creationId="{74CEB010-CAF8-5F45-9126-FEFFE4DE9426}"/>
          </ac:spMkLst>
        </pc:spChg>
        <pc:picChg chg="mod">
          <ac:chgData name="Victor Valotto" userId="f8cd04a3a901a375" providerId="LiveId" clId="{48AE2C15-DE92-6047-AB58-CBA77B3616E2}" dt="2019-05-28T10:15:30.239" v="230" actId="1076"/>
          <ac:picMkLst>
            <pc:docMk/>
            <pc:sldMk cId="1048498965" sldId="323"/>
            <ac:picMk id="23559" creationId="{19AAA948-5A32-334E-B37C-C149F19E5271}"/>
          </ac:picMkLst>
        </pc:picChg>
        <pc:picChg chg="mod">
          <ac:chgData name="Victor Valotto" userId="f8cd04a3a901a375" providerId="LiveId" clId="{48AE2C15-DE92-6047-AB58-CBA77B3616E2}" dt="2019-05-28T10:15:31.747" v="231" actId="1076"/>
          <ac:picMkLst>
            <pc:docMk/>
            <pc:sldMk cId="1048498965" sldId="323"/>
            <ac:picMk id="23560" creationId="{B619E54B-CD48-1443-A225-C22C90ADBF98}"/>
          </ac:picMkLst>
        </pc:picChg>
        <pc:picChg chg="mod">
          <ac:chgData name="Victor Valotto" userId="f8cd04a3a901a375" providerId="LiveId" clId="{48AE2C15-DE92-6047-AB58-CBA77B3616E2}" dt="2019-05-28T10:15:25.626" v="228" actId="1076"/>
          <ac:picMkLst>
            <pc:docMk/>
            <pc:sldMk cId="1048498965" sldId="323"/>
            <ac:picMk id="23561" creationId="{3E7C8128-C75D-7F46-8F4C-FFBF802A0C43}"/>
          </ac:picMkLst>
        </pc:picChg>
        <pc:picChg chg="mod">
          <ac:chgData name="Victor Valotto" userId="f8cd04a3a901a375" providerId="LiveId" clId="{48AE2C15-DE92-6047-AB58-CBA77B3616E2}" dt="2019-05-28T10:15:25.626" v="228" actId="1076"/>
          <ac:picMkLst>
            <pc:docMk/>
            <pc:sldMk cId="1048498965" sldId="323"/>
            <ac:picMk id="23562" creationId="{23EDAF84-66A2-124C-B643-2BA45848E212}"/>
          </ac:picMkLst>
        </pc:picChg>
      </pc:sldChg>
      <pc:sldChg chg="addSp modSp">
        <pc:chgData name="Victor Valotto" userId="f8cd04a3a901a375" providerId="LiveId" clId="{48AE2C15-DE92-6047-AB58-CBA77B3616E2}" dt="2019-05-28T10:04:37.964" v="41"/>
        <pc:sldMkLst>
          <pc:docMk/>
          <pc:sldMk cId="1989699599" sldId="324"/>
        </pc:sldMkLst>
        <pc:spChg chg="add mod">
          <ac:chgData name="Victor Valotto" userId="f8cd04a3a901a375" providerId="LiveId" clId="{48AE2C15-DE92-6047-AB58-CBA77B3616E2}" dt="2019-05-28T10:04:37.964" v="41"/>
          <ac:spMkLst>
            <pc:docMk/>
            <pc:sldMk cId="1989699599" sldId="324"/>
            <ac:spMk id="2" creationId="{F152C3AC-F8FB-C842-A947-1CAADC6FAEC0}"/>
          </ac:spMkLst>
        </pc:spChg>
      </pc:sldChg>
      <pc:sldChg chg="modSp">
        <pc:chgData name="Victor Valotto" userId="f8cd04a3a901a375" providerId="LiveId" clId="{48AE2C15-DE92-6047-AB58-CBA77B3616E2}" dt="2019-05-28T10:08:39.779" v="120" actId="1076"/>
        <pc:sldMkLst>
          <pc:docMk/>
          <pc:sldMk cId="4032146959" sldId="326"/>
        </pc:sldMkLst>
        <pc:spChg chg="mod">
          <ac:chgData name="Victor Valotto" userId="f8cd04a3a901a375" providerId="LiveId" clId="{48AE2C15-DE92-6047-AB58-CBA77B3616E2}" dt="2019-05-28T10:08:39.779" v="120" actId="1076"/>
          <ac:spMkLst>
            <pc:docMk/>
            <pc:sldMk cId="4032146959" sldId="326"/>
            <ac:spMk id="33794" creationId="{CCCB6BDF-4B20-BD4A-A4B9-D17ACB640DF6}"/>
          </ac:spMkLst>
        </pc:spChg>
        <pc:picChg chg="mod">
          <ac:chgData name="Victor Valotto" userId="f8cd04a3a901a375" providerId="LiveId" clId="{48AE2C15-DE92-6047-AB58-CBA77B3616E2}" dt="2019-05-28T10:08:34.684" v="118" actId="1076"/>
          <ac:picMkLst>
            <pc:docMk/>
            <pc:sldMk cId="4032146959" sldId="326"/>
            <ac:picMk id="33797" creationId="{95C8F2C1-7B8C-5E42-996F-A68595C536CC}"/>
          </ac:picMkLst>
        </pc:picChg>
      </pc:sldChg>
      <pc:sldChg chg="modSp">
        <pc:chgData name="Victor Valotto" userId="f8cd04a3a901a375" providerId="LiveId" clId="{48AE2C15-DE92-6047-AB58-CBA77B3616E2}" dt="2019-05-28T10:10:20.827" v="152" actId="1076"/>
        <pc:sldMkLst>
          <pc:docMk/>
          <pc:sldMk cId="2871384523" sldId="337"/>
        </pc:sldMkLst>
        <pc:spChg chg="mod">
          <ac:chgData name="Victor Valotto" userId="f8cd04a3a901a375" providerId="LiveId" clId="{48AE2C15-DE92-6047-AB58-CBA77B3616E2}" dt="2019-05-28T10:10:16.635" v="151" actId="1076"/>
          <ac:spMkLst>
            <pc:docMk/>
            <pc:sldMk cId="2871384523" sldId="337"/>
            <ac:spMk id="26626" creationId="{359BC48B-F2AC-254B-BA37-DA66458D4BB0}"/>
          </ac:spMkLst>
        </pc:spChg>
        <pc:spChg chg="mod">
          <ac:chgData name="Victor Valotto" userId="f8cd04a3a901a375" providerId="LiveId" clId="{48AE2C15-DE92-6047-AB58-CBA77B3616E2}" dt="2019-05-28T10:10:20.827" v="152" actId="1076"/>
          <ac:spMkLst>
            <pc:docMk/>
            <pc:sldMk cId="2871384523" sldId="337"/>
            <ac:spMk id="26627" creationId="{9B85FF75-095A-9748-9BD3-2D0A7238458C}"/>
          </ac:spMkLst>
        </pc:spChg>
      </pc:sldChg>
      <pc:sldChg chg="modSp">
        <pc:chgData name="Victor Valotto" userId="f8cd04a3a901a375" providerId="LiveId" clId="{48AE2C15-DE92-6047-AB58-CBA77B3616E2}" dt="2019-05-28T10:15:52.548" v="238" actId="1076"/>
        <pc:sldMkLst>
          <pc:docMk/>
          <pc:sldMk cId="3269276833" sldId="338"/>
        </pc:sldMkLst>
        <pc:spChg chg="mod">
          <ac:chgData name="Victor Valotto" userId="f8cd04a3a901a375" providerId="LiveId" clId="{48AE2C15-DE92-6047-AB58-CBA77B3616E2}" dt="2019-05-28T10:15:46.135" v="235" actId="1076"/>
          <ac:spMkLst>
            <pc:docMk/>
            <pc:sldMk cId="3269276833" sldId="338"/>
            <ac:spMk id="3" creationId="{2B5188C5-43F3-754D-8B14-55D6799591C5}"/>
          </ac:spMkLst>
        </pc:spChg>
        <pc:spChg chg="mod">
          <ac:chgData name="Victor Valotto" userId="f8cd04a3a901a375" providerId="LiveId" clId="{48AE2C15-DE92-6047-AB58-CBA77B3616E2}" dt="2019-05-28T10:15:52.548" v="238" actId="1076"/>
          <ac:spMkLst>
            <pc:docMk/>
            <pc:sldMk cId="3269276833" sldId="338"/>
            <ac:spMk id="40962" creationId="{EA62FEC4-B303-C84B-90B9-5015651A085D}"/>
          </ac:spMkLst>
        </pc:spChg>
      </pc:sldChg>
      <pc:sldChg chg="modSp">
        <pc:chgData name="Victor Valotto" userId="f8cd04a3a901a375" providerId="LiveId" clId="{48AE2C15-DE92-6047-AB58-CBA77B3616E2}" dt="2019-05-28T10:16:20.594" v="247" actId="1076"/>
        <pc:sldMkLst>
          <pc:docMk/>
          <pc:sldMk cId="1899643126" sldId="339"/>
        </pc:sldMkLst>
        <pc:spChg chg="mod">
          <ac:chgData name="Victor Valotto" userId="f8cd04a3a901a375" providerId="LiveId" clId="{48AE2C15-DE92-6047-AB58-CBA77B3616E2}" dt="2019-05-28T10:16:15.520" v="245" actId="1076"/>
          <ac:spMkLst>
            <pc:docMk/>
            <pc:sldMk cId="1899643126" sldId="339"/>
            <ac:spMk id="3" creationId="{DA70398D-326D-D44E-973E-6F0BBB58F8EA}"/>
          </ac:spMkLst>
        </pc:spChg>
        <pc:spChg chg="mod">
          <ac:chgData name="Victor Valotto" userId="f8cd04a3a901a375" providerId="LiveId" clId="{48AE2C15-DE92-6047-AB58-CBA77B3616E2}" dt="2019-05-28T10:16:05.148" v="242" actId="1076"/>
          <ac:spMkLst>
            <pc:docMk/>
            <pc:sldMk cId="1899643126" sldId="339"/>
            <ac:spMk id="41987" creationId="{87C968DF-ECF8-CE43-AFA7-C4F5E955B096}"/>
          </ac:spMkLst>
        </pc:spChg>
        <pc:picChg chg="mod">
          <ac:chgData name="Victor Valotto" userId="f8cd04a3a901a375" providerId="LiveId" clId="{48AE2C15-DE92-6047-AB58-CBA77B3616E2}" dt="2019-05-28T10:16:20.594" v="247" actId="1076"/>
          <ac:picMkLst>
            <pc:docMk/>
            <pc:sldMk cId="1899643126" sldId="339"/>
            <ac:picMk id="41986" creationId="{70A6E142-F913-534E-8A64-75C30D6ACCC4}"/>
          </ac:picMkLst>
        </pc:picChg>
      </pc:sldChg>
      <pc:sldChg chg="modSp">
        <pc:chgData name="Victor Valotto" userId="f8cd04a3a901a375" providerId="LiveId" clId="{48AE2C15-DE92-6047-AB58-CBA77B3616E2}" dt="2019-05-28T10:06:59.946" v="106" actId="1076"/>
        <pc:sldMkLst>
          <pc:docMk/>
          <pc:sldMk cId="1177592025" sldId="340"/>
        </pc:sldMkLst>
        <pc:spChg chg="mod">
          <ac:chgData name="Victor Valotto" userId="f8cd04a3a901a375" providerId="LiveId" clId="{48AE2C15-DE92-6047-AB58-CBA77B3616E2}" dt="2019-05-28T10:06:51.958" v="103" actId="1076"/>
          <ac:spMkLst>
            <pc:docMk/>
            <pc:sldMk cId="1177592025" sldId="340"/>
            <ac:spMk id="3" creationId="{393B5B36-2669-BC4F-892E-D40E3CE5A5F4}"/>
          </ac:spMkLst>
        </pc:spChg>
        <pc:spChg chg="mod">
          <ac:chgData name="Victor Valotto" userId="f8cd04a3a901a375" providerId="LiveId" clId="{48AE2C15-DE92-6047-AB58-CBA77B3616E2}" dt="2019-05-28T10:06:47.098" v="102" actId="1076"/>
          <ac:spMkLst>
            <pc:docMk/>
            <pc:sldMk cId="1177592025" sldId="340"/>
            <ac:spMk id="24578" creationId="{832ADD06-2ED9-B045-B52D-0C2FDF39278E}"/>
          </ac:spMkLst>
        </pc:spChg>
        <pc:picChg chg="mod">
          <ac:chgData name="Victor Valotto" userId="f8cd04a3a901a375" providerId="LiveId" clId="{48AE2C15-DE92-6047-AB58-CBA77B3616E2}" dt="2019-05-28T10:06:59.946" v="106" actId="1076"/>
          <ac:picMkLst>
            <pc:docMk/>
            <pc:sldMk cId="1177592025" sldId="340"/>
            <ac:picMk id="24582" creationId="{6475BA6A-3C53-9A48-82E7-3582A3F1C632}"/>
          </ac:picMkLst>
        </pc:picChg>
      </pc:sldChg>
      <pc:sldChg chg="modSp">
        <pc:chgData name="Victor Valotto" userId="f8cd04a3a901a375" providerId="LiveId" clId="{48AE2C15-DE92-6047-AB58-CBA77B3616E2}" dt="2019-05-28T10:04:38.149" v="44" actId="27636"/>
        <pc:sldMkLst>
          <pc:docMk/>
          <pc:sldMk cId="1040739887" sldId="341"/>
        </pc:sldMkLst>
        <pc:spChg chg="mod">
          <ac:chgData name="Victor Valotto" userId="f8cd04a3a901a375" providerId="LiveId" clId="{48AE2C15-DE92-6047-AB58-CBA77B3616E2}" dt="2019-05-28T10:04:38.149" v="44" actId="27636"/>
          <ac:spMkLst>
            <pc:docMk/>
            <pc:sldMk cId="1040739887" sldId="341"/>
            <ac:spMk id="25602" creationId="{F0AAFAFF-4891-F64A-82DC-4D61D5BF64AF}"/>
          </ac:spMkLst>
        </pc:spChg>
      </pc:sldChg>
      <pc:sldChg chg="modSp">
        <pc:chgData name="Victor Valotto" userId="f8cd04a3a901a375" providerId="LiveId" clId="{48AE2C15-DE92-6047-AB58-CBA77B3616E2}" dt="2019-05-28T10:11:13.807" v="165" actId="1076"/>
        <pc:sldMkLst>
          <pc:docMk/>
          <pc:sldMk cId="1279871457" sldId="345"/>
        </pc:sldMkLst>
        <pc:spChg chg="mod">
          <ac:chgData name="Victor Valotto" userId="f8cd04a3a901a375" providerId="LiveId" clId="{48AE2C15-DE92-6047-AB58-CBA77B3616E2}" dt="2019-05-28T10:11:13.807" v="165" actId="1076"/>
          <ac:spMkLst>
            <pc:docMk/>
            <pc:sldMk cId="1279871457" sldId="345"/>
            <ac:spMk id="25" creationId="{235AEE0D-BC60-DA44-8FDB-B3EF4F49C196}"/>
          </ac:spMkLst>
        </pc:spChg>
        <pc:spChg chg="mod">
          <ac:chgData name="Victor Valotto" userId="f8cd04a3a901a375" providerId="LiveId" clId="{48AE2C15-DE92-6047-AB58-CBA77B3616E2}" dt="2019-05-28T10:11:13.807" v="165" actId="1076"/>
          <ac:spMkLst>
            <pc:docMk/>
            <pc:sldMk cId="1279871457" sldId="345"/>
            <ac:spMk id="26" creationId="{C0214F35-9961-E94A-8A54-2DE22CCB3BFB}"/>
          </ac:spMkLst>
        </pc:spChg>
        <pc:spChg chg="mod">
          <ac:chgData name="Victor Valotto" userId="f8cd04a3a901a375" providerId="LiveId" clId="{48AE2C15-DE92-6047-AB58-CBA77B3616E2}" dt="2019-05-28T10:11:13.807" v="165" actId="1076"/>
          <ac:spMkLst>
            <pc:docMk/>
            <pc:sldMk cId="1279871457" sldId="345"/>
            <ac:spMk id="27" creationId="{ADC04C63-27D0-1E45-AF2D-15B802E52DE4}"/>
          </ac:spMkLst>
        </pc:spChg>
        <pc:spChg chg="mod">
          <ac:chgData name="Victor Valotto" userId="f8cd04a3a901a375" providerId="LiveId" clId="{48AE2C15-DE92-6047-AB58-CBA77B3616E2}" dt="2019-05-28T10:10:46.365" v="158" actId="1076"/>
          <ac:spMkLst>
            <pc:docMk/>
            <pc:sldMk cId="1279871457" sldId="345"/>
            <ac:spMk id="34818" creationId="{3A6F1E88-107D-C842-8D30-06185C5C64C1}"/>
          </ac:spMkLst>
        </pc:spChg>
        <pc:spChg chg="mod">
          <ac:chgData name="Victor Valotto" userId="f8cd04a3a901a375" providerId="LiveId" clId="{48AE2C15-DE92-6047-AB58-CBA77B3616E2}" dt="2019-05-28T10:11:13.807" v="165" actId="1076"/>
          <ac:spMkLst>
            <pc:docMk/>
            <pc:sldMk cId="1279871457" sldId="345"/>
            <ac:spMk id="34821" creationId="{EA63A2E5-CC8E-684D-B274-33DB58848EF6}"/>
          </ac:spMkLst>
        </pc:spChg>
        <pc:spChg chg="mod">
          <ac:chgData name="Victor Valotto" userId="f8cd04a3a901a375" providerId="LiveId" clId="{48AE2C15-DE92-6047-AB58-CBA77B3616E2}" dt="2019-05-28T10:11:13.807" v="165" actId="1076"/>
          <ac:spMkLst>
            <pc:docMk/>
            <pc:sldMk cId="1279871457" sldId="345"/>
            <ac:spMk id="34822" creationId="{ABFC655A-F091-EF48-97CC-D333071A6A88}"/>
          </ac:spMkLst>
        </pc:spChg>
        <pc:spChg chg="mod">
          <ac:chgData name="Victor Valotto" userId="f8cd04a3a901a375" providerId="LiveId" clId="{48AE2C15-DE92-6047-AB58-CBA77B3616E2}" dt="2019-05-28T10:11:13.807" v="165" actId="1076"/>
          <ac:spMkLst>
            <pc:docMk/>
            <pc:sldMk cId="1279871457" sldId="345"/>
            <ac:spMk id="34823" creationId="{47933F22-64CD-1D41-BA34-804A8622719B}"/>
          </ac:spMkLst>
        </pc:spChg>
        <pc:spChg chg="mod">
          <ac:chgData name="Victor Valotto" userId="f8cd04a3a901a375" providerId="LiveId" clId="{48AE2C15-DE92-6047-AB58-CBA77B3616E2}" dt="2019-05-28T10:11:13.807" v="165" actId="1076"/>
          <ac:spMkLst>
            <pc:docMk/>
            <pc:sldMk cId="1279871457" sldId="345"/>
            <ac:spMk id="34824" creationId="{199613C7-855A-954D-8681-FD9908643C93}"/>
          </ac:spMkLst>
        </pc:spChg>
        <pc:spChg chg="mod">
          <ac:chgData name="Victor Valotto" userId="f8cd04a3a901a375" providerId="LiveId" clId="{48AE2C15-DE92-6047-AB58-CBA77B3616E2}" dt="2019-05-28T10:11:13.807" v="165" actId="1076"/>
          <ac:spMkLst>
            <pc:docMk/>
            <pc:sldMk cId="1279871457" sldId="345"/>
            <ac:spMk id="34825" creationId="{2DA49FE0-6849-AC4D-A04B-8016EFB043FF}"/>
          </ac:spMkLst>
        </pc:spChg>
        <pc:spChg chg="mod">
          <ac:chgData name="Victor Valotto" userId="f8cd04a3a901a375" providerId="LiveId" clId="{48AE2C15-DE92-6047-AB58-CBA77B3616E2}" dt="2019-05-28T10:11:13.807" v="165" actId="1076"/>
          <ac:spMkLst>
            <pc:docMk/>
            <pc:sldMk cId="1279871457" sldId="345"/>
            <ac:spMk id="34826" creationId="{5282BEBF-A117-844F-BE2E-2E411D463D33}"/>
          </ac:spMkLst>
        </pc:spChg>
        <pc:spChg chg="mod">
          <ac:chgData name="Victor Valotto" userId="f8cd04a3a901a375" providerId="LiveId" clId="{48AE2C15-DE92-6047-AB58-CBA77B3616E2}" dt="2019-05-28T10:11:13.807" v="165" actId="1076"/>
          <ac:spMkLst>
            <pc:docMk/>
            <pc:sldMk cId="1279871457" sldId="345"/>
            <ac:spMk id="34827" creationId="{CC2C61E9-8502-0546-BEF2-8B9409433138}"/>
          </ac:spMkLst>
        </pc:spChg>
        <pc:spChg chg="mod">
          <ac:chgData name="Victor Valotto" userId="f8cd04a3a901a375" providerId="LiveId" clId="{48AE2C15-DE92-6047-AB58-CBA77B3616E2}" dt="2019-05-28T10:11:13.807" v="165" actId="1076"/>
          <ac:spMkLst>
            <pc:docMk/>
            <pc:sldMk cId="1279871457" sldId="345"/>
            <ac:spMk id="34828" creationId="{B8479AEE-4ED7-DC4A-A22B-DE85BD894B57}"/>
          </ac:spMkLst>
        </pc:spChg>
        <pc:spChg chg="mod">
          <ac:chgData name="Victor Valotto" userId="f8cd04a3a901a375" providerId="LiveId" clId="{48AE2C15-DE92-6047-AB58-CBA77B3616E2}" dt="2019-05-28T10:11:13.807" v="165" actId="1076"/>
          <ac:spMkLst>
            <pc:docMk/>
            <pc:sldMk cId="1279871457" sldId="345"/>
            <ac:spMk id="34829" creationId="{0592B26C-A161-CC4C-96EA-C32DE8536133}"/>
          </ac:spMkLst>
        </pc:spChg>
        <pc:spChg chg="mod">
          <ac:chgData name="Victor Valotto" userId="f8cd04a3a901a375" providerId="LiveId" clId="{48AE2C15-DE92-6047-AB58-CBA77B3616E2}" dt="2019-05-28T10:11:13.807" v="165" actId="1076"/>
          <ac:spMkLst>
            <pc:docMk/>
            <pc:sldMk cId="1279871457" sldId="345"/>
            <ac:spMk id="34830" creationId="{1494C0F4-CF9C-C14E-A8BF-0C8C077403B1}"/>
          </ac:spMkLst>
        </pc:spChg>
        <pc:spChg chg="mod">
          <ac:chgData name="Victor Valotto" userId="f8cd04a3a901a375" providerId="LiveId" clId="{48AE2C15-DE92-6047-AB58-CBA77B3616E2}" dt="2019-05-28T10:11:13.807" v="165" actId="1076"/>
          <ac:spMkLst>
            <pc:docMk/>
            <pc:sldMk cId="1279871457" sldId="345"/>
            <ac:spMk id="34831" creationId="{B2333182-9CDE-D24F-B789-37D9604AF095}"/>
          </ac:spMkLst>
        </pc:spChg>
        <pc:spChg chg="mod">
          <ac:chgData name="Victor Valotto" userId="f8cd04a3a901a375" providerId="LiveId" clId="{48AE2C15-DE92-6047-AB58-CBA77B3616E2}" dt="2019-05-28T10:11:13.807" v="165" actId="1076"/>
          <ac:spMkLst>
            <pc:docMk/>
            <pc:sldMk cId="1279871457" sldId="345"/>
            <ac:spMk id="34832" creationId="{54DF1711-816C-D44B-8038-6E9720FCBCE4}"/>
          </ac:spMkLst>
        </pc:spChg>
        <pc:spChg chg="mod">
          <ac:chgData name="Victor Valotto" userId="f8cd04a3a901a375" providerId="LiveId" clId="{48AE2C15-DE92-6047-AB58-CBA77B3616E2}" dt="2019-05-28T10:11:13.807" v="165" actId="1076"/>
          <ac:spMkLst>
            <pc:docMk/>
            <pc:sldMk cId="1279871457" sldId="345"/>
            <ac:spMk id="34833" creationId="{82BFF018-1FE2-4A42-B1E0-1A85EF300DA3}"/>
          </ac:spMkLst>
        </pc:spChg>
        <pc:spChg chg="mod">
          <ac:chgData name="Victor Valotto" userId="f8cd04a3a901a375" providerId="LiveId" clId="{48AE2C15-DE92-6047-AB58-CBA77B3616E2}" dt="2019-05-28T10:11:13.807" v="165" actId="1076"/>
          <ac:spMkLst>
            <pc:docMk/>
            <pc:sldMk cId="1279871457" sldId="345"/>
            <ac:spMk id="34834" creationId="{67B49FC0-BEAF-A648-9306-FE6876329177}"/>
          </ac:spMkLst>
        </pc:spChg>
        <pc:spChg chg="mod">
          <ac:chgData name="Victor Valotto" userId="f8cd04a3a901a375" providerId="LiveId" clId="{48AE2C15-DE92-6047-AB58-CBA77B3616E2}" dt="2019-05-28T10:11:13.807" v="165" actId="1076"/>
          <ac:spMkLst>
            <pc:docMk/>
            <pc:sldMk cId="1279871457" sldId="345"/>
            <ac:spMk id="34835" creationId="{CC8C1DDF-A224-C349-A31C-507BB33E4120}"/>
          </ac:spMkLst>
        </pc:spChg>
        <pc:spChg chg="mod">
          <ac:chgData name="Victor Valotto" userId="f8cd04a3a901a375" providerId="LiveId" clId="{48AE2C15-DE92-6047-AB58-CBA77B3616E2}" dt="2019-05-28T10:11:13.807" v="165" actId="1076"/>
          <ac:spMkLst>
            <pc:docMk/>
            <pc:sldMk cId="1279871457" sldId="345"/>
            <ac:spMk id="34836" creationId="{DBC1C963-ABE4-D044-A49F-5CD5DDE36E5E}"/>
          </ac:spMkLst>
        </pc:spChg>
        <pc:spChg chg="mod">
          <ac:chgData name="Victor Valotto" userId="f8cd04a3a901a375" providerId="LiveId" clId="{48AE2C15-DE92-6047-AB58-CBA77B3616E2}" dt="2019-05-28T10:11:13.807" v="165" actId="1076"/>
          <ac:spMkLst>
            <pc:docMk/>
            <pc:sldMk cId="1279871457" sldId="345"/>
            <ac:spMk id="34837" creationId="{5EC62775-3943-5B4D-99C1-88FC110B39F3}"/>
          </ac:spMkLst>
        </pc:spChg>
        <pc:spChg chg="mod">
          <ac:chgData name="Victor Valotto" userId="f8cd04a3a901a375" providerId="LiveId" clId="{48AE2C15-DE92-6047-AB58-CBA77B3616E2}" dt="2019-05-28T10:11:13.807" v="165" actId="1076"/>
          <ac:spMkLst>
            <pc:docMk/>
            <pc:sldMk cId="1279871457" sldId="345"/>
            <ac:spMk id="34838" creationId="{CC59FD6B-0956-954B-B973-B8274040328D}"/>
          </ac:spMkLst>
        </pc:spChg>
        <pc:spChg chg="mod">
          <ac:chgData name="Victor Valotto" userId="f8cd04a3a901a375" providerId="LiveId" clId="{48AE2C15-DE92-6047-AB58-CBA77B3616E2}" dt="2019-05-28T10:11:13.807" v="165" actId="1076"/>
          <ac:spMkLst>
            <pc:docMk/>
            <pc:sldMk cId="1279871457" sldId="345"/>
            <ac:spMk id="34839" creationId="{2CF6A861-5079-9E4B-B318-48D0BBAEE98C}"/>
          </ac:spMkLst>
        </pc:spChg>
        <pc:spChg chg="mod">
          <ac:chgData name="Victor Valotto" userId="f8cd04a3a901a375" providerId="LiveId" clId="{48AE2C15-DE92-6047-AB58-CBA77B3616E2}" dt="2019-05-28T10:11:13.807" v="165" actId="1076"/>
          <ac:spMkLst>
            <pc:docMk/>
            <pc:sldMk cId="1279871457" sldId="345"/>
            <ac:spMk id="34843" creationId="{A8C001C1-BB95-2A4C-988E-6B53A37A7A50}"/>
          </ac:spMkLst>
        </pc:spChg>
        <pc:spChg chg="mod">
          <ac:chgData name="Victor Valotto" userId="f8cd04a3a901a375" providerId="LiveId" clId="{48AE2C15-DE92-6047-AB58-CBA77B3616E2}" dt="2019-05-28T10:11:13.807" v="165" actId="1076"/>
          <ac:spMkLst>
            <pc:docMk/>
            <pc:sldMk cId="1279871457" sldId="345"/>
            <ac:spMk id="34844" creationId="{DB7E6481-7C5E-3E4B-8A8F-EDECD0AE05F3}"/>
          </ac:spMkLst>
        </pc:spChg>
        <pc:spChg chg="mod">
          <ac:chgData name="Victor Valotto" userId="f8cd04a3a901a375" providerId="LiveId" clId="{48AE2C15-DE92-6047-AB58-CBA77B3616E2}" dt="2019-05-28T10:11:13.807" v="165" actId="1076"/>
          <ac:spMkLst>
            <pc:docMk/>
            <pc:sldMk cId="1279871457" sldId="345"/>
            <ac:spMk id="34845" creationId="{D3778195-72BA-0843-A08A-52903010D284}"/>
          </ac:spMkLst>
        </pc:spChg>
        <pc:spChg chg="mod">
          <ac:chgData name="Victor Valotto" userId="f8cd04a3a901a375" providerId="LiveId" clId="{48AE2C15-DE92-6047-AB58-CBA77B3616E2}" dt="2019-05-28T10:11:13.807" v="165" actId="1076"/>
          <ac:spMkLst>
            <pc:docMk/>
            <pc:sldMk cId="1279871457" sldId="345"/>
            <ac:spMk id="34846" creationId="{0F895DA3-B31A-794A-9496-21CF1FF608D7}"/>
          </ac:spMkLst>
        </pc:spChg>
        <pc:spChg chg="mod">
          <ac:chgData name="Victor Valotto" userId="f8cd04a3a901a375" providerId="LiveId" clId="{48AE2C15-DE92-6047-AB58-CBA77B3616E2}" dt="2019-05-28T10:11:13.807" v="165" actId="1076"/>
          <ac:spMkLst>
            <pc:docMk/>
            <pc:sldMk cId="1279871457" sldId="345"/>
            <ac:spMk id="34847" creationId="{F963F365-AB7F-7E40-BFA2-135730AA0A97}"/>
          </ac:spMkLst>
        </pc:spChg>
        <pc:spChg chg="mod">
          <ac:chgData name="Victor Valotto" userId="f8cd04a3a901a375" providerId="LiveId" clId="{48AE2C15-DE92-6047-AB58-CBA77B3616E2}" dt="2019-05-28T10:11:13.807" v="165" actId="1076"/>
          <ac:spMkLst>
            <pc:docMk/>
            <pc:sldMk cId="1279871457" sldId="345"/>
            <ac:spMk id="34848" creationId="{AEDC66C6-1D71-D14F-BC8C-0360C3B5AA56}"/>
          </ac:spMkLst>
        </pc:spChg>
        <pc:spChg chg="mod">
          <ac:chgData name="Victor Valotto" userId="f8cd04a3a901a375" providerId="LiveId" clId="{48AE2C15-DE92-6047-AB58-CBA77B3616E2}" dt="2019-05-28T10:11:13.807" v="165" actId="1076"/>
          <ac:spMkLst>
            <pc:docMk/>
            <pc:sldMk cId="1279871457" sldId="345"/>
            <ac:spMk id="34849" creationId="{4BBEED30-60ED-D641-A056-DA564AE19113}"/>
          </ac:spMkLst>
        </pc:spChg>
        <pc:spChg chg="mod">
          <ac:chgData name="Victor Valotto" userId="f8cd04a3a901a375" providerId="LiveId" clId="{48AE2C15-DE92-6047-AB58-CBA77B3616E2}" dt="2019-05-28T10:11:13.807" v="165" actId="1076"/>
          <ac:spMkLst>
            <pc:docMk/>
            <pc:sldMk cId="1279871457" sldId="345"/>
            <ac:spMk id="34850" creationId="{BF629A87-B8EF-E046-AA9E-19C406322224}"/>
          </ac:spMkLst>
        </pc:spChg>
        <pc:spChg chg="mod">
          <ac:chgData name="Victor Valotto" userId="f8cd04a3a901a375" providerId="LiveId" clId="{48AE2C15-DE92-6047-AB58-CBA77B3616E2}" dt="2019-05-28T10:11:13.807" v="165" actId="1076"/>
          <ac:spMkLst>
            <pc:docMk/>
            <pc:sldMk cId="1279871457" sldId="345"/>
            <ac:spMk id="34851" creationId="{DE97B064-35CF-3444-9649-2524F8AC1850}"/>
          </ac:spMkLst>
        </pc:spChg>
        <pc:spChg chg="mod">
          <ac:chgData name="Victor Valotto" userId="f8cd04a3a901a375" providerId="LiveId" clId="{48AE2C15-DE92-6047-AB58-CBA77B3616E2}" dt="2019-05-28T10:11:13.807" v="165" actId="1076"/>
          <ac:spMkLst>
            <pc:docMk/>
            <pc:sldMk cId="1279871457" sldId="345"/>
            <ac:spMk id="34852" creationId="{2EB6FDB0-C592-9340-A256-F0F61A2B8469}"/>
          </ac:spMkLst>
        </pc:spChg>
        <pc:spChg chg="mod">
          <ac:chgData name="Victor Valotto" userId="f8cd04a3a901a375" providerId="LiveId" clId="{48AE2C15-DE92-6047-AB58-CBA77B3616E2}" dt="2019-05-28T10:11:13.807" v="165" actId="1076"/>
          <ac:spMkLst>
            <pc:docMk/>
            <pc:sldMk cId="1279871457" sldId="345"/>
            <ac:spMk id="34853" creationId="{FC6A8403-EF48-A349-892F-57634677BA08}"/>
          </ac:spMkLst>
        </pc:spChg>
        <pc:spChg chg="mod">
          <ac:chgData name="Victor Valotto" userId="f8cd04a3a901a375" providerId="LiveId" clId="{48AE2C15-DE92-6047-AB58-CBA77B3616E2}" dt="2019-05-28T10:11:13.807" v="165" actId="1076"/>
          <ac:spMkLst>
            <pc:docMk/>
            <pc:sldMk cId="1279871457" sldId="345"/>
            <ac:spMk id="34854" creationId="{4BA7B41C-9D65-B345-BFF1-388EE8F394ED}"/>
          </ac:spMkLst>
        </pc:spChg>
        <pc:spChg chg="mod">
          <ac:chgData name="Victor Valotto" userId="f8cd04a3a901a375" providerId="LiveId" clId="{48AE2C15-DE92-6047-AB58-CBA77B3616E2}" dt="2019-05-28T10:11:13.807" v="165" actId="1076"/>
          <ac:spMkLst>
            <pc:docMk/>
            <pc:sldMk cId="1279871457" sldId="345"/>
            <ac:spMk id="34855" creationId="{911FCEDB-DC1B-4748-B4D8-6FBC06F2F2C1}"/>
          </ac:spMkLst>
        </pc:spChg>
        <pc:spChg chg="mod">
          <ac:chgData name="Victor Valotto" userId="f8cd04a3a901a375" providerId="LiveId" clId="{48AE2C15-DE92-6047-AB58-CBA77B3616E2}" dt="2019-05-28T10:11:13.807" v="165" actId="1076"/>
          <ac:spMkLst>
            <pc:docMk/>
            <pc:sldMk cId="1279871457" sldId="345"/>
            <ac:spMk id="34856" creationId="{1521B5AD-C6AD-7149-AAC7-846D62A4EA71}"/>
          </ac:spMkLst>
        </pc:spChg>
        <pc:spChg chg="mod">
          <ac:chgData name="Victor Valotto" userId="f8cd04a3a901a375" providerId="LiveId" clId="{48AE2C15-DE92-6047-AB58-CBA77B3616E2}" dt="2019-05-28T10:11:13.807" v="165" actId="1076"/>
          <ac:spMkLst>
            <pc:docMk/>
            <pc:sldMk cId="1279871457" sldId="345"/>
            <ac:spMk id="34857" creationId="{139ED4F0-26AC-6240-B3BD-57099B70DFFF}"/>
          </ac:spMkLst>
        </pc:spChg>
        <pc:spChg chg="mod">
          <ac:chgData name="Victor Valotto" userId="f8cd04a3a901a375" providerId="LiveId" clId="{48AE2C15-DE92-6047-AB58-CBA77B3616E2}" dt="2019-05-28T10:11:13.807" v="165" actId="1076"/>
          <ac:spMkLst>
            <pc:docMk/>
            <pc:sldMk cId="1279871457" sldId="345"/>
            <ac:spMk id="34858" creationId="{BC35C61B-58A5-7D4E-8203-CE7A43066FDE}"/>
          </ac:spMkLst>
        </pc:spChg>
      </pc:sldChg>
      <pc:sldChg chg="modSp">
        <pc:chgData name="Victor Valotto" userId="f8cd04a3a901a375" providerId="LiveId" clId="{48AE2C15-DE92-6047-AB58-CBA77B3616E2}" dt="2019-05-28T10:11:29.376" v="169" actId="1076"/>
        <pc:sldMkLst>
          <pc:docMk/>
          <pc:sldMk cId="3497987993" sldId="352"/>
        </pc:sldMkLst>
        <pc:spChg chg="mod">
          <ac:chgData name="Victor Valotto" userId="f8cd04a3a901a375" providerId="LiveId" clId="{48AE2C15-DE92-6047-AB58-CBA77B3616E2}" dt="2019-05-28T10:11:29.376" v="169" actId="1076"/>
          <ac:spMkLst>
            <pc:docMk/>
            <pc:sldMk cId="3497987993" sldId="352"/>
            <ac:spMk id="39" creationId="{17F9D274-AF06-2F4F-BCD3-6B54CA7E488F}"/>
          </ac:spMkLst>
        </pc:spChg>
        <pc:spChg chg="mod">
          <ac:chgData name="Victor Valotto" userId="f8cd04a3a901a375" providerId="LiveId" clId="{48AE2C15-DE92-6047-AB58-CBA77B3616E2}" dt="2019-05-28T10:11:22.579" v="168" actId="1076"/>
          <ac:spMkLst>
            <pc:docMk/>
            <pc:sldMk cId="3497987993" sldId="352"/>
            <ac:spMk id="41986" creationId="{F32A7545-0593-FA40-8FC1-4DB7635F66E2}"/>
          </ac:spMkLst>
        </pc:spChg>
        <pc:grpChg chg="mod">
          <ac:chgData name="Victor Valotto" userId="f8cd04a3a901a375" providerId="LiveId" clId="{48AE2C15-DE92-6047-AB58-CBA77B3616E2}" dt="2019-05-28T10:11:29.376" v="169" actId="1076"/>
          <ac:grpSpMkLst>
            <pc:docMk/>
            <pc:sldMk cId="3497987993" sldId="352"/>
            <ac:grpSpMk id="2" creationId="{AF274F4D-36E6-F84B-8196-9E71FD2C3F42}"/>
          </ac:grpSpMkLst>
        </pc:grpChg>
        <pc:grpChg chg="mod">
          <ac:chgData name="Victor Valotto" userId="f8cd04a3a901a375" providerId="LiveId" clId="{48AE2C15-DE92-6047-AB58-CBA77B3616E2}" dt="2019-05-28T10:11:29.376" v="169" actId="1076"/>
          <ac:grpSpMkLst>
            <pc:docMk/>
            <pc:sldMk cId="3497987993" sldId="352"/>
            <ac:grpSpMk id="3" creationId="{DAF5A7B4-F301-4249-AC28-125EBFFF1C64}"/>
          </ac:grpSpMkLst>
        </pc:grpChg>
        <pc:grpChg chg="mod">
          <ac:chgData name="Victor Valotto" userId="f8cd04a3a901a375" providerId="LiveId" clId="{48AE2C15-DE92-6047-AB58-CBA77B3616E2}" dt="2019-05-28T10:11:29.376" v="169" actId="1076"/>
          <ac:grpSpMkLst>
            <pc:docMk/>
            <pc:sldMk cId="3497987993" sldId="352"/>
            <ac:grpSpMk id="4" creationId="{7CB5062C-BFD4-4041-84A5-25FFEEA81D99}"/>
          </ac:grpSpMkLst>
        </pc:grpChg>
        <pc:grpChg chg="mod">
          <ac:chgData name="Victor Valotto" userId="f8cd04a3a901a375" providerId="LiveId" clId="{48AE2C15-DE92-6047-AB58-CBA77B3616E2}" dt="2019-05-28T10:11:29.376" v="169" actId="1076"/>
          <ac:grpSpMkLst>
            <pc:docMk/>
            <pc:sldMk cId="3497987993" sldId="352"/>
            <ac:grpSpMk id="5" creationId="{E970D684-E409-C54F-8A42-3AC80DB23753}"/>
          </ac:grpSpMkLst>
        </pc:grpChg>
        <pc:grpChg chg="mod">
          <ac:chgData name="Victor Valotto" userId="f8cd04a3a901a375" providerId="LiveId" clId="{48AE2C15-DE92-6047-AB58-CBA77B3616E2}" dt="2019-05-28T10:11:29.376" v="169" actId="1076"/>
          <ac:grpSpMkLst>
            <pc:docMk/>
            <pc:sldMk cId="3497987993" sldId="352"/>
            <ac:grpSpMk id="7" creationId="{1AC14662-E10B-7544-9C1C-CAF6FA6DCE1D}"/>
          </ac:grpSpMkLst>
        </pc:grpChg>
        <pc:grpChg chg="mod">
          <ac:chgData name="Victor Valotto" userId="f8cd04a3a901a375" providerId="LiveId" clId="{48AE2C15-DE92-6047-AB58-CBA77B3616E2}" dt="2019-05-28T10:11:29.376" v="169" actId="1076"/>
          <ac:grpSpMkLst>
            <pc:docMk/>
            <pc:sldMk cId="3497987993" sldId="352"/>
            <ac:grpSpMk id="9" creationId="{594787F4-FFB4-6446-9B15-37C3B91A8349}"/>
          </ac:grpSpMkLst>
        </pc:grpChg>
        <pc:grpChg chg="mod">
          <ac:chgData name="Victor Valotto" userId="f8cd04a3a901a375" providerId="LiveId" clId="{48AE2C15-DE92-6047-AB58-CBA77B3616E2}" dt="2019-05-28T10:11:29.376" v="169" actId="1076"/>
          <ac:grpSpMkLst>
            <pc:docMk/>
            <pc:sldMk cId="3497987993" sldId="352"/>
            <ac:grpSpMk id="10" creationId="{22FEBF6B-A074-B242-BE8C-653FAAE572D1}"/>
          </ac:grpSpMkLst>
        </pc:grpChg>
      </pc:sldChg>
      <pc:sldChg chg="modSp">
        <pc:chgData name="Victor Valotto" userId="f8cd04a3a901a375" providerId="LiveId" clId="{48AE2C15-DE92-6047-AB58-CBA77B3616E2}" dt="2019-05-28T10:11:49.962" v="174" actId="1076"/>
        <pc:sldMkLst>
          <pc:docMk/>
          <pc:sldMk cId="2664622692" sldId="353"/>
        </pc:sldMkLst>
        <pc:spChg chg="mod">
          <ac:chgData name="Victor Valotto" userId="f8cd04a3a901a375" providerId="LiveId" clId="{48AE2C15-DE92-6047-AB58-CBA77B3616E2}" dt="2019-05-28T10:11:49.962" v="174" actId="1076"/>
          <ac:spMkLst>
            <pc:docMk/>
            <pc:sldMk cId="2664622692" sldId="353"/>
            <ac:spMk id="6" creationId="{65BE436C-188D-704B-8D0A-9126D636AE39}"/>
          </ac:spMkLst>
        </pc:spChg>
        <pc:spChg chg="mod">
          <ac:chgData name="Victor Valotto" userId="f8cd04a3a901a375" providerId="LiveId" clId="{48AE2C15-DE92-6047-AB58-CBA77B3616E2}" dt="2019-05-28T10:11:49.962" v="174" actId="1076"/>
          <ac:spMkLst>
            <pc:docMk/>
            <pc:sldMk cId="2664622692" sldId="353"/>
            <ac:spMk id="7" creationId="{F0417A58-81D1-E949-B07D-C9B30DAA133D}"/>
          </ac:spMkLst>
        </pc:spChg>
        <pc:spChg chg="mod">
          <ac:chgData name="Victor Valotto" userId="f8cd04a3a901a375" providerId="LiveId" clId="{48AE2C15-DE92-6047-AB58-CBA77B3616E2}" dt="2019-05-28T10:11:49.962" v="174" actId="1076"/>
          <ac:spMkLst>
            <pc:docMk/>
            <pc:sldMk cId="2664622692" sldId="353"/>
            <ac:spMk id="9" creationId="{6B3FF769-C84D-BF46-9ED9-7CEF4103DFD9}"/>
          </ac:spMkLst>
        </pc:spChg>
        <pc:spChg chg="mod">
          <ac:chgData name="Victor Valotto" userId="f8cd04a3a901a375" providerId="LiveId" clId="{48AE2C15-DE92-6047-AB58-CBA77B3616E2}" dt="2019-05-28T10:11:49.962" v="174" actId="1076"/>
          <ac:spMkLst>
            <pc:docMk/>
            <pc:sldMk cId="2664622692" sldId="353"/>
            <ac:spMk id="10" creationId="{476457E3-C74B-1142-BEF6-7E89D7C1B32D}"/>
          </ac:spMkLst>
        </pc:spChg>
        <pc:spChg chg="mod">
          <ac:chgData name="Victor Valotto" userId="f8cd04a3a901a375" providerId="LiveId" clId="{48AE2C15-DE92-6047-AB58-CBA77B3616E2}" dt="2019-05-28T10:11:49.962" v="174" actId="1076"/>
          <ac:spMkLst>
            <pc:docMk/>
            <pc:sldMk cId="2664622692" sldId="353"/>
            <ac:spMk id="11" creationId="{463B863F-9EEC-804D-9C95-149AA02F42BE}"/>
          </ac:spMkLst>
        </pc:spChg>
        <pc:spChg chg="mod">
          <ac:chgData name="Victor Valotto" userId="f8cd04a3a901a375" providerId="LiveId" clId="{48AE2C15-DE92-6047-AB58-CBA77B3616E2}" dt="2019-05-28T10:11:43.133" v="173" actId="1076"/>
          <ac:spMkLst>
            <pc:docMk/>
            <pc:sldMk cId="2664622692" sldId="353"/>
            <ac:spMk id="43010" creationId="{112D5235-D63B-FA4B-B9EE-39F98AE24FE3}"/>
          </ac:spMkLst>
        </pc:spChg>
        <pc:spChg chg="mod">
          <ac:chgData name="Victor Valotto" userId="f8cd04a3a901a375" providerId="LiveId" clId="{48AE2C15-DE92-6047-AB58-CBA77B3616E2}" dt="2019-05-28T10:11:49.962" v="174" actId="1076"/>
          <ac:spMkLst>
            <pc:docMk/>
            <pc:sldMk cId="2664622692" sldId="353"/>
            <ac:spMk id="43015" creationId="{8FFBFA26-D581-4C4A-BBD3-90E8D8F191CA}"/>
          </ac:spMkLst>
        </pc:spChg>
        <pc:spChg chg="mod">
          <ac:chgData name="Victor Valotto" userId="f8cd04a3a901a375" providerId="LiveId" clId="{48AE2C15-DE92-6047-AB58-CBA77B3616E2}" dt="2019-05-28T10:11:49.962" v="174" actId="1076"/>
          <ac:spMkLst>
            <pc:docMk/>
            <pc:sldMk cId="2664622692" sldId="353"/>
            <ac:spMk id="43019" creationId="{08972108-5A76-CC41-8765-0E4D757071E5}"/>
          </ac:spMkLst>
        </pc:spChg>
      </pc:sldChg>
      <pc:sldChg chg="modSp">
        <pc:chgData name="Victor Valotto" userId="f8cd04a3a901a375" providerId="LiveId" clId="{48AE2C15-DE92-6047-AB58-CBA77B3616E2}" dt="2019-05-28T10:04:38.127" v="43" actId="27636"/>
        <pc:sldMkLst>
          <pc:docMk/>
          <pc:sldMk cId="22914173" sldId="369"/>
        </pc:sldMkLst>
        <pc:spChg chg="mod">
          <ac:chgData name="Victor Valotto" userId="f8cd04a3a901a375" providerId="LiveId" clId="{48AE2C15-DE92-6047-AB58-CBA77B3616E2}" dt="2019-05-28T10:04:38.127" v="43" actId="27636"/>
          <ac:spMkLst>
            <pc:docMk/>
            <pc:sldMk cId="22914173" sldId="369"/>
            <ac:spMk id="54274" creationId="{DC8CFA97-DE9E-0943-858E-C6AC6F6E4906}"/>
          </ac:spMkLst>
        </pc:spChg>
      </pc:sldChg>
      <pc:sldChg chg="modSp">
        <pc:chgData name="Victor Valotto" userId="f8cd04a3a901a375" providerId="LiveId" clId="{48AE2C15-DE92-6047-AB58-CBA77B3616E2}" dt="2019-05-28T10:04:38.277" v="49" actId="27636"/>
        <pc:sldMkLst>
          <pc:docMk/>
          <pc:sldMk cId="3845024202" sldId="374"/>
        </pc:sldMkLst>
        <pc:spChg chg="mod">
          <ac:chgData name="Victor Valotto" userId="f8cd04a3a901a375" providerId="LiveId" clId="{48AE2C15-DE92-6047-AB58-CBA77B3616E2}" dt="2019-05-28T10:04:38.277" v="49" actId="27636"/>
          <ac:spMkLst>
            <pc:docMk/>
            <pc:sldMk cId="3845024202" sldId="374"/>
            <ac:spMk id="3" creationId="{9807D5F7-AF39-2A47-A279-C80B5DA5B0A8}"/>
          </ac:spMkLst>
        </pc:spChg>
      </pc:sldChg>
      <pc:sldChg chg="modSp">
        <pc:chgData name="Victor Valotto" userId="f8cd04a3a901a375" providerId="LiveId" clId="{48AE2C15-DE92-6047-AB58-CBA77B3616E2}" dt="2019-05-28T10:09:26.389" v="139" actId="1076"/>
        <pc:sldMkLst>
          <pc:docMk/>
          <pc:sldMk cId="4212803705" sldId="375"/>
        </pc:sldMkLst>
        <pc:spChg chg="mod">
          <ac:chgData name="Victor Valotto" userId="f8cd04a3a901a375" providerId="LiveId" clId="{48AE2C15-DE92-6047-AB58-CBA77B3616E2}" dt="2019-05-28T10:09:23.751" v="138" actId="14100"/>
          <ac:spMkLst>
            <pc:docMk/>
            <pc:sldMk cId="4212803705" sldId="375"/>
            <ac:spMk id="3" creationId="{F225A034-8E33-384C-BB33-156F1D9AACAE}"/>
          </ac:spMkLst>
        </pc:spChg>
        <pc:spChg chg="mod">
          <ac:chgData name="Victor Valotto" userId="f8cd04a3a901a375" providerId="LiveId" clId="{48AE2C15-DE92-6047-AB58-CBA77B3616E2}" dt="2019-05-28T10:09:16.399" v="133" actId="1076"/>
          <ac:spMkLst>
            <pc:docMk/>
            <pc:sldMk cId="4212803705" sldId="375"/>
            <ac:spMk id="1027" creationId="{FF717B60-CCCF-EC4B-B57E-0AC6849137F0}"/>
          </ac:spMkLst>
        </pc:spChg>
        <pc:graphicFrameChg chg="mod">
          <ac:chgData name="Victor Valotto" userId="f8cd04a3a901a375" providerId="LiveId" clId="{48AE2C15-DE92-6047-AB58-CBA77B3616E2}" dt="2019-05-28T10:09:26.389" v="139" actId="1076"/>
          <ac:graphicFrameMkLst>
            <pc:docMk/>
            <pc:sldMk cId="4212803705" sldId="375"/>
            <ac:graphicFrameMk id="1026" creationId="{E03FC550-B545-F54D-A2D1-F044A7DE9E5D}"/>
          </ac:graphicFrameMkLst>
        </pc:graphicFrameChg>
      </pc:sldChg>
      <pc:sldChg chg="modSp">
        <pc:chgData name="Victor Valotto" userId="f8cd04a3a901a375" providerId="LiveId" clId="{48AE2C15-DE92-6047-AB58-CBA77B3616E2}" dt="2019-05-28T10:10:37.703" v="155" actId="1076"/>
        <pc:sldMkLst>
          <pc:docMk/>
          <pc:sldMk cId="4061230483" sldId="376"/>
        </pc:sldMkLst>
        <pc:spChg chg="mod">
          <ac:chgData name="Victor Valotto" userId="f8cd04a3a901a375" providerId="LiveId" clId="{48AE2C15-DE92-6047-AB58-CBA77B3616E2}" dt="2019-05-28T10:10:37.703" v="155" actId="1076"/>
          <ac:spMkLst>
            <pc:docMk/>
            <pc:sldMk cId="4061230483" sldId="376"/>
            <ac:spMk id="33794" creationId="{586B4D8D-60E2-2547-B05B-6F908F796AAE}"/>
          </ac:spMkLst>
        </pc:spChg>
        <pc:spChg chg="mod">
          <ac:chgData name="Victor Valotto" userId="f8cd04a3a901a375" providerId="LiveId" clId="{48AE2C15-DE92-6047-AB58-CBA77B3616E2}" dt="2019-05-28T10:10:30.964" v="153" actId="1076"/>
          <ac:spMkLst>
            <pc:docMk/>
            <pc:sldMk cId="4061230483" sldId="376"/>
            <ac:spMk id="33795" creationId="{1BEA3431-8246-4542-899F-B2CB2C70A511}"/>
          </ac:spMkLst>
        </pc:spChg>
      </pc:sldChg>
      <pc:sldChg chg="modSp">
        <pc:chgData name="Victor Valotto" userId="f8cd04a3a901a375" providerId="LiveId" clId="{48AE2C15-DE92-6047-AB58-CBA77B3616E2}" dt="2019-05-28T10:12:14.635" v="178" actId="1076"/>
        <pc:sldMkLst>
          <pc:docMk/>
          <pc:sldMk cId="2369134925" sldId="377"/>
        </pc:sldMkLst>
        <pc:spChg chg="mod">
          <ac:chgData name="Victor Valotto" userId="f8cd04a3a901a375" providerId="LiveId" clId="{48AE2C15-DE92-6047-AB58-CBA77B3616E2}" dt="2019-05-28T10:12:14.635" v="178" actId="1076"/>
          <ac:spMkLst>
            <pc:docMk/>
            <pc:sldMk cId="2369134925" sldId="377"/>
            <ac:spMk id="3" creationId="{218820F8-AC99-854E-9B54-7CF475EBB6A8}"/>
          </ac:spMkLst>
        </pc:spChg>
        <pc:spChg chg="mod">
          <ac:chgData name="Victor Valotto" userId="f8cd04a3a901a375" providerId="LiveId" clId="{48AE2C15-DE92-6047-AB58-CBA77B3616E2}" dt="2019-05-28T10:12:14.635" v="178" actId="1076"/>
          <ac:spMkLst>
            <pc:docMk/>
            <pc:sldMk cId="2369134925" sldId="377"/>
            <ac:spMk id="7" creationId="{35FB3FA9-85E5-DA44-B89E-34E25200DD8C}"/>
          </ac:spMkLst>
        </pc:spChg>
        <pc:spChg chg="mod">
          <ac:chgData name="Victor Valotto" userId="f8cd04a3a901a375" providerId="LiveId" clId="{48AE2C15-DE92-6047-AB58-CBA77B3616E2}" dt="2019-05-28T10:12:14.635" v="178" actId="1076"/>
          <ac:spMkLst>
            <pc:docMk/>
            <pc:sldMk cId="2369134925" sldId="377"/>
            <ac:spMk id="8" creationId="{3A944115-B2CA-9C4F-AD05-4FABAE17E7F5}"/>
          </ac:spMkLst>
        </pc:spChg>
        <pc:spChg chg="mod">
          <ac:chgData name="Victor Valotto" userId="f8cd04a3a901a375" providerId="LiveId" clId="{48AE2C15-DE92-6047-AB58-CBA77B3616E2}" dt="2019-05-28T10:12:14.635" v="178" actId="1076"/>
          <ac:spMkLst>
            <pc:docMk/>
            <pc:sldMk cId="2369134925" sldId="377"/>
            <ac:spMk id="9" creationId="{B3EBC26E-9C43-A441-A399-27B613D8D8D1}"/>
          </ac:spMkLst>
        </pc:spChg>
        <pc:spChg chg="mod">
          <ac:chgData name="Victor Valotto" userId="f8cd04a3a901a375" providerId="LiveId" clId="{48AE2C15-DE92-6047-AB58-CBA77B3616E2}" dt="2019-05-28T10:12:14.635" v="178" actId="1076"/>
          <ac:spMkLst>
            <pc:docMk/>
            <pc:sldMk cId="2369134925" sldId="377"/>
            <ac:spMk id="10" creationId="{78436C60-349B-2E4A-AFA9-021DBED551A5}"/>
          </ac:spMkLst>
        </pc:spChg>
        <pc:spChg chg="mod">
          <ac:chgData name="Victor Valotto" userId="f8cd04a3a901a375" providerId="LiveId" clId="{48AE2C15-DE92-6047-AB58-CBA77B3616E2}" dt="2019-05-28T10:12:14.635" v="178" actId="1076"/>
          <ac:spMkLst>
            <pc:docMk/>
            <pc:sldMk cId="2369134925" sldId="377"/>
            <ac:spMk id="11" creationId="{0C370F2E-FCA8-7B4E-AE8F-269646A551DE}"/>
          </ac:spMkLst>
        </pc:spChg>
        <pc:spChg chg="mod">
          <ac:chgData name="Victor Valotto" userId="f8cd04a3a901a375" providerId="LiveId" clId="{48AE2C15-DE92-6047-AB58-CBA77B3616E2}" dt="2019-05-28T10:12:01.145" v="177" actId="1076"/>
          <ac:spMkLst>
            <pc:docMk/>
            <pc:sldMk cId="2369134925" sldId="377"/>
            <ac:spMk id="13314" creationId="{164824B4-2A4E-D84F-97E7-C685B0997DFB}"/>
          </ac:spMkLst>
        </pc:spChg>
        <pc:spChg chg="mod">
          <ac:chgData name="Victor Valotto" userId="f8cd04a3a901a375" providerId="LiveId" clId="{48AE2C15-DE92-6047-AB58-CBA77B3616E2}" dt="2019-05-28T10:12:14.635" v="178" actId="1076"/>
          <ac:spMkLst>
            <pc:docMk/>
            <pc:sldMk cId="2369134925" sldId="377"/>
            <ac:spMk id="13327" creationId="{6F2D5932-F127-FF40-B681-10012CA938F2}"/>
          </ac:spMkLst>
        </pc:spChg>
      </pc:sldChg>
      <pc:sldChg chg="modSp">
        <pc:chgData name="Victor Valotto" userId="f8cd04a3a901a375" providerId="LiveId" clId="{48AE2C15-DE92-6047-AB58-CBA77B3616E2}" dt="2019-05-28T10:12:31.846" v="183" actId="1076"/>
        <pc:sldMkLst>
          <pc:docMk/>
          <pc:sldMk cId="988566739" sldId="378"/>
        </pc:sldMkLst>
        <pc:spChg chg="mod">
          <ac:chgData name="Victor Valotto" userId="f8cd04a3a901a375" providerId="LiveId" clId="{48AE2C15-DE92-6047-AB58-CBA77B3616E2}" dt="2019-05-28T10:12:24.219" v="180" actId="1076"/>
          <ac:spMkLst>
            <pc:docMk/>
            <pc:sldMk cId="988566739" sldId="378"/>
            <ac:spMk id="3" creationId="{FD04EE69-CFB4-8341-B3A3-CB6727B0B1F0}"/>
          </ac:spMkLst>
        </pc:spChg>
        <pc:spChg chg="mod">
          <ac:chgData name="Victor Valotto" userId="f8cd04a3a901a375" providerId="LiveId" clId="{48AE2C15-DE92-6047-AB58-CBA77B3616E2}" dt="2019-05-28T10:12:31.846" v="183" actId="1076"/>
          <ac:spMkLst>
            <pc:docMk/>
            <pc:sldMk cId="988566739" sldId="378"/>
            <ac:spMk id="14338" creationId="{A024881A-76CA-8449-906D-6315B639C1BF}"/>
          </ac:spMkLst>
        </pc:spChg>
        <pc:picChg chg="mod">
          <ac:chgData name="Victor Valotto" userId="f8cd04a3a901a375" providerId="LiveId" clId="{48AE2C15-DE92-6047-AB58-CBA77B3616E2}" dt="2019-05-28T10:12:24.219" v="180" actId="1076"/>
          <ac:picMkLst>
            <pc:docMk/>
            <pc:sldMk cId="988566739" sldId="378"/>
            <ac:picMk id="14342" creationId="{A4F2A03F-8AFA-8B41-BA52-6139D95197A1}"/>
          </ac:picMkLst>
        </pc:picChg>
      </pc:sldChg>
      <pc:sldChg chg="modSp">
        <pc:chgData name="Victor Valotto" userId="f8cd04a3a901a375" providerId="LiveId" clId="{48AE2C15-DE92-6047-AB58-CBA77B3616E2}" dt="2019-05-28T10:12:53.390" v="188" actId="1076"/>
        <pc:sldMkLst>
          <pc:docMk/>
          <pc:sldMk cId="3340815330" sldId="379"/>
        </pc:sldMkLst>
        <pc:spChg chg="mod">
          <ac:chgData name="Victor Valotto" userId="f8cd04a3a901a375" providerId="LiveId" clId="{48AE2C15-DE92-6047-AB58-CBA77B3616E2}" dt="2019-05-28T10:12:42.477" v="185" actId="1076"/>
          <ac:spMkLst>
            <pc:docMk/>
            <pc:sldMk cId="3340815330" sldId="379"/>
            <ac:spMk id="15362" creationId="{158BD4D5-AD49-AE4D-88CC-F5585653A70A}"/>
          </ac:spMkLst>
        </pc:spChg>
        <pc:spChg chg="mod">
          <ac:chgData name="Victor Valotto" userId="f8cd04a3a901a375" providerId="LiveId" clId="{48AE2C15-DE92-6047-AB58-CBA77B3616E2}" dt="2019-05-28T10:12:48.452" v="186" actId="1076"/>
          <ac:spMkLst>
            <pc:docMk/>
            <pc:sldMk cId="3340815330" sldId="379"/>
            <ac:spMk id="15363" creationId="{0C78B6FE-4C45-3546-B9BA-B3299E4EE155}"/>
          </ac:spMkLst>
        </pc:spChg>
        <pc:graphicFrameChg chg="mod">
          <ac:chgData name="Victor Valotto" userId="f8cd04a3a901a375" providerId="LiveId" clId="{48AE2C15-DE92-6047-AB58-CBA77B3616E2}" dt="2019-05-28T10:12:51.871" v="187" actId="1076"/>
          <ac:graphicFrameMkLst>
            <pc:docMk/>
            <pc:sldMk cId="3340815330" sldId="379"/>
            <ac:graphicFrameMk id="7" creationId="{F2EE556F-45ED-D644-80E3-3494045F9F80}"/>
          </ac:graphicFrameMkLst>
        </pc:graphicFrameChg>
        <pc:picChg chg="mod">
          <ac:chgData name="Victor Valotto" userId="f8cd04a3a901a375" providerId="LiveId" clId="{48AE2C15-DE92-6047-AB58-CBA77B3616E2}" dt="2019-05-28T10:12:53.390" v="188" actId="1076"/>
          <ac:picMkLst>
            <pc:docMk/>
            <pc:sldMk cId="3340815330" sldId="379"/>
            <ac:picMk id="15367" creationId="{CD3C0411-42A9-E14D-A95D-C7B5061A777B}"/>
          </ac:picMkLst>
        </pc:picChg>
      </pc:sldChg>
      <pc:sldChg chg="modSp">
        <pc:chgData name="Victor Valotto" userId="f8cd04a3a901a375" providerId="LiveId" clId="{48AE2C15-DE92-6047-AB58-CBA77B3616E2}" dt="2019-05-28T10:13:26.724" v="199" actId="1076"/>
        <pc:sldMkLst>
          <pc:docMk/>
          <pc:sldMk cId="1723155486" sldId="382"/>
        </pc:sldMkLst>
        <pc:spChg chg="mod">
          <ac:chgData name="Victor Valotto" userId="f8cd04a3a901a375" providerId="LiveId" clId="{48AE2C15-DE92-6047-AB58-CBA77B3616E2}" dt="2019-05-28T10:13:17.601" v="195" actId="1076"/>
          <ac:spMkLst>
            <pc:docMk/>
            <pc:sldMk cId="1723155486" sldId="382"/>
            <ac:spMk id="3" creationId="{B3BB3551-CED6-3244-A73F-742EF5D2F678}"/>
          </ac:spMkLst>
        </pc:spChg>
        <pc:spChg chg="mod">
          <ac:chgData name="Victor Valotto" userId="f8cd04a3a901a375" providerId="LiveId" clId="{48AE2C15-DE92-6047-AB58-CBA77B3616E2}" dt="2019-05-28T10:13:26.724" v="199" actId="1076"/>
          <ac:spMkLst>
            <pc:docMk/>
            <pc:sldMk cId="1723155486" sldId="382"/>
            <ac:spMk id="18434" creationId="{D943160E-E5F2-4242-978A-4AA7D7C34A5D}"/>
          </ac:spMkLst>
        </pc:spChg>
        <pc:picChg chg="mod">
          <ac:chgData name="Victor Valotto" userId="f8cd04a3a901a375" providerId="LiveId" clId="{48AE2C15-DE92-6047-AB58-CBA77B3616E2}" dt="2019-05-28T10:13:23.180" v="198" actId="1076"/>
          <ac:picMkLst>
            <pc:docMk/>
            <pc:sldMk cId="1723155486" sldId="382"/>
            <ac:picMk id="18438" creationId="{24E196CB-AB99-9D45-A94C-5999FBE85FEE}"/>
          </ac:picMkLst>
        </pc:picChg>
      </pc:sldChg>
      <pc:sldChg chg="modSp">
        <pc:chgData name="Victor Valotto" userId="f8cd04a3a901a375" providerId="LiveId" clId="{48AE2C15-DE92-6047-AB58-CBA77B3616E2}" dt="2019-05-28T10:13:49.933" v="205" actId="1076"/>
        <pc:sldMkLst>
          <pc:docMk/>
          <pc:sldMk cId="779270005" sldId="383"/>
        </pc:sldMkLst>
        <pc:spChg chg="mod">
          <ac:chgData name="Victor Valotto" userId="f8cd04a3a901a375" providerId="LiveId" clId="{48AE2C15-DE92-6047-AB58-CBA77B3616E2}" dt="2019-05-28T10:13:33.745" v="200" actId="1076"/>
          <ac:spMkLst>
            <pc:docMk/>
            <pc:sldMk cId="779270005" sldId="383"/>
            <ac:spMk id="3" creationId="{9DCE21D7-7C10-DF4A-96E2-A7969EF50EA0}"/>
          </ac:spMkLst>
        </pc:spChg>
        <pc:spChg chg="mod">
          <ac:chgData name="Victor Valotto" userId="f8cd04a3a901a375" providerId="LiveId" clId="{48AE2C15-DE92-6047-AB58-CBA77B3616E2}" dt="2019-05-28T10:13:41.720" v="202" actId="1076"/>
          <ac:spMkLst>
            <pc:docMk/>
            <pc:sldMk cId="779270005" sldId="383"/>
            <ac:spMk id="19459" creationId="{7369ED5F-B793-4740-818D-DE5303C268FE}"/>
          </ac:spMkLst>
        </pc:spChg>
        <pc:picChg chg="mod">
          <ac:chgData name="Victor Valotto" userId="f8cd04a3a901a375" providerId="LiveId" clId="{48AE2C15-DE92-6047-AB58-CBA77B3616E2}" dt="2019-05-28T10:13:49.933" v="205" actId="1076"/>
          <ac:picMkLst>
            <pc:docMk/>
            <pc:sldMk cId="779270005" sldId="383"/>
            <ac:picMk id="19458" creationId="{E14B6ED3-77BC-AB4C-8C10-D1D02A6EFF55}"/>
          </ac:picMkLst>
        </pc:picChg>
      </pc:sldChg>
      <pc:sldChg chg="modSp">
        <pc:chgData name="Victor Valotto" userId="f8cd04a3a901a375" providerId="LiveId" clId="{48AE2C15-DE92-6047-AB58-CBA77B3616E2}" dt="2019-05-28T10:14:38.466" v="216" actId="1076"/>
        <pc:sldMkLst>
          <pc:docMk/>
          <pc:sldMk cId="3142209153" sldId="384"/>
        </pc:sldMkLst>
        <pc:spChg chg="mod">
          <ac:chgData name="Victor Valotto" userId="f8cd04a3a901a375" providerId="LiveId" clId="{48AE2C15-DE92-6047-AB58-CBA77B3616E2}" dt="2019-05-28T10:14:32.976" v="215" actId="1076"/>
          <ac:spMkLst>
            <pc:docMk/>
            <pc:sldMk cId="3142209153" sldId="384"/>
            <ac:spMk id="1027" creationId="{DCE0C242-3A54-D940-91AB-5D73816A23F5}"/>
          </ac:spMkLst>
        </pc:spChg>
        <pc:graphicFrameChg chg="mod">
          <ac:chgData name="Victor Valotto" userId="f8cd04a3a901a375" providerId="LiveId" clId="{48AE2C15-DE92-6047-AB58-CBA77B3616E2}" dt="2019-05-28T10:14:38.466" v="216" actId="1076"/>
          <ac:graphicFrameMkLst>
            <pc:docMk/>
            <pc:sldMk cId="3142209153" sldId="384"/>
            <ac:graphicFrameMk id="7" creationId="{72D73430-B284-5942-B923-CEADAECDE677}"/>
          </ac:graphicFrameMkLst>
        </pc:graphicFrameChg>
        <pc:graphicFrameChg chg="mod">
          <ac:chgData name="Victor Valotto" userId="f8cd04a3a901a375" providerId="LiveId" clId="{48AE2C15-DE92-6047-AB58-CBA77B3616E2}" dt="2019-05-28T10:14:38.466" v="216" actId="1076"/>
          <ac:graphicFrameMkLst>
            <pc:docMk/>
            <pc:sldMk cId="3142209153" sldId="384"/>
            <ac:graphicFrameMk id="1026" creationId="{F8F488DD-AAC6-B84A-A27E-31CB0773E617}"/>
          </ac:graphicFrameMkLst>
        </pc:graphicFrameChg>
      </pc:sldChg>
      <pc:sldChg chg="modSp">
        <pc:chgData name="Victor Valotto" userId="f8cd04a3a901a375" providerId="LiveId" clId="{48AE2C15-DE92-6047-AB58-CBA77B3616E2}" dt="2019-05-28T10:14:22.828" v="212" actId="1076"/>
        <pc:sldMkLst>
          <pc:docMk/>
          <pc:sldMk cId="597847063" sldId="385"/>
        </pc:sldMkLst>
        <pc:spChg chg="mod">
          <ac:chgData name="Victor Valotto" userId="f8cd04a3a901a375" providerId="LiveId" clId="{48AE2C15-DE92-6047-AB58-CBA77B3616E2}" dt="2019-05-28T10:14:16.497" v="210" actId="1076"/>
          <ac:spMkLst>
            <pc:docMk/>
            <pc:sldMk cId="597847063" sldId="385"/>
            <ac:spMk id="3" creationId="{C3508778-7971-E540-B68B-7A6B27473548}"/>
          </ac:spMkLst>
        </pc:spChg>
        <pc:spChg chg="mod">
          <ac:chgData name="Victor Valotto" userId="f8cd04a3a901a375" providerId="LiveId" clId="{48AE2C15-DE92-6047-AB58-CBA77B3616E2}" dt="2019-05-28T10:14:22.828" v="212" actId="1076"/>
          <ac:spMkLst>
            <pc:docMk/>
            <pc:sldMk cId="597847063" sldId="385"/>
            <ac:spMk id="21506" creationId="{184265EC-5E8F-0D40-8391-566C3B6009A2}"/>
          </ac:spMkLst>
        </pc:spChg>
        <pc:picChg chg="mod">
          <ac:chgData name="Victor Valotto" userId="f8cd04a3a901a375" providerId="LiveId" clId="{48AE2C15-DE92-6047-AB58-CBA77B3616E2}" dt="2019-05-28T10:14:16.497" v="210" actId="1076"/>
          <ac:picMkLst>
            <pc:docMk/>
            <pc:sldMk cId="597847063" sldId="385"/>
            <ac:picMk id="21510" creationId="{15278EAB-E87A-0F47-896B-8EE62525AC0A}"/>
          </ac:picMkLst>
        </pc:picChg>
        <pc:picChg chg="mod">
          <ac:chgData name="Victor Valotto" userId="f8cd04a3a901a375" providerId="LiveId" clId="{48AE2C15-DE92-6047-AB58-CBA77B3616E2}" dt="2019-05-28T10:14:16.497" v="210" actId="1076"/>
          <ac:picMkLst>
            <pc:docMk/>
            <pc:sldMk cId="597847063" sldId="385"/>
            <ac:picMk id="21511" creationId="{08653488-C712-3D40-8372-ED5B8453AF5F}"/>
          </ac:picMkLst>
        </pc:picChg>
        <pc:picChg chg="mod">
          <ac:chgData name="Victor Valotto" userId="f8cd04a3a901a375" providerId="LiveId" clId="{48AE2C15-DE92-6047-AB58-CBA77B3616E2}" dt="2019-05-28T10:14:16.497" v="210" actId="1076"/>
          <ac:picMkLst>
            <pc:docMk/>
            <pc:sldMk cId="597847063" sldId="385"/>
            <ac:picMk id="21512" creationId="{3328F43F-67CA-A54F-A177-0981D8ACA5AC}"/>
          </ac:picMkLst>
        </pc:picChg>
      </pc:sldChg>
      <pc:sldChg chg="modSp">
        <pc:chgData name="Victor Valotto" userId="f8cd04a3a901a375" providerId="LiveId" clId="{48AE2C15-DE92-6047-AB58-CBA77B3616E2}" dt="2019-05-28T10:14:56.669" v="221" actId="1076"/>
        <pc:sldMkLst>
          <pc:docMk/>
          <pc:sldMk cId="2163301324" sldId="386"/>
        </pc:sldMkLst>
        <pc:spChg chg="mod">
          <ac:chgData name="Victor Valotto" userId="f8cd04a3a901a375" providerId="LiveId" clId="{48AE2C15-DE92-6047-AB58-CBA77B3616E2}" dt="2019-05-28T10:14:46.128" v="217" actId="1076"/>
          <ac:spMkLst>
            <pc:docMk/>
            <pc:sldMk cId="2163301324" sldId="386"/>
            <ac:spMk id="3" creationId="{28868F16-1099-6045-B77D-DC3D8EC68830}"/>
          </ac:spMkLst>
        </pc:spChg>
        <pc:spChg chg="mod">
          <ac:chgData name="Victor Valotto" userId="f8cd04a3a901a375" providerId="LiveId" clId="{48AE2C15-DE92-6047-AB58-CBA77B3616E2}" dt="2019-05-28T10:14:56.669" v="221" actId="1076"/>
          <ac:spMkLst>
            <pc:docMk/>
            <pc:sldMk cId="2163301324" sldId="386"/>
            <ac:spMk id="22530" creationId="{CEF9B893-2CCB-2648-8D85-5490509CD02D}"/>
          </ac:spMkLst>
        </pc:spChg>
        <pc:picChg chg="mod">
          <ac:chgData name="Victor Valotto" userId="f8cd04a3a901a375" providerId="LiveId" clId="{48AE2C15-DE92-6047-AB58-CBA77B3616E2}" dt="2019-05-28T10:14:46.128" v="217" actId="1076"/>
          <ac:picMkLst>
            <pc:docMk/>
            <pc:sldMk cId="2163301324" sldId="386"/>
            <ac:picMk id="22534" creationId="{785F0CD6-F498-2D45-8B48-337E17D793D8}"/>
          </ac:picMkLst>
        </pc:picChg>
        <pc:picChg chg="mod">
          <ac:chgData name="Victor Valotto" userId="f8cd04a3a901a375" providerId="LiveId" clId="{48AE2C15-DE92-6047-AB58-CBA77B3616E2}" dt="2019-05-28T10:14:46.128" v="217" actId="1076"/>
          <ac:picMkLst>
            <pc:docMk/>
            <pc:sldMk cId="2163301324" sldId="386"/>
            <ac:picMk id="22535" creationId="{F4E4B072-BFC4-ED4A-A7FA-A756FC828A68}"/>
          </ac:picMkLst>
        </pc:picChg>
        <pc:picChg chg="mod">
          <ac:chgData name="Victor Valotto" userId="f8cd04a3a901a375" providerId="LiveId" clId="{48AE2C15-DE92-6047-AB58-CBA77B3616E2}" dt="2019-05-28T10:14:46.128" v="217" actId="1076"/>
          <ac:picMkLst>
            <pc:docMk/>
            <pc:sldMk cId="2163301324" sldId="386"/>
            <ac:picMk id="22536" creationId="{26E09E57-0F18-2247-A0BC-D8075BA82A2E}"/>
          </ac:picMkLst>
        </pc:picChg>
      </pc:sldChg>
      <pc:sldChg chg="modSp">
        <pc:chgData name="Victor Valotto" userId="f8cd04a3a901a375" providerId="LiveId" clId="{48AE2C15-DE92-6047-AB58-CBA77B3616E2}" dt="2019-05-28T10:16:35.647" v="250" actId="1076"/>
        <pc:sldMkLst>
          <pc:docMk/>
          <pc:sldMk cId="2683122247" sldId="388"/>
        </pc:sldMkLst>
        <pc:spChg chg="mod">
          <ac:chgData name="Victor Valotto" userId="f8cd04a3a901a375" providerId="LiveId" clId="{48AE2C15-DE92-6047-AB58-CBA77B3616E2}" dt="2019-05-28T10:16:28.334" v="248" actId="1076"/>
          <ac:spMkLst>
            <pc:docMk/>
            <pc:sldMk cId="2683122247" sldId="388"/>
            <ac:spMk id="3" creationId="{0BCDCCFC-CABC-E24D-8BE3-6F2CAFC233ED}"/>
          </ac:spMkLst>
        </pc:spChg>
        <pc:spChg chg="mod">
          <ac:chgData name="Victor Valotto" userId="f8cd04a3a901a375" providerId="LiveId" clId="{48AE2C15-DE92-6047-AB58-CBA77B3616E2}" dt="2019-05-28T10:16:35.647" v="250" actId="1076"/>
          <ac:spMkLst>
            <pc:docMk/>
            <pc:sldMk cId="2683122247" sldId="388"/>
            <ac:spMk id="43010" creationId="{CA774F86-1A2C-E946-9B0F-FCCF3F658E03}"/>
          </ac:spMkLst>
        </pc:spChg>
        <pc:spChg chg="mod">
          <ac:chgData name="Victor Valotto" userId="f8cd04a3a901a375" providerId="LiveId" clId="{48AE2C15-DE92-6047-AB58-CBA77B3616E2}" dt="2019-05-28T10:16:28.334" v="248" actId="1076"/>
          <ac:spMkLst>
            <pc:docMk/>
            <pc:sldMk cId="2683122247" sldId="388"/>
            <ac:spMk id="43015" creationId="{4EAFE9F7-9AEA-7F4B-8D4A-97508EC174F6}"/>
          </ac:spMkLst>
        </pc:spChg>
        <pc:picChg chg="mod">
          <ac:chgData name="Victor Valotto" userId="f8cd04a3a901a375" providerId="LiveId" clId="{48AE2C15-DE92-6047-AB58-CBA77B3616E2}" dt="2019-05-28T10:16:28.334" v="248" actId="1076"/>
          <ac:picMkLst>
            <pc:docMk/>
            <pc:sldMk cId="2683122247" sldId="388"/>
            <ac:picMk id="109572" creationId="{424791A2-3320-B647-AE88-3B50B6DD9310}"/>
          </ac:picMkLst>
        </pc:picChg>
      </pc:sldChg>
      <pc:sldMasterChg chg="modSldLayout">
        <pc:chgData name="Victor Valotto" userId="f8cd04a3a901a375" providerId="LiveId" clId="{48AE2C15-DE92-6047-AB58-CBA77B3616E2}" dt="2019-05-28T10:06:21.684" v="99" actId="478"/>
        <pc:sldMasterMkLst>
          <pc:docMk/>
          <pc:sldMasterMk cId="0" sldId="2147483840"/>
        </pc:sldMasterMkLst>
        <pc:sldLayoutChg chg="delSp modSp">
          <pc:chgData name="Victor Valotto" userId="f8cd04a3a901a375" providerId="LiveId" clId="{48AE2C15-DE92-6047-AB58-CBA77B3616E2}" dt="2019-05-28T10:03:55.737" v="40" actId="478"/>
          <pc:sldLayoutMkLst>
            <pc:docMk/>
            <pc:sldMasterMk cId="0" sldId="2147483840"/>
            <pc:sldLayoutMk cId="4216343373" sldId="2147483856"/>
          </pc:sldLayoutMkLst>
          <pc:picChg chg="del">
            <ac:chgData name="Victor Valotto" userId="f8cd04a3a901a375" providerId="LiveId" clId="{48AE2C15-DE92-6047-AB58-CBA77B3616E2}" dt="2019-05-28T10:03:51.867" v="38" actId="478"/>
            <ac:picMkLst>
              <pc:docMk/>
              <pc:sldMasterMk cId="0" sldId="2147483840"/>
              <pc:sldLayoutMk cId="4216343373" sldId="2147483856"/>
              <ac:picMk id="6" creationId="{7925836C-511D-0B48-86B1-17178C8CCF07}"/>
            </ac:picMkLst>
          </pc:picChg>
          <pc:cxnChg chg="del mod">
            <ac:chgData name="Victor Valotto" userId="f8cd04a3a901a375" providerId="LiveId" clId="{48AE2C15-DE92-6047-AB58-CBA77B3616E2}" dt="2019-05-28T10:03:55.737" v="40" actId="478"/>
            <ac:cxnSpMkLst>
              <pc:docMk/>
              <pc:sldMasterMk cId="0" sldId="2147483840"/>
              <pc:sldLayoutMk cId="4216343373" sldId="2147483856"/>
              <ac:cxnSpMk id="5" creationId="{6B6EBF95-ACDC-AA41-85BA-EA0431490402}"/>
            </ac:cxnSpMkLst>
          </pc:cxnChg>
        </pc:sldLayoutChg>
        <pc:sldLayoutChg chg="delSp modSp">
          <pc:chgData name="Victor Valotto" userId="f8cd04a3a901a375" providerId="LiveId" clId="{48AE2C15-DE92-6047-AB58-CBA77B3616E2}" dt="2019-05-28T10:05:08.862" v="58" actId="478"/>
          <pc:sldLayoutMkLst>
            <pc:docMk/>
            <pc:sldMasterMk cId="0" sldId="2147483840"/>
            <pc:sldLayoutMk cId="1144585775" sldId="2147483857"/>
          </pc:sldLayoutMkLst>
          <pc:picChg chg="del">
            <ac:chgData name="Victor Valotto" userId="f8cd04a3a901a375" providerId="LiveId" clId="{48AE2C15-DE92-6047-AB58-CBA77B3616E2}" dt="2019-05-28T10:05:07.209" v="56" actId="478"/>
            <ac:picMkLst>
              <pc:docMk/>
              <pc:sldMasterMk cId="0" sldId="2147483840"/>
              <pc:sldLayoutMk cId="1144585775" sldId="2147483857"/>
              <ac:picMk id="6" creationId="{E53DFB1C-F1B6-1D4C-BA87-324FEFBE5218}"/>
            </ac:picMkLst>
          </pc:picChg>
          <pc:cxnChg chg="del mod">
            <ac:chgData name="Victor Valotto" userId="f8cd04a3a901a375" providerId="LiveId" clId="{48AE2C15-DE92-6047-AB58-CBA77B3616E2}" dt="2019-05-28T10:05:08.862" v="58" actId="478"/>
            <ac:cxnSpMkLst>
              <pc:docMk/>
              <pc:sldMasterMk cId="0" sldId="2147483840"/>
              <pc:sldLayoutMk cId="1144585775" sldId="2147483857"/>
              <ac:cxnSpMk id="5" creationId="{0347D2E4-13E0-2140-B240-7C5B19E68E0E}"/>
            </ac:cxnSpMkLst>
          </pc:cxnChg>
        </pc:sldLayoutChg>
        <pc:sldLayoutChg chg="delSp modSp">
          <pc:chgData name="Victor Valotto" userId="f8cd04a3a901a375" providerId="LiveId" clId="{48AE2C15-DE92-6047-AB58-CBA77B3616E2}" dt="2019-05-28T10:05:11.494" v="61" actId="478"/>
          <pc:sldLayoutMkLst>
            <pc:docMk/>
            <pc:sldMasterMk cId="0" sldId="2147483840"/>
            <pc:sldLayoutMk cId="1843517423" sldId="2147483858"/>
          </pc:sldLayoutMkLst>
          <pc:picChg chg="del">
            <ac:chgData name="Victor Valotto" userId="f8cd04a3a901a375" providerId="LiveId" clId="{48AE2C15-DE92-6047-AB58-CBA77B3616E2}" dt="2019-05-28T10:05:10.527" v="59" actId="478"/>
            <ac:picMkLst>
              <pc:docMk/>
              <pc:sldMasterMk cId="0" sldId="2147483840"/>
              <pc:sldLayoutMk cId="1843517423" sldId="2147483858"/>
              <ac:picMk id="6" creationId="{E53DFB1C-F1B6-1D4C-BA87-324FEFBE5218}"/>
            </ac:picMkLst>
          </pc:picChg>
          <pc:cxnChg chg="del mod">
            <ac:chgData name="Victor Valotto" userId="f8cd04a3a901a375" providerId="LiveId" clId="{48AE2C15-DE92-6047-AB58-CBA77B3616E2}" dt="2019-05-28T10:05:11.494" v="61" actId="478"/>
            <ac:cxnSpMkLst>
              <pc:docMk/>
              <pc:sldMasterMk cId="0" sldId="2147483840"/>
              <pc:sldLayoutMk cId="1843517423" sldId="2147483858"/>
              <ac:cxnSpMk id="5" creationId="{0347D2E4-13E0-2140-B240-7C5B19E68E0E}"/>
            </ac:cxnSpMkLst>
          </pc:cxnChg>
        </pc:sldLayoutChg>
        <pc:sldLayoutChg chg="delSp modSp">
          <pc:chgData name="Victor Valotto" userId="f8cd04a3a901a375" providerId="LiveId" clId="{48AE2C15-DE92-6047-AB58-CBA77B3616E2}" dt="2019-05-28T10:05:15.466" v="64" actId="478"/>
          <pc:sldLayoutMkLst>
            <pc:docMk/>
            <pc:sldMasterMk cId="0" sldId="2147483840"/>
            <pc:sldLayoutMk cId="3748645463" sldId="2147483861"/>
          </pc:sldLayoutMkLst>
          <pc:picChg chg="del">
            <ac:chgData name="Victor Valotto" userId="f8cd04a3a901a375" providerId="LiveId" clId="{48AE2C15-DE92-6047-AB58-CBA77B3616E2}" dt="2019-05-28T10:05:14.273" v="62" actId="478"/>
            <ac:picMkLst>
              <pc:docMk/>
              <pc:sldMasterMk cId="0" sldId="2147483840"/>
              <pc:sldLayoutMk cId="3748645463" sldId="2147483861"/>
              <ac:picMk id="6" creationId="{E53DFB1C-F1B6-1D4C-BA87-324FEFBE5218}"/>
            </ac:picMkLst>
          </pc:picChg>
          <pc:cxnChg chg="del mod">
            <ac:chgData name="Victor Valotto" userId="f8cd04a3a901a375" providerId="LiveId" clId="{48AE2C15-DE92-6047-AB58-CBA77B3616E2}" dt="2019-05-28T10:05:15.466" v="64" actId="478"/>
            <ac:cxnSpMkLst>
              <pc:docMk/>
              <pc:sldMasterMk cId="0" sldId="2147483840"/>
              <pc:sldLayoutMk cId="3748645463" sldId="2147483861"/>
              <ac:cxnSpMk id="5" creationId="{0347D2E4-13E0-2140-B240-7C5B19E68E0E}"/>
            </ac:cxnSpMkLst>
          </pc:cxnChg>
        </pc:sldLayoutChg>
        <pc:sldLayoutChg chg="delSp modSp">
          <pc:chgData name="Victor Valotto" userId="f8cd04a3a901a375" providerId="LiveId" clId="{48AE2C15-DE92-6047-AB58-CBA77B3616E2}" dt="2019-05-28T10:05:18.976" v="67" actId="478"/>
          <pc:sldLayoutMkLst>
            <pc:docMk/>
            <pc:sldMasterMk cId="0" sldId="2147483840"/>
            <pc:sldLayoutMk cId="4272919681" sldId="2147483862"/>
          </pc:sldLayoutMkLst>
          <pc:picChg chg="del">
            <ac:chgData name="Victor Valotto" userId="f8cd04a3a901a375" providerId="LiveId" clId="{48AE2C15-DE92-6047-AB58-CBA77B3616E2}" dt="2019-05-28T10:05:17.941" v="65" actId="478"/>
            <ac:picMkLst>
              <pc:docMk/>
              <pc:sldMasterMk cId="0" sldId="2147483840"/>
              <pc:sldLayoutMk cId="4272919681" sldId="2147483862"/>
              <ac:picMk id="6" creationId="{3EE8F66D-5CA4-D048-80D5-501D3A2C1774}"/>
            </ac:picMkLst>
          </pc:picChg>
          <pc:cxnChg chg="del mod">
            <ac:chgData name="Victor Valotto" userId="f8cd04a3a901a375" providerId="LiveId" clId="{48AE2C15-DE92-6047-AB58-CBA77B3616E2}" dt="2019-05-28T10:05:18.976" v="67" actId="478"/>
            <ac:cxnSpMkLst>
              <pc:docMk/>
              <pc:sldMasterMk cId="0" sldId="2147483840"/>
              <pc:sldLayoutMk cId="4272919681" sldId="2147483862"/>
              <ac:cxnSpMk id="5" creationId="{9B2C797F-4F4C-4449-B15F-CC0F89228BF5}"/>
            </ac:cxnSpMkLst>
          </pc:cxnChg>
        </pc:sldLayoutChg>
        <pc:sldLayoutChg chg="delSp">
          <pc:chgData name="Victor Valotto" userId="f8cd04a3a901a375" providerId="LiveId" clId="{48AE2C15-DE92-6047-AB58-CBA77B3616E2}" dt="2019-05-28T10:05:22.463" v="69" actId="478"/>
          <pc:sldLayoutMkLst>
            <pc:docMk/>
            <pc:sldMasterMk cId="0" sldId="2147483840"/>
            <pc:sldLayoutMk cId="1241561586" sldId="2147483863"/>
          </pc:sldLayoutMkLst>
          <pc:picChg chg="del">
            <ac:chgData name="Victor Valotto" userId="f8cd04a3a901a375" providerId="LiveId" clId="{48AE2C15-DE92-6047-AB58-CBA77B3616E2}" dt="2019-05-28T10:05:21.124" v="68" actId="478"/>
            <ac:picMkLst>
              <pc:docMk/>
              <pc:sldMasterMk cId="0" sldId="2147483840"/>
              <pc:sldLayoutMk cId="1241561586" sldId="2147483863"/>
              <ac:picMk id="6" creationId="{3EE8F66D-5CA4-D048-80D5-501D3A2C1774}"/>
            </ac:picMkLst>
          </pc:picChg>
          <pc:cxnChg chg="del">
            <ac:chgData name="Victor Valotto" userId="f8cd04a3a901a375" providerId="LiveId" clId="{48AE2C15-DE92-6047-AB58-CBA77B3616E2}" dt="2019-05-28T10:05:22.463" v="69" actId="478"/>
            <ac:cxnSpMkLst>
              <pc:docMk/>
              <pc:sldMasterMk cId="0" sldId="2147483840"/>
              <pc:sldLayoutMk cId="1241561586" sldId="2147483863"/>
              <ac:cxnSpMk id="5" creationId="{9B2C797F-4F4C-4449-B15F-CC0F89228BF5}"/>
            </ac:cxnSpMkLst>
          </pc:cxnChg>
        </pc:sldLayoutChg>
        <pc:sldLayoutChg chg="delSp modSp">
          <pc:chgData name="Victor Valotto" userId="f8cd04a3a901a375" providerId="LiveId" clId="{48AE2C15-DE92-6047-AB58-CBA77B3616E2}" dt="2019-05-28T10:05:40.127" v="74" actId="478"/>
          <pc:sldLayoutMkLst>
            <pc:docMk/>
            <pc:sldMasterMk cId="0" sldId="2147483840"/>
            <pc:sldLayoutMk cId="458143851" sldId="2147483864"/>
          </pc:sldLayoutMkLst>
          <pc:picChg chg="del">
            <ac:chgData name="Victor Valotto" userId="f8cd04a3a901a375" providerId="LiveId" clId="{48AE2C15-DE92-6047-AB58-CBA77B3616E2}" dt="2019-05-28T10:05:38.281" v="72" actId="478"/>
            <ac:picMkLst>
              <pc:docMk/>
              <pc:sldMasterMk cId="0" sldId="2147483840"/>
              <pc:sldLayoutMk cId="458143851" sldId="2147483864"/>
              <ac:picMk id="6" creationId="{3EE8F66D-5CA4-D048-80D5-501D3A2C1774}"/>
            </ac:picMkLst>
          </pc:picChg>
          <pc:cxnChg chg="del mod">
            <ac:chgData name="Victor Valotto" userId="f8cd04a3a901a375" providerId="LiveId" clId="{48AE2C15-DE92-6047-AB58-CBA77B3616E2}" dt="2019-05-28T10:05:40.127" v="74" actId="478"/>
            <ac:cxnSpMkLst>
              <pc:docMk/>
              <pc:sldMasterMk cId="0" sldId="2147483840"/>
              <pc:sldLayoutMk cId="458143851" sldId="2147483864"/>
              <ac:cxnSpMk id="5" creationId="{9B2C797F-4F4C-4449-B15F-CC0F89228BF5}"/>
            </ac:cxnSpMkLst>
          </pc:cxnChg>
        </pc:sldLayoutChg>
        <pc:sldLayoutChg chg="delSp modSp">
          <pc:chgData name="Victor Valotto" userId="f8cd04a3a901a375" providerId="LiveId" clId="{48AE2C15-DE92-6047-AB58-CBA77B3616E2}" dt="2019-05-28T10:05:41.982" v="75" actId="478"/>
          <pc:sldLayoutMkLst>
            <pc:docMk/>
            <pc:sldMasterMk cId="0" sldId="2147483840"/>
            <pc:sldLayoutMk cId="3785818014" sldId="2147483865"/>
          </pc:sldLayoutMkLst>
          <pc:picChg chg="del">
            <ac:chgData name="Victor Valotto" userId="f8cd04a3a901a375" providerId="LiveId" clId="{48AE2C15-DE92-6047-AB58-CBA77B3616E2}" dt="2019-05-28T10:05:41.982" v="75" actId="478"/>
            <ac:picMkLst>
              <pc:docMk/>
              <pc:sldMasterMk cId="0" sldId="2147483840"/>
              <pc:sldLayoutMk cId="3785818014" sldId="2147483865"/>
              <ac:picMk id="6" creationId="{3EE8F66D-5CA4-D048-80D5-501D3A2C1774}"/>
            </ac:picMkLst>
          </pc:picChg>
          <pc:cxnChg chg="del mod">
            <ac:chgData name="Victor Valotto" userId="f8cd04a3a901a375" providerId="LiveId" clId="{48AE2C15-DE92-6047-AB58-CBA77B3616E2}" dt="2019-05-28T10:05:27.109" v="71" actId="478"/>
            <ac:cxnSpMkLst>
              <pc:docMk/>
              <pc:sldMasterMk cId="0" sldId="2147483840"/>
              <pc:sldLayoutMk cId="3785818014" sldId="2147483865"/>
              <ac:cxnSpMk id="5" creationId="{9B2C797F-4F4C-4449-B15F-CC0F89228BF5}"/>
            </ac:cxnSpMkLst>
          </pc:cxnChg>
        </pc:sldLayoutChg>
        <pc:sldLayoutChg chg="delSp modSp">
          <pc:chgData name="Victor Valotto" userId="f8cd04a3a901a375" providerId="LiveId" clId="{48AE2C15-DE92-6047-AB58-CBA77B3616E2}" dt="2019-05-28T10:05:46.562" v="78" actId="478"/>
          <pc:sldLayoutMkLst>
            <pc:docMk/>
            <pc:sldMasterMk cId="0" sldId="2147483840"/>
            <pc:sldLayoutMk cId="1741823705" sldId="2147483866"/>
          </pc:sldLayoutMkLst>
          <pc:picChg chg="del">
            <ac:chgData name="Victor Valotto" userId="f8cd04a3a901a375" providerId="LiveId" clId="{48AE2C15-DE92-6047-AB58-CBA77B3616E2}" dt="2019-05-28T10:05:45.469" v="76" actId="478"/>
            <ac:picMkLst>
              <pc:docMk/>
              <pc:sldMasterMk cId="0" sldId="2147483840"/>
              <pc:sldLayoutMk cId="1741823705" sldId="2147483866"/>
              <ac:picMk id="6" creationId="{BACDDD4E-38BE-6A4B-B110-49B9B17EFF90}"/>
            </ac:picMkLst>
          </pc:picChg>
          <pc:cxnChg chg="del mod">
            <ac:chgData name="Victor Valotto" userId="f8cd04a3a901a375" providerId="LiveId" clId="{48AE2C15-DE92-6047-AB58-CBA77B3616E2}" dt="2019-05-28T10:05:46.562" v="78" actId="478"/>
            <ac:cxnSpMkLst>
              <pc:docMk/>
              <pc:sldMasterMk cId="0" sldId="2147483840"/>
              <pc:sldLayoutMk cId="1741823705" sldId="2147483866"/>
              <ac:cxnSpMk id="5" creationId="{256E4E8A-960D-6D40-BC7D-B2C2F397060E}"/>
            </ac:cxnSpMkLst>
          </pc:cxnChg>
        </pc:sldLayoutChg>
        <pc:sldLayoutChg chg="delSp">
          <pc:chgData name="Victor Valotto" userId="f8cd04a3a901a375" providerId="LiveId" clId="{48AE2C15-DE92-6047-AB58-CBA77B3616E2}" dt="2019-05-28T10:05:51.500" v="80" actId="478"/>
          <pc:sldLayoutMkLst>
            <pc:docMk/>
            <pc:sldMasterMk cId="0" sldId="2147483840"/>
            <pc:sldLayoutMk cId="1327955239" sldId="2147483867"/>
          </pc:sldLayoutMkLst>
          <pc:picChg chg="del">
            <ac:chgData name="Victor Valotto" userId="f8cd04a3a901a375" providerId="LiveId" clId="{48AE2C15-DE92-6047-AB58-CBA77B3616E2}" dt="2019-05-28T10:05:49.610" v="79" actId="478"/>
            <ac:picMkLst>
              <pc:docMk/>
              <pc:sldMasterMk cId="0" sldId="2147483840"/>
              <pc:sldLayoutMk cId="1327955239" sldId="2147483867"/>
              <ac:picMk id="6" creationId="{BACDDD4E-38BE-6A4B-B110-49B9B17EFF90}"/>
            </ac:picMkLst>
          </pc:picChg>
          <pc:cxnChg chg="del">
            <ac:chgData name="Victor Valotto" userId="f8cd04a3a901a375" providerId="LiveId" clId="{48AE2C15-DE92-6047-AB58-CBA77B3616E2}" dt="2019-05-28T10:05:51.500" v="80" actId="478"/>
            <ac:cxnSpMkLst>
              <pc:docMk/>
              <pc:sldMasterMk cId="0" sldId="2147483840"/>
              <pc:sldLayoutMk cId="1327955239" sldId="2147483867"/>
              <ac:cxnSpMk id="5" creationId="{256E4E8A-960D-6D40-BC7D-B2C2F397060E}"/>
            </ac:cxnSpMkLst>
          </pc:cxnChg>
        </pc:sldLayoutChg>
        <pc:sldLayoutChg chg="delSp">
          <pc:chgData name="Victor Valotto" userId="f8cd04a3a901a375" providerId="LiveId" clId="{48AE2C15-DE92-6047-AB58-CBA77B3616E2}" dt="2019-05-28T10:05:55.752" v="82" actId="478"/>
          <pc:sldLayoutMkLst>
            <pc:docMk/>
            <pc:sldMasterMk cId="0" sldId="2147483840"/>
            <pc:sldLayoutMk cId="3481871714" sldId="2147483868"/>
          </pc:sldLayoutMkLst>
          <pc:picChg chg="del">
            <ac:chgData name="Victor Valotto" userId="f8cd04a3a901a375" providerId="LiveId" clId="{48AE2C15-DE92-6047-AB58-CBA77B3616E2}" dt="2019-05-28T10:05:54.548" v="81" actId="478"/>
            <ac:picMkLst>
              <pc:docMk/>
              <pc:sldMasterMk cId="0" sldId="2147483840"/>
              <pc:sldLayoutMk cId="3481871714" sldId="2147483868"/>
              <ac:picMk id="6" creationId="{BACDDD4E-38BE-6A4B-B110-49B9B17EFF90}"/>
            </ac:picMkLst>
          </pc:picChg>
          <pc:cxnChg chg="del">
            <ac:chgData name="Victor Valotto" userId="f8cd04a3a901a375" providerId="LiveId" clId="{48AE2C15-DE92-6047-AB58-CBA77B3616E2}" dt="2019-05-28T10:05:55.752" v="82" actId="478"/>
            <ac:cxnSpMkLst>
              <pc:docMk/>
              <pc:sldMasterMk cId="0" sldId="2147483840"/>
              <pc:sldLayoutMk cId="3481871714" sldId="2147483868"/>
              <ac:cxnSpMk id="5" creationId="{256E4E8A-960D-6D40-BC7D-B2C2F397060E}"/>
            </ac:cxnSpMkLst>
          </pc:cxnChg>
        </pc:sldLayoutChg>
        <pc:sldLayoutChg chg="delSp">
          <pc:chgData name="Victor Valotto" userId="f8cd04a3a901a375" providerId="LiveId" clId="{48AE2C15-DE92-6047-AB58-CBA77B3616E2}" dt="2019-05-28T10:05:58.587" v="84" actId="478"/>
          <pc:sldLayoutMkLst>
            <pc:docMk/>
            <pc:sldMasterMk cId="0" sldId="2147483840"/>
            <pc:sldLayoutMk cId="4108836131" sldId="2147483870"/>
          </pc:sldLayoutMkLst>
          <pc:picChg chg="del">
            <ac:chgData name="Victor Valotto" userId="f8cd04a3a901a375" providerId="LiveId" clId="{48AE2C15-DE92-6047-AB58-CBA77B3616E2}" dt="2019-05-28T10:05:57.316" v="83" actId="478"/>
            <ac:picMkLst>
              <pc:docMk/>
              <pc:sldMasterMk cId="0" sldId="2147483840"/>
              <pc:sldLayoutMk cId="4108836131" sldId="2147483870"/>
              <ac:picMk id="6" creationId="{BACDDD4E-38BE-6A4B-B110-49B9B17EFF90}"/>
            </ac:picMkLst>
          </pc:picChg>
          <pc:cxnChg chg="del">
            <ac:chgData name="Victor Valotto" userId="f8cd04a3a901a375" providerId="LiveId" clId="{48AE2C15-DE92-6047-AB58-CBA77B3616E2}" dt="2019-05-28T10:05:58.587" v="84" actId="478"/>
            <ac:cxnSpMkLst>
              <pc:docMk/>
              <pc:sldMasterMk cId="0" sldId="2147483840"/>
              <pc:sldLayoutMk cId="4108836131" sldId="2147483870"/>
              <ac:cxnSpMk id="5" creationId="{256E4E8A-960D-6D40-BC7D-B2C2F397060E}"/>
            </ac:cxnSpMkLst>
          </pc:cxnChg>
        </pc:sldLayoutChg>
        <pc:sldLayoutChg chg="delSp modSp">
          <pc:chgData name="Victor Valotto" userId="f8cd04a3a901a375" providerId="LiveId" clId="{48AE2C15-DE92-6047-AB58-CBA77B3616E2}" dt="2019-05-28T10:06:02.833" v="87" actId="478"/>
          <pc:sldLayoutMkLst>
            <pc:docMk/>
            <pc:sldMasterMk cId="0" sldId="2147483840"/>
            <pc:sldLayoutMk cId="3565254417" sldId="2147483871"/>
          </pc:sldLayoutMkLst>
          <pc:picChg chg="del">
            <ac:chgData name="Victor Valotto" userId="f8cd04a3a901a375" providerId="LiveId" clId="{48AE2C15-DE92-6047-AB58-CBA77B3616E2}" dt="2019-05-28T10:06:01.135" v="85" actId="478"/>
            <ac:picMkLst>
              <pc:docMk/>
              <pc:sldMasterMk cId="0" sldId="2147483840"/>
              <pc:sldLayoutMk cId="3565254417" sldId="2147483871"/>
              <ac:picMk id="6" creationId="{BACDDD4E-38BE-6A4B-B110-49B9B17EFF90}"/>
            </ac:picMkLst>
          </pc:picChg>
          <pc:cxnChg chg="del mod">
            <ac:chgData name="Victor Valotto" userId="f8cd04a3a901a375" providerId="LiveId" clId="{48AE2C15-DE92-6047-AB58-CBA77B3616E2}" dt="2019-05-28T10:06:02.833" v="87" actId="478"/>
            <ac:cxnSpMkLst>
              <pc:docMk/>
              <pc:sldMasterMk cId="0" sldId="2147483840"/>
              <pc:sldLayoutMk cId="3565254417" sldId="2147483871"/>
              <ac:cxnSpMk id="5" creationId="{256E4E8A-960D-6D40-BC7D-B2C2F397060E}"/>
            </ac:cxnSpMkLst>
          </pc:cxnChg>
        </pc:sldLayoutChg>
        <pc:sldLayoutChg chg="delSp">
          <pc:chgData name="Victor Valotto" userId="f8cd04a3a901a375" providerId="LiveId" clId="{48AE2C15-DE92-6047-AB58-CBA77B3616E2}" dt="2019-05-28T10:06:07.047" v="89" actId="478"/>
          <pc:sldLayoutMkLst>
            <pc:docMk/>
            <pc:sldMasterMk cId="0" sldId="2147483840"/>
            <pc:sldLayoutMk cId="623000418" sldId="2147483872"/>
          </pc:sldLayoutMkLst>
          <pc:picChg chg="del">
            <ac:chgData name="Victor Valotto" userId="f8cd04a3a901a375" providerId="LiveId" clId="{48AE2C15-DE92-6047-AB58-CBA77B3616E2}" dt="2019-05-28T10:06:06.091" v="88" actId="478"/>
            <ac:picMkLst>
              <pc:docMk/>
              <pc:sldMasterMk cId="0" sldId="2147483840"/>
              <pc:sldLayoutMk cId="623000418" sldId="2147483872"/>
              <ac:picMk id="6" creationId="{BACDDD4E-38BE-6A4B-B110-49B9B17EFF90}"/>
            </ac:picMkLst>
          </pc:picChg>
          <pc:cxnChg chg="del">
            <ac:chgData name="Victor Valotto" userId="f8cd04a3a901a375" providerId="LiveId" clId="{48AE2C15-DE92-6047-AB58-CBA77B3616E2}" dt="2019-05-28T10:06:07.047" v="89" actId="478"/>
            <ac:cxnSpMkLst>
              <pc:docMk/>
              <pc:sldMasterMk cId="0" sldId="2147483840"/>
              <pc:sldLayoutMk cId="623000418" sldId="2147483872"/>
              <ac:cxnSpMk id="5" creationId="{256E4E8A-960D-6D40-BC7D-B2C2F397060E}"/>
            </ac:cxnSpMkLst>
          </pc:cxnChg>
        </pc:sldLayoutChg>
        <pc:sldLayoutChg chg="delSp">
          <pc:chgData name="Victor Valotto" userId="f8cd04a3a901a375" providerId="LiveId" clId="{48AE2C15-DE92-6047-AB58-CBA77B3616E2}" dt="2019-05-28T10:06:10.153" v="91" actId="478"/>
          <pc:sldLayoutMkLst>
            <pc:docMk/>
            <pc:sldMasterMk cId="0" sldId="2147483840"/>
            <pc:sldLayoutMk cId="2345915695" sldId="2147483873"/>
          </pc:sldLayoutMkLst>
          <pc:picChg chg="del">
            <ac:chgData name="Victor Valotto" userId="f8cd04a3a901a375" providerId="LiveId" clId="{48AE2C15-DE92-6047-AB58-CBA77B3616E2}" dt="2019-05-28T10:06:09.173" v="90" actId="478"/>
            <ac:picMkLst>
              <pc:docMk/>
              <pc:sldMasterMk cId="0" sldId="2147483840"/>
              <pc:sldLayoutMk cId="2345915695" sldId="2147483873"/>
              <ac:picMk id="6" creationId="{BACDDD4E-38BE-6A4B-B110-49B9B17EFF90}"/>
            </ac:picMkLst>
          </pc:picChg>
          <pc:cxnChg chg="del">
            <ac:chgData name="Victor Valotto" userId="f8cd04a3a901a375" providerId="LiveId" clId="{48AE2C15-DE92-6047-AB58-CBA77B3616E2}" dt="2019-05-28T10:06:10.153" v="91" actId="478"/>
            <ac:cxnSpMkLst>
              <pc:docMk/>
              <pc:sldMasterMk cId="0" sldId="2147483840"/>
              <pc:sldLayoutMk cId="2345915695" sldId="2147483873"/>
              <ac:cxnSpMk id="5" creationId="{256E4E8A-960D-6D40-BC7D-B2C2F397060E}"/>
            </ac:cxnSpMkLst>
          </pc:cxnChg>
        </pc:sldLayoutChg>
        <pc:sldLayoutChg chg="delSp modSp">
          <pc:chgData name="Victor Valotto" userId="f8cd04a3a901a375" providerId="LiveId" clId="{48AE2C15-DE92-6047-AB58-CBA77B3616E2}" dt="2019-05-28T10:06:15.485" v="94" actId="478"/>
          <pc:sldLayoutMkLst>
            <pc:docMk/>
            <pc:sldMasterMk cId="0" sldId="2147483840"/>
            <pc:sldLayoutMk cId="1999166316" sldId="2147483874"/>
          </pc:sldLayoutMkLst>
          <pc:picChg chg="del">
            <ac:chgData name="Victor Valotto" userId="f8cd04a3a901a375" providerId="LiveId" clId="{48AE2C15-DE92-6047-AB58-CBA77B3616E2}" dt="2019-05-28T10:06:13.944" v="92" actId="478"/>
            <ac:picMkLst>
              <pc:docMk/>
              <pc:sldMasterMk cId="0" sldId="2147483840"/>
              <pc:sldLayoutMk cId="1999166316" sldId="2147483874"/>
              <ac:picMk id="6" creationId="{BACDDD4E-38BE-6A4B-B110-49B9B17EFF90}"/>
            </ac:picMkLst>
          </pc:picChg>
          <pc:cxnChg chg="del mod">
            <ac:chgData name="Victor Valotto" userId="f8cd04a3a901a375" providerId="LiveId" clId="{48AE2C15-DE92-6047-AB58-CBA77B3616E2}" dt="2019-05-28T10:06:15.485" v="94" actId="478"/>
            <ac:cxnSpMkLst>
              <pc:docMk/>
              <pc:sldMasterMk cId="0" sldId="2147483840"/>
              <pc:sldLayoutMk cId="1999166316" sldId="2147483874"/>
              <ac:cxnSpMk id="5" creationId="{256E4E8A-960D-6D40-BC7D-B2C2F397060E}"/>
            </ac:cxnSpMkLst>
          </pc:cxnChg>
        </pc:sldLayoutChg>
        <pc:sldLayoutChg chg="delSp">
          <pc:chgData name="Victor Valotto" userId="f8cd04a3a901a375" providerId="LiveId" clId="{48AE2C15-DE92-6047-AB58-CBA77B3616E2}" dt="2019-05-28T10:06:18.230" v="96" actId="478"/>
          <pc:sldLayoutMkLst>
            <pc:docMk/>
            <pc:sldMasterMk cId="0" sldId="2147483840"/>
            <pc:sldLayoutMk cId="3280340817" sldId="2147483875"/>
          </pc:sldLayoutMkLst>
          <pc:picChg chg="del">
            <ac:chgData name="Victor Valotto" userId="f8cd04a3a901a375" providerId="LiveId" clId="{48AE2C15-DE92-6047-AB58-CBA77B3616E2}" dt="2019-05-28T10:06:17.307" v="95" actId="478"/>
            <ac:picMkLst>
              <pc:docMk/>
              <pc:sldMasterMk cId="0" sldId="2147483840"/>
              <pc:sldLayoutMk cId="3280340817" sldId="2147483875"/>
              <ac:picMk id="6" creationId="{BACDDD4E-38BE-6A4B-B110-49B9B17EFF90}"/>
            </ac:picMkLst>
          </pc:picChg>
          <pc:cxnChg chg="del">
            <ac:chgData name="Victor Valotto" userId="f8cd04a3a901a375" providerId="LiveId" clId="{48AE2C15-DE92-6047-AB58-CBA77B3616E2}" dt="2019-05-28T10:06:18.230" v="96" actId="478"/>
            <ac:cxnSpMkLst>
              <pc:docMk/>
              <pc:sldMasterMk cId="0" sldId="2147483840"/>
              <pc:sldLayoutMk cId="3280340817" sldId="2147483875"/>
              <ac:cxnSpMk id="5" creationId="{256E4E8A-960D-6D40-BC7D-B2C2F397060E}"/>
            </ac:cxnSpMkLst>
          </pc:cxnChg>
        </pc:sldLayoutChg>
        <pc:sldLayoutChg chg="delSp modSp">
          <pc:chgData name="Victor Valotto" userId="f8cd04a3a901a375" providerId="LiveId" clId="{48AE2C15-DE92-6047-AB58-CBA77B3616E2}" dt="2019-05-28T10:06:21.684" v="99" actId="478"/>
          <pc:sldLayoutMkLst>
            <pc:docMk/>
            <pc:sldMasterMk cId="0" sldId="2147483840"/>
            <pc:sldLayoutMk cId="269924101" sldId="2147483876"/>
          </pc:sldLayoutMkLst>
          <pc:picChg chg="del">
            <ac:chgData name="Victor Valotto" userId="f8cd04a3a901a375" providerId="LiveId" clId="{48AE2C15-DE92-6047-AB58-CBA77B3616E2}" dt="2019-05-28T10:06:20.604" v="97" actId="478"/>
            <ac:picMkLst>
              <pc:docMk/>
              <pc:sldMasterMk cId="0" sldId="2147483840"/>
              <pc:sldLayoutMk cId="269924101" sldId="2147483876"/>
              <ac:picMk id="6" creationId="{BACDDD4E-38BE-6A4B-B110-49B9B17EFF90}"/>
            </ac:picMkLst>
          </pc:picChg>
          <pc:cxnChg chg="del mod">
            <ac:chgData name="Victor Valotto" userId="f8cd04a3a901a375" providerId="LiveId" clId="{48AE2C15-DE92-6047-AB58-CBA77B3616E2}" dt="2019-05-28T10:06:21.684" v="99" actId="478"/>
            <ac:cxnSpMkLst>
              <pc:docMk/>
              <pc:sldMasterMk cId="0" sldId="2147483840"/>
              <pc:sldLayoutMk cId="269924101" sldId="2147483876"/>
              <ac:cxnSpMk id="5" creationId="{256E4E8A-960D-6D40-BC7D-B2C2F397060E}"/>
            </ac:cxnSpMkLst>
          </pc:cxnChg>
        </pc:sldLayoutChg>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47D6F4-38C7-4AD0-AA63-7E207C9F96FE}" type="doc">
      <dgm:prSet loTypeId="urn:microsoft.com/office/officeart/2005/8/layout/gear1" loCatId="process" qsTypeId="urn:microsoft.com/office/officeart/2005/8/quickstyle/simple4" qsCatId="simple" csTypeId="urn:microsoft.com/office/officeart/2005/8/colors/accent1_2" csCatId="accent1" phldr="0"/>
      <dgm:spPr/>
    </dgm:pt>
    <dgm:pt modelId="{A810C0EE-36C8-4A35-9223-56C3F8A1BEA3}">
      <dgm:prSet phldrT="[Texto]" phldr="1"/>
      <dgm:spPr/>
      <dgm:t>
        <a:bodyPr/>
        <a:lstStyle/>
        <a:p>
          <a:endParaRPr lang="es-AR"/>
        </a:p>
      </dgm:t>
    </dgm:pt>
    <dgm:pt modelId="{6D2E2FFD-076E-4F6F-A64E-E6CB238531A5}" type="parTrans" cxnId="{CA106E1B-2A87-4842-9FCA-5CD65ED8671F}">
      <dgm:prSet/>
      <dgm:spPr/>
      <dgm:t>
        <a:bodyPr/>
        <a:lstStyle/>
        <a:p>
          <a:endParaRPr lang="es-AR"/>
        </a:p>
      </dgm:t>
    </dgm:pt>
    <dgm:pt modelId="{6CFCE7B0-5B7C-453A-9232-C168388FF7AE}" type="sibTrans" cxnId="{CA106E1B-2A87-4842-9FCA-5CD65ED8671F}">
      <dgm:prSet/>
      <dgm:spPr/>
      <dgm:t>
        <a:bodyPr/>
        <a:lstStyle/>
        <a:p>
          <a:endParaRPr lang="es-AR"/>
        </a:p>
      </dgm:t>
    </dgm:pt>
    <dgm:pt modelId="{ECF5B875-078E-4068-A7DD-99032FD7C47F}">
      <dgm:prSet phldrT="[Texto]" phldr="1"/>
      <dgm:spPr/>
      <dgm:t>
        <a:bodyPr/>
        <a:lstStyle/>
        <a:p>
          <a:endParaRPr lang="es-AR"/>
        </a:p>
      </dgm:t>
    </dgm:pt>
    <dgm:pt modelId="{BF2DB01D-4CC3-480B-93DB-54DB0F286D0A}" type="parTrans" cxnId="{1A79415B-A156-49C1-AD61-5232F670606C}">
      <dgm:prSet/>
      <dgm:spPr/>
      <dgm:t>
        <a:bodyPr/>
        <a:lstStyle/>
        <a:p>
          <a:endParaRPr lang="es-AR"/>
        </a:p>
      </dgm:t>
    </dgm:pt>
    <dgm:pt modelId="{F569D732-893B-46B6-B533-388705CBF912}" type="sibTrans" cxnId="{1A79415B-A156-49C1-AD61-5232F670606C}">
      <dgm:prSet/>
      <dgm:spPr/>
      <dgm:t>
        <a:bodyPr/>
        <a:lstStyle/>
        <a:p>
          <a:endParaRPr lang="es-AR"/>
        </a:p>
      </dgm:t>
    </dgm:pt>
    <dgm:pt modelId="{AB780BB9-8742-48A0-8C71-8F88C51D4E20}">
      <dgm:prSet phldrT="[Texto]" phldr="1"/>
      <dgm:spPr/>
      <dgm:t>
        <a:bodyPr/>
        <a:lstStyle/>
        <a:p>
          <a:endParaRPr lang="es-AR"/>
        </a:p>
      </dgm:t>
    </dgm:pt>
    <dgm:pt modelId="{E33E91F9-0982-43E3-AC6B-1B1AB5911603}" type="parTrans" cxnId="{F5D57D53-68E6-4669-9C0B-3F599CF5CDB1}">
      <dgm:prSet/>
      <dgm:spPr/>
      <dgm:t>
        <a:bodyPr/>
        <a:lstStyle/>
        <a:p>
          <a:endParaRPr lang="es-AR"/>
        </a:p>
      </dgm:t>
    </dgm:pt>
    <dgm:pt modelId="{821910B7-4531-4557-8677-8C70C54DBBF7}" type="sibTrans" cxnId="{F5D57D53-68E6-4669-9C0B-3F599CF5CDB1}">
      <dgm:prSet/>
      <dgm:spPr/>
      <dgm:t>
        <a:bodyPr/>
        <a:lstStyle/>
        <a:p>
          <a:endParaRPr lang="es-AR"/>
        </a:p>
      </dgm:t>
    </dgm:pt>
    <dgm:pt modelId="{E3AE7590-E82C-4B6A-9DB3-515CC0534939}" type="pres">
      <dgm:prSet presAssocID="{8147D6F4-38C7-4AD0-AA63-7E207C9F96FE}" presName="composite" presStyleCnt="0">
        <dgm:presLayoutVars>
          <dgm:chMax val="3"/>
          <dgm:animLvl val="lvl"/>
          <dgm:resizeHandles val="exact"/>
        </dgm:presLayoutVars>
      </dgm:prSet>
      <dgm:spPr/>
    </dgm:pt>
    <dgm:pt modelId="{24AC11EF-4A79-48FE-873C-43C6D61831B9}" type="pres">
      <dgm:prSet presAssocID="{A810C0EE-36C8-4A35-9223-56C3F8A1BEA3}" presName="gear1" presStyleLbl="node1" presStyleIdx="0" presStyleCnt="3" custLinFactNeighborX="-2767" custLinFactNeighborY="1187">
        <dgm:presLayoutVars>
          <dgm:chMax val="1"/>
          <dgm:bulletEnabled val="1"/>
        </dgm:presLayoutVars>
      </dgm:prSet>
      <dgm:spPr/>
    </dgm:pt>
    <dgm:pt modelId="{41D12D12-2C84-4074-994D-2BC42372E968}" type="pres">
      <dgm:prSet presAssocID="{A810C0EE-36C8-4A35-9223-56C3F8A1BEA3}" presName="gear1srcNode" presStyleLbl="node1" presStyleIdx="0" presStyleCnt="3"/>
      <dgm:spPr/>
    </dgm:pt>
    <dgm:pt modelId="{EC572436-8324-46D9-A3B8-581690B4051A}" type="pres">
      <dgm:prSet presAssocID="{A810C0EE-36C8-4A35-9223-56C3F8A1BEA3}" presName="gear1dstNode" presStyleLbl="node1" presStyleIdx="0" presStyleCnt="3"/>
      <dgm:spPr/>
    </dgm:pt>
    <dgm:pt modelId="{6A76B537-5986-43BB-9C63-836BA0C5CA44}" type="pres">
      <dgm:prSet presAssocID="{ECF5B875-078E-4068-A7DD-99032FD7C47F}" presName="gear2" presStyleLbl="node1" presStyleIdx="1" presStyleCnt="3">
        <dgm:presLayoutVars>
          <dgm:chMax val="1"/>
          <dgm:bulletEnabled val="1"/>
        </dgm:presLayoutVars>
      </dgm:prSet>
      <dgm:spPr/>
    </dgm:pt>
    <dgm:pt modelId="{1867A431-B20D-4B76-91BC-932FB610CF67}" type="pres">
      <dgm:prSet presAssocID="{ECF5B875-078E-4068-A7DD-99032FD7C47F}" presName="gear2srcNode" presStyleLbl="node1" presStyleIdx="1" presStyleCnt="3"/>
      <dgm:spPr/>
    </dgm:pt>
    <dgm:pt modelId="{4EFDB0D7-5AB4-46CA-A4FF-7E406BDEE7D0}" type="pres">
      <dgm:prSet presAssocID="{ECF5B875-078E-4068-A7DD-99032FD7C47F}" presName="gear2dstNode" presStyleLbl="node1" presStyleIdx="1" presStyleCnt="3"/>
      <dgm:spPr/>
    </dgm:pt>
    <dgm:pt modelId="{E5CC4947-2EAB-48ED-B7EC-737DA63CC4BE}" type="pres">
      <dgm:prSet presAssocID="{AB780BB9-8742-48A0-8C71-8F88C51D4E20}" presName="gear3" presStyleLbl="node1" presStyleIdx="2" presStyleCnt="3"/>
      <dgm:spPr/>
    </dgm:pt>
    <dgm:pt modelId="{51D9219D-0BD9-4D31-B10F-095CB1E9D540}" type="pres">
      <dgm:prSet presAssocID="{AB780BB9-8742-48A0-8C71-8F88C51D4E20}" presName="gear3tx" presStyleLbl="node1" presStyleIdx="2" presStyleCnt="3">
        <dgm:presLayoutVars>
          <dgm:chMax val="1"/>
          <dgm:bulletEnabled val="1"/>
        </dgm:presLayoutVars>
      </dgm:prSet>
      <dgm:spPr/>
    </dgm:pt>
    <dgm:pt modelId="{0260B38C-7CF7-4674-97A9-50F221086FB5}" type="pres">
      <dgm:prSet presAssocID="{AB780BB9-8742-48A0-8C71-8F88C51D4E20}" presName="gear3srcNode" presStyleLbl="node1" presStyleIdx="2" presStyleCnt="3"/>
      <dgm:spPr/>
    </dgm:pt>
    <dgm:pt modelId="{95419592-7608-44B1-A536-7AD14E505B9A}" type="pres">
      <dgm:prSet presAssocID="{AB780BB9-8742-48A0-8C71-8F88C51D4E20}" presName="gear3dstNode" presStyleLbl="node1" presStyleIdx="2" presStyleCnt="3"/>
      <dgm:spPr/>
    </dgm:pt>
    <dgm:pt modelId="{826D06A9-F029-419B-8B87-3C95343624BC}" type="pres">
      <dgm:prSet presAssocID="{6CFCE7B0-5B7C-453A-9232-C168388FF7AE}" presName="connector1" presStyleLbl="sibTrans2D1" presStyleIdx="0" presStyleCnt="3"/>
      <dgm:spPr/>
    </dgm:pt>
    <dgm:pt modelId="{BF124F44-B90E-429D-9D26-5B37AC7A1D1D}" type="pres">
      <dgm:prSet presAssocID="{F569D732-893B-46B6-B533-388705CBF912}" presName="connector2" presStyleLbl="sibTrans2D1" presStyleIdx="1" presStyleCnt="3"/>
      <dgm:spPr/>
    </dgm:pt>
    <dgm:pt modelId="{FB8E5BC5-9417-471C-96C6-258E748EB9B0}" type="pres">
      <dgm:prSet presAssocID="{821910B7-4531-4557-8677-8C70C54DBBF7}" presName="connector3" presStyleLbl="sibTrans2D1" presStyleIdx="2" presStyleCnt="3"/>
      <dgm:spPr/>
    </dgm:pt>
  </dgm:ptLst>
  <dgm:cxnLst>
    <dgm:cxn modelId="{CA106E1B-2A87-4842-9FCA-5CD65ED8671F}" srcId="{8147D6F4-38C7-4AD0-AA63-7E207C9F96FE}" destId="{A810C0EE-36C8-4A35-9223-56C3F8A1BEA3}" srcOrd="0" destOrd="0" parTransId="{6D2E2FFD-076E-4F6F-A64E-E6CB238531A5}" sibTransId="{6CFCE7B0-5B7C-453A-9232-C168388FF7AE}"/>
    <dgm:cxn modelId="{1F8AFA21-E944-4777-931D-81EFF2A9C884}" type="presOf" srcId="{6CFCE7B0-5B7C-453A-9232-C168388FF7AE}" destId="{826D06A9-F029-419B-8B87-3C95343624BC}" srcOrd="0" destOrd="0" presId="urn:microsoft.com/office/officeart/2005/8/layout/gear1"/>
    <dgm:cxn modelId="{0B3B1622-130B-478C-A4F7-F6B7F58E790D}" type="presOf" srcId="{821910B7-4531-4557-8677-8C70C54DBBF7}" destId="{FB8E5BC5-9417-471C-96C6-258E748EB9B0}" srcOrd="0" destOrd="0" presId="urn:microsoft.com/office/officeart/2005/8/layout/gear1"/>
    <dgm:cxn modelId="{7CC55F34-B6F5-439D-AE9D-F03AC79E663E}" type="presOf" srcId="{ECF5B875-078E-4068-A7DD-99032FD7C47F}" destId="{1867A431-B20D-4B76-91BC-932FB610CF67}" srcOrd="1" destOrd="0" presId="urn:microsoft.com/office/officeart/2005/8/layout/gear1"/>
    <dgm:cxn modelId="{F5D57D53-68E6-4669-9C0B-3F599CF5CDB1}" srcId="{8147D6F4-38C7-4AD0-AA63-7E207C9F96FE}" destId="{AB780BB9-8742-48A0-8C71-8F88C51D4E20}" srcOrd="2" destOrd="0" parTransId="{E33E91F9-0982-43E3-AC6B-1B1AB5911603}" sibTransId="{821910B7-4531-4557-8677-8C70C54DBBF7}"/>
    <dgm:cxn modelId="{AB324C55-A807-40F0-BD52-8037AC68F232}" type="presOf" srcId="{8147D6F4-38C7-4AD0-AA63-7E207C9F96FE}" destId="{E3AE7590-E82C-4B6A-9DB3-515CC0534939}" srcOrd="0" destOrd="0" presId="urn:microsoft.com/office/officeart/2005/8/layout/gear1"/>
    <dgm:cxn modelId="{1A79415B-A156-49C1-AD61-5232F670606C}" srcId="{8147D6F4-38C7-4AD0-AA63-7E207C9F96FE}" destId="{ECF5B875-078E-4068-A7DD-99032FD7C47F}" srcOrd="1" destOrd="0" parTransId="{BF2DB01D-4CC3-480B-93DB-54DB0F286D0A}" sibTransId="{F569D732-893B-46B6-B533-388705CBF912}"/>
    <dgm:cxn modelId="{A0F19368-637C-4457-BFD3-9C4362972DA7}" type="presOf" srcId="{A810C0EE-36C8-4A35-9223-56C3F8A1BEA3}" destId="{EC572436-8324-46D9-A3B8-581690B4051A}" srcOrd="2" destOrd="0" presId="urn:microsoft.com/office/officeart/2005/8/layout/gear1"/>
    <dgm:cxn modelId="{0C97F66F-07CC-4198-87B2-168275F37671}" type="presOf" srcId="{ECF5B875-078E-4068-A7DD-99032FD7C47F}" destId="{4EFDB0D7-5AB4-46CA-A4FF-7E406BDEE7D0}" srcOrd="2" destOrd="0" presId="urn:microsoft.com/office/officeart/2005/8/layout/gear1"/>
    <dgm:cxn modelId="{C3E08DA1-00B3-475F-8D8D-B4BF87A2AE45}" type="presOf" srcId="{F569D732-893B-46B6-B533-388705CBF912}" destId="{BF124F44-B90E-429D-9D26-5B37AC7A1D1D}" srcOrd="0" destOrd="0" presId="urn:microsoft.com/office/officeart/2005/8/layout/gear1"/>
    <dgm:cxn modelId="{42CD33A2-EFBA-4037-B9F2-C846E5FA0EAA}" type="presOf" srcId="{AB780BB9-8742-48A0-8C71-8F88C51D4E20}" destId="{51D9219D-0BD9-4D31-B10F-095CB1E9D540}" srcOrd="1" destOrd="0" presId="urn:microsoft.com/office/officeart/2005/8/layout/gear1"/>
    <dgm:cxn modelId="{826EF3AB-7F79-4454-A9E5-61FEDFFBD3CE}" type="presOf" srcId="{AB780BB9-8742-48A0-8C71-8F88C51D4E20}" destId="{95419592-7608-44B1-A536-7AD14E505B9A}" srcOrd="3" destOrd="0" presId="urn:microsoft.com/office/officeart/2005/8/layout/gear1"/>
    <dgm:cxn modelId="{405574B9-ACF8-4B10-A1BB-504CE48C3AF7}" type="presOf" srcId="{AB780BB9-8742-48A0-8C71-8F88C51D4E20}" destId="{E5CC4947-2EAB-48ED-B7EC-737DA63CC4BE}" srcOrd="0" destOrd="0" presId="urn:microsoft.com/office/officeart/2005/8/layout/gear1"/>
    <dgm:cxn modelId="{DBDC7DBA-B220-4233-9F0E-7F8E7BD1DE94}" type="presOf" srcId="{A810C0EE-36C8-4A35-9223-56C3F8A1BEA3}" destId="{24AC11EF-4A79-48FE-873C-43C6D61831B9}" srcOrd="0" destOrd="0" presId="urn:microsoft.com/office/officeart/2005/8/layout/gear1"/>
    <dgm:cxn modelId="{C4E88FDF-E2DB-4B3F-A320-5542D31A8F6C}" type="presOf" srcId="{ECF5B875-078E-4068-A7DD-99032FD7C47F}" destId="{6A76B537-5986-43BB-9C63-836BA0C5CA44}" srcOrd="0" destOrd="0" presId="urn:microsoft.com/office/officeart/2005/8/layout/gear1"/>
    <dgm:cxn modelId="{309AB9E1-0AFE-4E01-A4A3-434E630510BE}" type="presOf" srcId="{AB780BB9-8742-48A0-8C71-8F88C51D4E20}" destId="{0260B38C-7CF7-4674-97A9-50F221086FB5}" srcOrd="2" destOrd="0" presId="urn:microsoft.com/office/officeart/2005/8/layout/gear1"/>
    <dgm:cxn modelId="{936272F0-F86E-44A1-A4E0-2959EB050B59}" type="presOf" srcId="{A810C0EE-36C8-4A35-9223-56C3F8A1BEA3}" destId="{41D12D12-2C84-4074-994D-2BC42372E968}" srcOrd="1" destOrd="0" presId="urn:microsoft.com/office/officeart/2005/8/layout/gear1"/>
    <dgm:cxn modelId="{5FBA2122-6C4F-4951-9D11-005FBBC8BEE1}" type="presParOf" srcId="{E3AE7590-E82C-4B6A-9DB3-515CC0534939}" destId="{24AC11EF-4A79-48FE-873C-43C6D61831B9}" srcOrd="0" destOrd="0" presId="urn:microsoft.com/office/officeart/2005/8/layout/gear1"/>
    <dgm:cxn modelId="{D6C7DE30-2F15-4F02-BC56-BC3F5DBF6809}" type="presParOf" srcId="{E3AE7590-E82C-4B6A-9DB3-515CC0534939}" destId="{41D12D12-2C84-4074-994D-2BC42372E968}" srcOrd="1" destOrd="0" presId="urn:microsoft.com/office/officeart/2005/8/layout/gear1"/>
    <dgm:cxn modelId="{9230EA36-1140-4F45-BB2C-4F3DFAD7000B}" type="presParOf" srcId="{E3AE7590-E82C-4B6A-9DB3-515CC0534939}" destId="{EC572436-8324-46D9-A3B8-581690B4051A}" srcOrd="2" destOrd="0" presId="urn:microsoft.com/office/officeart/2005/8/layout/gear1"/>
    <dgm:cxn modelId="{C17AF4CD-A21F-4889-A773-80CCB339B641}" type="presParOf" srcId="{E3AE7590-E82C-4B6A-9DB3-515CC0534939}" destId="{6A76B537-5986-43BB-9C63-836BA0C5CA44}" srcOrd="3" destOrd="0" presId="urn:microsoft.com/office/officeart/2005/8/layout/gear1"/>
    <dgm:cxn modelId="{68482A6B-FD78-4D9E-BDAA-1F681A0D5C6A}" type="presParOf" srcId="{E3AE7590-E82C-4B6A-9DB3-515CC0534939}" destId="{1867A431-B20D-4B76-91BC-932FB610CF67}" srcOrd="4" destOrd="0" presId="urn:microsoft.com/office/officeart/2005/8/layout/gear1"/>
    <dgm:cxn modelId="{48B72981-394A-4C38-8F57-74DC844C7859}" type="presParOf" srcId="{E3AE7590-E82C-4B6A-9DB3-515CC0534939}" destId="{4EFDB0D7-5AB4-46CA-A4FF-7E406BDEE7D0}" srcOrd="5" destOrd="0" presId="urn:microsoft.com/office/officeart/2005/8/layout/gear1"/>
    <dgm:cxn modelId="{7CB7496F-CD5C-4CCB-8BDC-A57DE03566AE}" type="presParOf" srcId="{E3AE7590-E82C-4B6A-9DB3-515CC0534939}" destId="{E5CC4947-2EAB-48ED-B7EC-737DA63CC4BE}" srcOrd="6" destOrd="0" presId="urn:microsoft.com/office/officeart/2005/8/layout/gear1"/>
    <dgm:cxn modelId="{075F9E47-AF46-4F0F-BE81-CB9A519B11BA}" type="presParOf" srcId="{E3AE7590-E82C-4B6A-9DB3-515CC0534939}" destId="{51D9219D-0BD9-4D31-B10F-095CB1E9D540}" srcOrd="7" destOrd="0" presId="urn:microsoft.com/office/officeart/2005/8/layout/gear1"/>
    <dgm:cxn modelId="{50609408-1A21-43BF-9AB0-EE39A7B6E445}" type="presParOf" srcId="{E3AE7590-E82C-4B6A-9DB3-515CC0534939}" destId="{0260B38C-7CF7-4674-97A9-50F221086FB5}" srcOrd="8" destOrd="0" presId="urn:microsoft.com/office/officeart/2005/8/layout/gear1"/>
    <dgm:cxn modelId="{AC70BD8C-F1AC-4CEA-ADCC-AD7F9B802172}" type="presParOf" srcId="{E3AE7590-E82C-4B6A-9DB3-515CC0534939}" destId="{95419592-7608-44B1-A536-7AD14E505B9A}" srcOrd="9" destOrd="0" presId="urn:microsoft.com/office/officeart/2005/8/layout/gear1"/>
    <dgm:cxn modelId="{CF50C200-5A23-4EFD-BFE8-ECD3848F715F}" type="presParOf" srcId="{E3AE7590-E82C-4B6A-9DB3-515CC0534939}" destId="{826D06A9-F029-419B-8B87-3C95343624BC}" srcOrd="10" destOrd="0" presId="urn:microsoft.com/office/officeart/2005/8/layout/gear1"/>
    <dgm:cxn modelId="{6711DEE6-A8BB-4944-8BA9-455C14AD0363}" type="presParOf" srcId="{E3AE7590-E82C-4B6A-9DB3-515CC0534939}" destId="{BF124F44-B90E-429D-9D26-5B37AC7A1D1D}" srcOrd="11" destOrd="0" presId="urn:microsoft.com/office/officeart/2005/8/layout/gear1"/>
    <dgm:cxn modelId="{2A1D81B9-A1EE-4033-9A9D-5BCE684B6E96}" type="presParOf" srcId="{E3AE7590-E82C-4B6A-9DB3-515CC0534939}" destId="{FB8E5BC5-9417-471C-96C6-258E748EB9B0}"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C11EF-4A79-48FE-873C-43C6D61831B9}">
      <dsp:nvSpPr>
        <dsp:cNvPr id="0" name=""/>
        <dsp:cNvSpPr/>
      </dsp:nvSpPr>
      <dsp:spPr>
        <a:xfrm>
          <a:off x="807557" y="1205140"/>
          <a:ext cx="1021563" cy="1021563"/>
        </a:xfrm>
        <a:prstGeom prst="gear9">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s-AR" sz="1500" kern="1200"/>
        </a:p>
      </dsp:txBody>
      <dsp:txXfrm>
        <a:off x="1012937" y="1444436"/>
        <a:ext cx="610803" cy="525105"/>
      </dsp:txXfrm>
    </dsp:sp>
    <dsp:sp modelId="{6A76B537-5986-43BB-9C63-836BA0C5CA44}">
      <dsp:nvSpPr>
        <dsp:cNvPr id="0" name=""/>
        <dsp:cNvSpPr/>
      </dsp:nvSpPr>
      <dsp:spPr>
        <a:xfrm>
          <a:off x="241460" y="951554"/>
          <a:ext cx="742955" cy="742955"/>
        </a:xfrm>
        <a:prstGeom prst="gear6">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s-AR" sz="900" kern="1200"/>
        </a:p>
      </dsp:txBody>
      <dsp:txXfrm>
        <a:off x="428501" y="1139726"/>
        <a:ext cx="368873" cy="366611"/>
      </dsp:txXfrm>
    </dsp:sp>
    <dsp:sp modelId="{E5CC4947-2EAB-48ED-B7EC-737DA63CC4BE}">
      <dsp:nvSpPr>
        <dsp:cNvPr id="0" name=""/>
        <dsp:cNvSpPr/>
      </dsp:nvSpPr>
      <dsp:spPr>
        <a:xfrm rot="20700000">
          <a:off x="657591" y="438990"/>
          <a:ext cx="727944" cy="727944"/>
        </a:xfrm>
        <a:prstGeom prst="gear6">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s-AR" sz="900" kern="1200"/>
        </a:p>
      </dsp:txBody>
      <dsp:txXfrm rot="-20700000">
        <a:off x="817250" y="598650"/>
        <a:ext cx="408625" cy="408625"/>
      </dsp:txXfrm>
    </dsp:sp>
    <dsp:sp modelId="{826D06A9-F029-419B-8B87-3C95343624BC}">
      <dsp:nvSpPr>
        <dsp:cNvPr id="0" name=""/>
        <dsp:cNvSpPr/>
      </dsp:nvSpPr>
      <dsp:spPr>
        <a:xfrm>
          <a:off x="734079" y="1051563"/>
          <a:ext cx="1307601" cy="1307601"/>
        </a:xfrm>
        <a:prstGeom prst="circularArrow">
          <a:avLst>
            <a:gd name="adj1" fmla="val 4688"/>
            <a:gd name="adj2" fmla="val 299029"/>
            <a:gd name="adj3" fmla="val 2409185"/>
            <a:gd name="adj4" fmla="val 16114775"/>
            <a:gd name="adj5" fmla="val 5469"/>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BF124F44-B90E-429D-9D26-5B37AC7A1D1D}">
      <dsp:nvSpPr>
        <dsp:cNvPr id="0" name=""/>
        <dsp:cNvSpPr/>
      </dsp:nvSpPr>
      <dsp:spPr>
        <a:xfrm>
          <a:off x="109884" y="797195"/>
          <a:ext cx="950053" cy="95005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B8E5BC5-9417-471C-96C6-258E748EB9B0}">
      <dsp:nvSpPr>
        <dsp:cNvPr id="0" name=""/>
        <dsp:cNvSpPr/>
      </dsp:nvSpPr>
      <dsp:spPr>
        <a:xfrm>
          <a:off x="489210" y="289572"/>
          <a:ext cx="1024349" cy="1024349"/>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28/5/19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a:extLst>
              <a:ext uri="{FF2B5EF4-FFF2-40B4-BE49-F238E27FC236}">
                <a16:creationId xmlns:a16="http://schemas.microsoft.com/office/drawing/2014/main" id="{B939089C-E77F-C345-B4F3-779426E920C5}"/>
              </a:ext>
            </a:extLst>
          </p:cNvPr>
          <p:cNvSpPr>
            <a:spLocks noGrp="1" noRot="1" noChangeAspect="1" noTextEdit="1"/>
          </p:cNvSpPr>
          <p:nvPr>
            <p:ph type="sldImg"/>
          </p:nvPr>
        </p:nvSpPr>
        <p:spPr>
          <a:ln/>
        </p:spPr>
      </p:sp>
      <p:sp>
        <p:nvSpPr>
          <p:cNvPr id="3" name="2 Marcador de notas">
            <a:extLst>
              <a:ext uri="{FF2B5EF4-FFF2-40B4-BE49-F238E27FC236}">
                <a16:creationId xmlns:a16="http://schemas.microsoft.com/office/drawing/2014/main" id="{9B6EB02A-1BF0-4944-A594-C4B193DC9A6E}"/>
              </a:ext>
            </a:extLst>
          </p:cNvPr>
          <p:cNvSpPr>
            <a:spLocks noGrp="1"/>
          </p:cNvSpPr>
          <p:nvPr>
            <p:ph type="body" idx="1"/>
          </p:nvPr>
        </p:nvSpPr>
        <p:spPr/>
        <p:txBody>
          <a:bodyPr>
            <a:normAutofit/>
          </a:bodyPr>
          <a:lstStyle/>
          <a:p>
            <a:pPr eaLnBrk="1" hangingPunct="1">
              <a:defRPr/>
            </a:pPr>
            <a:endParaRPr lang="es-AR" dirty="0"/>
          </a:p>
        </p:txBody>
      </p:sp>
      <p:sp>
        <p:nvSpPr>
          <p:cNvPr id="44036" name="3 Marcador de número de diapositiva">
            <a:extLst>
              <a:ext uri="{FF2B5EF4-FFF2-40B4-BE49-F238E27FC236}">
                <a16:creationId xmlns:a16="http://schemas.microsoft.com/office/drawing/2014/main" id="{8579B8B2-BEBD-8648-9E37-27C0F9CAB5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BBD1347-C2F3-2A45-8AD9-13D0DC5BE79D}" type="slidenum">
              <a:rPr lang="es-MX" altLang="es-AR">
                <a:latin typeface="Arial" panose="020B0604020202020204" pitchFamily="34" charset="0"/>
              </a:rPr>
              <a:pPr eaLnBrk="1" hangingPunct="1"/>
              <a:t>2</a:t>
            </a:fld>
            <a:endParaRPr lang="es-MX" altLang="es-AR">
              <a:latin typeface="Arial" panose="020B0604020202020204" pitchFamily="34" charset="0"/>
            </a:endParaRPr>
          </a:p>
        </p:txBody>
      </p:sp>
    </p:spTree>
    <p:extLst>
      <p:ext uri="{BB962C8B-B14F-4D97-AF65-F5344CB8AC3E}">
        <p14:creationId xmlns:p14="http://schemas.microsoft.com/office/powerpoint/2010/main" val="4148602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1 Marcador de imagen de diapositiva">
            <a:extLst>
              <a:ext uri="{FF2B5EF4-FFF2-40B4-BE49-F238E27FC236}">
                <a16:creationId xmlns:a16="http://schemas.microsoft.com/office/drawing/2014/main" id="{A858C408-78CA-844A-9264-7647A4A7AA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2 Marcador de notas">
            <a:extLst>
              <a:ext uri="{FF2B5EF4-FFF2-40B4-BE49-F238E27FC236}">
                <a16:creationId xmlns:a16="http://schemas.microsoft.com/office/drawing/2014/main" id="{48CF415C-6698-B24D-A850-5F008EF1A6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108548" name="3 Marcador de número de diapositiva">
            <a:extLst>
              <a:ext uri="{FF2B5EF4-FFF2-40B4-BE49-F238E27FC236}">
                <a16:creationId xmlns:a16="http://schemas.microsoft.com/office/drawing/2014/main" id="{8A8315E7-0DBE-684D-9A45-86E1384905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CD8FAC-BBFE-0C45-A7D5-B83000EA4E05}" type="slidenum">
              <a:rPr lang="es-AR" altLang="es-AR"/>
              <a:pPr eaLnBrk="1" hangingPunct="1"/>
              <a:t>11</a:t>
            </a:fld>
            <a:endParaRPr lang="es-AR" altLang="es-AR"/>
          </a:p>
        </p:txBody>
      </p:sp>
    </p:spTree>
    <p:extLst>
      <p:ext uri="{BB962C8B-B14F-4D97-AF65-F5344CB8AC3E}">
        <p14:creationId xmlns:p14="http://schemas.microsoft.com/office/powerpoint/2010/main" val="2174125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a:extLst>
              <a:ext uri="{FF2B5EF4-FFF2-40B4-BE49-F238E27FC236}">
                <a16:creationId xmlns:a16="http://schemas.microsoft.com/office/drawing/2014/main" id="{10A3C363-1A1C-AE45-8686-FFB7912A389D}"/>
              </a:ext>
            </a:extLst>
          </p:cNvPr>
          <p:cNvSpPr>
            <a:spLocks noGrp="1" noRot="1" noChangeAspect="1" noTextEdit="1"/>
          </p:cNvSpPr>
          <p:nvPr>
            <p:ph type="sldImg"/>
          </p:nvPr>
        </p:nvSpPr>
        <p:spPr>
          <a:ln/>
        </p:spPr>
      </p:sp>
      <p:sp>
        <p:nvSpPr>
          <p:cNvPr id="63491" name="2 Marcador de notas">
            <a:extLst>
              <a:ext uri="{FF2B5EF4-FFF2-40B4-BE49-F238E27FC236}">
                <a16:creationId xmlns:a16="http://schemas.microsoft.com/office/drawing/2014/main" id="{22E096E0-FC06-EA46-9711-7A9FE0A6B7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63492" name="3 Marcador de número de diapositiva">
            <a:extLst>
              <a:ext uri="{FF2B5EF4-FFF2-40B4-BE49-F238E27FC236}">
                <a16:creationId xmlns:a16="http://schemas.microsoft.com/office/drawing/2014/main" id="{7900BE5D-D929-2842-8288-23F57F8DD8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028D8E0-25BF-464D-8609-5C1BAF0AC02F}" type="slidenum">
              <a:rPr lang="es-MX" altLang="es-AR">
                <a:latin typeface="Arial" panose="020B0604020202020204" pitchFamily="34" charset="0"/>
              </a:rPr>
              <a:pPr eaLnBrk="1" hangingPunct="1"/>
              <a:t>12</a:t>
            </a:fld>
            <a:endParaRPr lang="es-MX" altLang="es-AR">
              <a:latin typeface="Arial" panose="020B0604020202020204" pitchFamily="34" charset="0"/>
            </a:endParaRPr>
          </a:p>
        </p:txBody>
      </p:sp>
    </p:spTree>
    <p:extLst>
      <p:ext uri="{BB962C8B-B14F-4D97-AF65-F5344CB8AC3E}">
        <p14:creationId xmlns:p14="http://schemas.microsoft.com/office/powerpoint/2010/main" val="3675878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a:extLst>
              <a:ext uri="{FF2B5EF4-FFF2-40B4-BE49-F238E27FC236}">
                <a16:creationId xmlns:a16="http://schemas.microsoft.com/office/drawing/2014/main" id="{ED7C5BEE-4FD6-6340-B1E3-EC3B566054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2 Marcador de notas">
            <a:extLst>
              <a:ext uri="{FF2B5EF4-FFF2-40B4-BE49-F238E27FC236}">
                <a16:creationId xmlns:a16="http://schemas.microsoft.com/office/drawing/2014/main" id="{81B5D973-6A94-7045-A3C8-5FFB130A27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8852" name="3 Marcador de número de diapositiva">
            <a:extLst>
              <a:ext uri="{FF2B5EF4-FFF2-40B4-BE49-F238E27FC236}">
                <a16:creationId xmlns:a16="http://schemas.microsoft.com/office/drawing/2014/main" id="{A6E3281D-EC55-E646-81A7-486805C6B0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F6A100-D191-4742-B476-2CB027919041}" type="slidenum">
              <a:rPr lang="es-AR" altLang="es-AR"/>
              <a:pPr eaLnBrk="1" hangingPunct="1"/>
              <a:t>13</a:t>
            </a:fld>
            <a:endParaRPr lang="es-AR" altLang="es-AR"/>
          </a:p>
        </p:txBody>
      </p:sp>
    </p:spTree>
    <p:extLst>
      <p:ext uri="{BB962C8B-B14F-4D97-AF65-F5344CB8AC3E}">
        <p14:creationId xmlns:p14="http://schemas.microsoft.com/office/powerpoint/2010/main" val="342071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a:extLst>
              <a:ext uri="{FF2B5EF4-FFF2-40B4-BE49-F238E27FC236}">
                <a16:creationId xmlns:a16="http://schemas.microsoft.com/office/drawing/2014/main" id="{6346235C-F778-4546-8FB3-B3950382E4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2 Marcador de notas">
            <a:extLst>
              <a:ext uri="{FF2B5EF4-FFF2-40B4-BE49-F238E27FC236}">
                <a16:creationId xmlns:a16="http://schemas.microsoft.com/office/drawing/2014/main" id="{BD340A44-CACF-BD40-A2CF-8FCBF7CD53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7828" name="3 Marcador de número de diapositiva">
            <a:extLst>
              <a:ext uri="{FF2B5EF4-FFF2-40B4-BE49-F238E27FC236}">
                <a16:creationId xmlns:a16="http://schemas.microsoft.com/office/drawing/2014/main" id="{7F92C638-A83F-A547-902A-D4BC3AF431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060B6F-FDB7-1745-B925-6012D05B8CAE}" type="slidenum">
              <a:rPr lang="es-AR" altLang="es-AR"/>
              <a:pPr eaLnBrk="1" hangingPunct="1"/>
              <a:t>14</a:t>
            </a:fld>
            <a:endParaRPr lang="es-AR" altLang="es-AR"/>
          </a:p>
        </p:txBody>
      </p:sp>
    </p:spTree>
    <p:extLst>
      <p:ext uri="{BB962C8B-B14F-4D97-AF65-F5344CB8AC3E}">
        <p14:creationId xmlns:p14="http://schemas.microsoft.com/office/powerpoint/2010/main" val="3638819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a:extLst>
              <a:ext uri="{FF2B5EF4-FFF2-40B4-BE49-F238E27FC236}">
                <a16:creationId xmlns:a16="http://schemas.microsoft.com/office/drawing/2014/main" id="{B7F8F3CA-5CF8-4C4F-91AB-54CFB88FA3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2 Marcador de notas">
            <a:extLst>
              <a:ext uri="{FF2B5EF4-FFF2-40B4-BE49-F238E27FC236}">
                <a16:creationId xmlns:a16="http://schemas.microsoft.com/office/drawing/2014/main" id="{119CCF6D-44A4-E845-9B6F-6CBBCB1FE8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solidFill>
                  <a:schemeClr val="tx2"/>
                </a:solidFill>
              </a:rPr>
              <a:t>Es un abordaje sistémico de mejora de la productividad usando métodos cuantitativos y cualitativos e involucrando a todos los stakeholders para mejorar continuamente la calidad de los productos y servicios</a:t>
            </a:r>
            <a:endParaRPr lang="es-AR" altLang="es-AR"/>
          </a:p>
          <a:p>
            <a:endParaRPr lang="es-AR" altLang="es-AR"/>
          </a:p>
        </p:txBody>
      </p:sp>
      <p:sp>
        <p:nvSpPr>
          <p:cNvPr id="79876" name="3 Marcador de número de diapositiva">
            <a:extLst>
              <a:ext uri="{FF2B5EF4-FFF2-40B4-BE49-F238E27FC236}">
                <a16:creationId xmlns:a16="http://schemas.microsoft.com/office/drawing/2014/main" id="{D92606DE-043C-B841-BDB0-81876D8A8F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B8314C-2E8D-4B4E-951B-FD39CF83B0EE}" type="slidenum">
              <a:rPr lang="es-AR" altLang="es-AR"/>
              <a:pPr eaLnBrk="1" hangingPunct="1"/>
              <a:t>15</a:t>
            </a:fld>
            <a:endParaRPr lang="es-AR" altLang="es-AR"/>
          </a:p>
        </p:txBody>
      </p:sp>
    </p:spTree>
    <p:extLst>
      <p:ext uri="{BB962C8B-B14F-4D97-AF65-F5344CB8AC3E}">
        <p14:creationId xmlns:p14="http://schemas.microsoft.com/office/powerpoint/2010/main" val="2752147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a:extLst>
              <a:ext uri="{FF2B5EF4-FFF2-40B4-BE49-F238E27FC236}">
                <a16:creationId xmlns:a16="http://schemas.microsoft.com/office/drawing/2014/main" id="{22EC1AFA-F514-524C-8939-EBBD417513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a:extLst>
              <a:ext uri="{FF2B5EF4-FFF2-40B4-BE49-F238E27FC236}">
                <a16:creationId xmlns:a16="http://schemas.microsoft.com/office/drawing/2014/main" id="{3CBE83F6-843B-4F40-B454-88D866FD4C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32500" lnSpcReduction="20000"/>
          </a:bodyPr>
          <a:lstStyle/>
          <a:p>
            <a:r>
              <a:rPr lang="en-US" altLang="es-AR"/>
              <a:t>otal Quality Management is a management approach that originated in the 1950's and has steadily become more popular since the early 1980's. Total Quality is a description of the culture, attitude and organization of a company that strives to provide customers with products and services that satisfy their needs. The culture requires quality in all aspects of the company's operations, with processes being done right the first time and defects and waste eradicated from operations.</a:t>
            </a:r>
          </a:p>
          <a:p>
            <a:r>
              <a:rPr lang="en-US" altLang="es-AR"/>
              <a:t>To be successful implementing TQM, an organization must concentrate on the eight key elements:</a:t>
            </a:r>
          </a:p>
          <a:p>
            <a:r>
              <a:rPr lang="en-US" altLang="es-AR"/>
              <a:t>Ethics</a:t>
            </a:r>
          </a:p>
          <a:p>
            <a:r>
              <a:rPr lang="en-US" altLang="es-AR"/>
              <a:t>Integrity</a:t>
            </a:r>
          </a:p>
          <a:p>
            <a:r>
              <a:rPr lang="en-US" altLang="es-AR"/>
              <a:t>Trust</a:t>
            </a:r>
          </a:p>
          <a:p>
            <a:r>
              <a:rPr lang="en-US" altLang="es-AR"/>
              <a:t>Training</a:t>
            </a:r>
          </a:p>
          <a:p>
            <a:r>
              <a:rPr lang="en-US" altLang="es-AR"/>
              <a:t>Teamwork</a:t>
            </a:r>
          </a:p>
          <a:p>
            <a:r>
              <a:rPr lang="en-US" altLang="es-AR"/>
              <a:t>Leadership</a:t>
            </a:r>
          </a:p>
          <a:p>
            <a:r>
              <a:rPr lang="en-US" altLang="es-AR"/>
              <a:t>Recognition</a:t>
            </a:r>
          </a:p>
          <a:p>
            <a:r>
              <a:rPr lang="en-US" altLang="es-AR"/>
              <a:t>Communication</a:t>
            </a:r>
          </a:p>
          <a:p>
            <a:r>
              <a:rPr lang="en-US" altLang="es-AR"/>
              <a:t>This paper is meant to describe the eight elements comprising TQM.</a:t>
            </a:r>
          </a:p>
          <a:p>
            <a:r>
              <a:rPr lang="en-US" altLang="es-AR" b="1"/>
              <a:t>Key Elements</a:t>
            </a:r>
            <a:br>
              <a:rPr lang="en-US" altLang="es-AR"/>
            </a:br>
            <a:r>
              <a:rPr lang="en-US" altLang="es-AR"/>
              <a:t>TQM has been coined to describe a philosophy that makes quality the driving force behind leadership, design, planning, and improvement initiatives. For this, TQM requires the help of those eight key elements. These elements can be divided into four groups according to their function. The groups are:</a:t>
            </a:r>
            <a:br>
              <a:rPr lang="en-US" altLang="es-AR"/>
            </a:br>
            <a:r>
              <a:rPr lang="en-US" altLang="es-AR"/>
              <a:t>I. Foundation - It includes: Ethics, Integrity and Trust.</a:t>
            </a:r>
            <a:br>
              <a:rPr lang="en-US" altLang="es-AR"/>
            </a:br>
            <a:r>
              <a:rPr lang="en-US" altLang="es-AR"/>
              <a:t>II. Building Bricks - It includes: Training, Teamwork and Leadership.</a:t>
            </a:r>
            <a:br>
              <a:rPr lang="en-US" altLang="es-AR"/>
            </a:br>
            <a:r>
              <a:rPr lang="en-US" altLang="es-AR"/>
              <a:t>III. Binding Mortar - It includes: Communication.</a:t>
            </a:r>
            <a:br>
              <a:rPr lang="en-US" altLang="es-AR"/>
            </a:br>
            <a:r>
              <a:rPr lang="en-US" altLang="es-AR"/>
              <a:t>IV. Roof - It includes: Recognition.</a:t>
            </a:r>
          </a:p>
          <a:p>
            <a:r>
              <a:rPr lang="en-US" altLang="es-AR" b="1"/>
              <a:t>I. Foundation</a:t>
            </a:r>
            <a:br>
              <a:rPr lang="en-US" altLang="es-AR"/>
            </a:br>
            <a:r>
              <a:rPr lang="en-US" altLang="es-AR"/>
              <a:t>TQM is built on a foundation of ethics, integrity and trust. It fosters openness, fairness and sincerity and allows involvement by everyone. This is the key to unlocking the ultimate potential of TQM. These three elements move together, however, each element offers something different to the TQM concept.</a:t>
            </a:r>
          </a:p>
          <a:p>
            <a:r>
              <a:rPr lang="en-US" altLang="es-AR"/>
              <a:t>1. Ethics - Ethics is the discipline concerned with good and bad in any situation. It is a two-faceted subject represented by organizational and individual ethics. Organizational ethics establish a business code of ethics that outlines guidelines that all employees are to adhere to in the performance of their work. Individual ethics include personal rights or wrongs.</a:t>
            </a:r>
          </a:p>
          <a:p>
            <a:r>
              <a:rPr lang="en-US" altLang="es-AR"/>
              <a:t>2. Integrity - Integrity implies honesty, morals, values, fairness, and adherence to the facts and sincerity. The characteristic is what customers (internal or external) expect and deserve to receive. People see the opposite of integrity as duplicity. TQM will not work in an atmosphere of duplicity.</a:t>
            </a:r>
          </a:p>
          <a:p>
            <a:r>
              <a:rPr lang="en-US" altLang="es-AR"/>
              <a:t>3. Trust - Trust is a by-product of integrity and ethical conduct. Without trust, the framework of TQM cannot be built. Trust fosters full participation of all members. It allows empowerment that encourages pride ownership and it encourages commitment. It allows decision making at appropriate levels in the organization, fosters individual risk-taking for continuous improvement and helps to ensure that measurements focus on improvement of process and are not used to contend people. Trust is essential to ensure customer satisfaction. So, trust builds the cooperative environment essential for TQM.</a:t>
            </a:r>
          </a:p>
          <a:p>
            <a:r>
              <a:rPr lang="en-US" altLang="es-AR" b="1"/>
              <a:t>II. Bricks</a:t>
            </a:r>
            <a:br>
              <a:rPr lang="en-US" altLang="es-AR"/>
            </a:br>
            <a:r>
              <a:rPr lang="en-US" altLang="es-AR"/>
              <a:t>Basing on the strong foundation of trust, ethics and integrity, bricks are placed to reach the roof of recognition. It includes:</a:t>
            </a:r>
          </a:p>
          <a:p>
            <a:r>
              <a:rPr lang="en-US" altLang="es-AR"/>
              <a:t>4. Training - Training is very important for employees to be highly productive. Supervisors are solely responsible for implementing TQM within their departments, and teaching their employees the philosophies of TQM. Training that employees require are interpersonal skills, the ability to function within teams, problem solving, decision making, job management performance analysis and improvement, business economics and technical skills. During the creation and formation of TQM, employees are trained so that they can become effective employees for the company.</a:t>
            </a:r>
          </a:p>
          <a:p>
            <a:r>
              <a:rPr lang="en-US" altLang="es-AR"/>
              <a:t>5. Teamwork - To become successful in business, teamwork is also a key element of TQM. With the use of teams, the business will receive quicker and better solutions to problems. Teams also provide more permanent improvements in processes and operations. In teams, people feel more comfortable bringing up problems that may occur, and can get help from other workers to find a solution and put into place. There are mainly three types of teams that TQM organizations adopt:</a:t>
            </a:r>
          </a:p>
          <a:p>
            <a:r>
              <a:rPr lang="en-US" altLang="es-AR"/>
              <a:t>A. Quality Improvement Teams or Excellence Teams (QITS) - These are temporary teams with the purpose of dealing with specific problems that often re-occur. These teams are set up for period of three to twelve months.</a:t>
            </a:r>
            <a:br>
              <a:rPr lang="en-US" altLang="es-AR"/>
            </a:br>
            <a:r>
              <a:rPr lang="en-US" altLang="es-AR"/>
              <a:t>B. Problem Solving Teams (PSTs) - These are temporary teams to solve certain problems and also to identify and overcome causes of problems. They generally last from one week to three months.</a:t>
            </a:r>
            <a:br>
              <a:rPr lang="en-US" altLang="es-AR"/>
            </a:br>
            <a:r>
              <a:rPr lang="en-US" altLang="es-AR"/>
              <a:t>C. Natural Work Teams (NWTs) - These teams consist of small groups of skilled workers who share tasks and responsibilities. These teams use concepts such as employee involvement teams, self-managing teams and quality circles. These teams generally work for one to two hours a week.</a:t>
            </a:r>
          </a:p>
          <a:p>
            <a:r>
              <a:rPr lang="en-US" altLang="es-AR"/>
              <a:t>6. Leadership - It is possibly the most important element in TQM. It appears everywhere in organization. Leadership in TQM requires the manager to provide an inspiring vision, make strategic directions that are understood by all and to instill values that guide subordinates. For TQM to be successful in the business, the supervisor must be committed in leading his employees. A supervisor must understand TQM, believe in it and then demonstrate their belief and commitment through their daily practices of TQM. The supervisor makes sure that strategies, philosophies, values and goals are transmitted down through out the organization to provide focus, clarity and direction. A key point is that TQM has to be introduced and led by top management. Commitment and personal involvement is required from top management in creating and deploying clear quality values and goals consistent with the objectives of the company and in creating and deploying well defined systems, methods and performance measures for achieving those goals.</a:t>
            </a:r>
          </a:p>
          <a:p>
            <a:r>
              <a:rPr lang="en-US" altLang="es-AR" b="1"/>
              <a:t>III. Binding Mortar</a:t>
            </a:r>
            <a:br>
              <a:rPr lang="en-US" altLang="es-AR"/>
            </a:br>
            <a:r>
              <a:rPr lang="en-US" altLang="es-AR"/>
              <a:t>7. Communication - It binds everything together. Starting from foundation to roof of the TQM house, everything is bound by strong mortar of communication. It acts as a vital link between all elements of TQM. Communication means a common understanding of ideas between the sender and the receiver. The success of TQM demands communication with and among all the organization members, suppliers and customers. Supervisors must keep open airways where employees can send and receive information about the TQM process. Communication coupled with the sharing of correct information is vital. For communication to be credible the message must be clear and receiver must interpret in the way the sender intended.</a:t>
            </a:r>
          </a:p>
          <a:p>
            <a:r>
              <a:rPr lang="en-US" altLang="es-AR"/>
              <a:t>There are different ways of communication such as:</a:t>
            </a:r>
            <a:br>
              <a:rPr lang="en-US" altLang="es-AR"/>
            </a:br>
            <a:r>
              <a:rPr lang="en-US" altLang="es-AR"/>
              <a:t>A. Downward communication - This is the dominant form of communication in an organization. Presentations and discussions basically do it. By this the supervisors are able to make the employees clear about TQM.</a:t>
            </a:r>
            <a:br>
              <a:rPr lang="en-US" altLang="es-AR"/>
            </a:br>
            <a:r>
              <a:rPr lang="en-US" altLang="es-AR"/>
              <a:t>B. Upward communication - By this the lower level of employees are able to provide suggestions to upper management of the affects of TQM. As employees provide insight and constructive criticism, supervisors must listen effectively to correct the situation that comes about through the use of TQM. This forms a level of trust between supervisors and employees. This is also similar to empowering communication, where supervisors keep open ears and listen to others.</a:t>
            </a:r>
            <a:br>
              <a:rPr lang="en-US" altLang="es-AR"/>
            </a:br>
            <a:r>
              <a:rPr lang="en-US" altLang="es-AR"/>
              <a:t>C. Sideways communication - This type of communication is important because it breaks down barriers between departments. It also allows dealing with customers and suppliers in a more professional manner.</a:t>
            </a:r>
          </a:p>
          <a:p>
            <a:r>
              <a:rPr lang="en-US" altLang="es-AR" b="1"/>
              <a:t>IV. Roof</a:t>
            </a:r>
            <a:br>
              <a:rPr lang="en-US" altLang="es-AR"/>
            </a:br>
            <a:r>
              <a:rPr lang="en-US" altLang="es-AR"/>
              <a:t>8. Recognition - Recognition is the last and final element in the entire system. It should be provided for both suggestions and achievements for teams as well as individuals. Employees strive to receive recognition for themselves and their teams. Detecting and recognizing contributors is the most important job of a supervisor. As people are recognized, there can be huge changes in self-esteem, productivity, quality and the amount of effort exhorted to the task at hand. Recognition comes in its best form when it is immediately following an action that an employee has performed. Recognition comes in different ways, places and time such as,</a:t>
            </a:r>
          </a:p>
          <a:p>
            <a:r>
              <a:rPr lang="en-US" altLang="es-AR"/>
              <a:t>Ways - It can be by way of personal letter from top management. Also by award banquets, plaques, trophies etc.Places - Good performers can be recognized in front of departments, on performance boards and also in front of top management.Time - Recognition can given at any time like in staff meeting, annual award banquets, etc.</a:t>
            </a:r>
          </a:p>
          <a:p>
            <a:r>
              <a:rPr lang="en-US" altLang="es-AR" b="1"/>
              <a:t>Conclusion</a:t>
            </a:r>
            <a:br>
              <a:rPr lang="en-US" altLang="es-AR"/>
            </a:br>
            <a:r>
              <a:rPr lang="en-US" altLang="es-AR"/>
              <a:t>We can conclude that these eight elements are key in ensuring the success of TQM in an organization and that the supervisor is a huge part in developing these elements in the work place. Without these elements, the business entities cannot be successful TQM implementers. It is very clear from the above discussion that TQM without involving integrity, ethics and trust would be a great remiss, in fact it would be incomplete. Training is the key by which the organization creates a TQM environment. Leadership and teamwork go hand in hand. Lack of communication between departments, supervisors and employees create a burden on the whole TQM process. Last but not the least, recognition should be given to people who contributed to the overall completed task. Hence, lead by example, train employees to provide a quality product, create an environment where there is no fear to share knowledge, and give credit where credit is due is the motto of a successful TQM </a:t>
            </a:r>
          </a:p>
          <a:p>
            <a:endParaRPr lang="es-AR" altLang="es-AR"/>
          </a:p>
        </p:txBody>
      </p:sp>
      <p:sp>
        <p:nvSpPr>
          <p:cNvPr id="81924" name="3 Marcador de número de diapositiva">
            <a:extLst>
              <a:ext uri="{FF2B5EF4-FFF2-40B4-BE49-F238E27FC236}">
                <a16:creationId xmlns:a16="http://schemas.microsoft.com/office/drawing/2014/main" id="{92BE6825-D540-3A45-8B19-5E1E9F8839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B98EEF-107F-1C43-880F-544280CF6BFA}" type="slidenum">
              <a:rPr lang="es-AR" altLang="es-AR"/>
              <a:pPr eaLnBrk="1" hangingPunct="1"/>
              <a:t>16</a:t>
            </a:fld>
            <a:endParaRPr lang="es-AR" altLang="es-AR"/>
          </a:p>
        </p:txBody>
      </p:sp>
    </p:spTree>
    <p:extLst>
      <p:ext uri="{BB962C8B-B14F-4D97-AF65-F5344CB8AC3E}">
        <p14:creationId xmlns:p14="http://schemas.microsoft.com/office/powerpoint/2010/main" val="3627291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a:extLst>
              <a:ext uri="{FF2B5EF4-FFF2-40B4-BE49-F238E27FC236}">
                <a16:creationId xmlns:a16="http://schemas.microsoft.com/office/drawing/2014/main" id="{00304510-C9B8-6A4B-8A58-2AC4ECEB86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2 Marcador de notas">
            <a:extLst>
              <a:ext uri="{FF2B5EF4-FFF2-40B4-BE49-F238E27FC236}">
                <a16:creationId xmlns:a16="http://schemas.microsoft.com/office/drawing/2014/main" id="{740774FC-79EB-DE46-913B-D39039A838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3012" name="3 Marcador de número de diapositiva">
            <a:extLst>
              <a:ext uri="{FF2B5EF4-FFF2-40B4-BE49-F238E27FC236}">
                <a16:creationId xmlns:a16="http://schemas.microsoft.com/office/drawing/2014/main" id="{200FDEAF-BF8F-984F-89B8-29E21FC590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AA852D-8F19-374C-8262-28B261B8DCE2}" type="slidenum">
              <a:rPr lang="es-AR" altLang="es-AR"/>
              <a:pPr eaLnBrk="1" hangingPunct="1"/>
              <a:t>17</a:t>
            </a:fld>
            <a:endParaRPr lang="es-AR" altLang="es-AR"/>
          </a:p>
        </p:txBody>
      </p:sp>
    </p:spTree>
    <p:extLst>
      <p:ext uri="{BB962C8B-B14F-4D97-AF65-F5344CB8AC3E}">
        <p14:creationId xmlns:p14="http://schemas.microsoft.com/office/powerpoint/2010/main" val="231551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a:extLst>
              <a:ext uri="{FF2B5EF4-FFF2-40B4-BE49-F238E27FC236}">
                <a16:creationId xmlns:a16="http://schemas.microsoft.com/office/drawing/2014/main" id="{7F8EE6C4-24D5-7445-9A93-7984C53BFA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2 Marcador de notas">
            <a:extLst>
              <a:ext uri="{FF2B5EF4-FFF2-40B4-BE49-F238E27FC236}">
                <a16:creationId xmlns:a16="http://schemas.microsoft.com/office/drawing/2014/main" id="{165CDFF6-0EEF-E34F-A315-D386DBE51C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4036" name="3 Marcador de número de diapositiva">
            <a:extLst>
              <a:ext uri="{FF2B5EF4-FFF2-40B4-BE49-F238E27FC236}">
                <a16:creationId xmlns:a16="http://schemas.microsoft.com/office/drawing/2014/main" id="{5FB5EA01-3149-2A4B-962F-85F1997E10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C7B6DC-8AA3-2C47-9957-DB684157C8C7}" type="slidenum">
              <a:rPr lang="es-AR" altLang="es-AR"/>
              <a:pPr eaLnBrk="1" hangingPunct="1"/>
              <a:t>18</a:t>
            </a:fld>
            <a:endParaRPr lang="es-AR" altLang="es-AR"/>
          </a:p>
        </p:txBody>
      </p:sp>
    </p:spTree>
    <p:extLst>
      <p:ext uri="{BB962C8B-B14F-4D97-AF65-F5344CB8AC3E}">
        <p14:creationId xmlns:p14="http://schemas.microsoft.com/office/powerpoint/2010/main" val="4244607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a:extLst>
              <a:ext uri="{FF2B5EF4-FFF2-40B4-BE49-F238E27FC236}">
                <a16:creationId xmlns:a16="http://schemas.microsoft.com/office/drawing/2014/main" id="{9B42A361-2673-2D45-9EBA-CBA8312894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2 Marcador de notas">
            <a:extLst>
              <a:ext uri="{FF2B5EF4-FFF2-40B4-BE49-F238E27FC236}">
                <a16:creationId xmlns:a16="http://schemas.microsoft.com/office/drawing/2014/main" id="{51E034EC-690F-DE46-A542-DBF987670C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AR" altLang="es-AR"/>
              <a:t>Stakeholders</a:t>
            </a:r>
          </a:p>
          <a:p>
            <a:pPr lvl="1"/>
            <a:r>
              <a:rPr lang="es-AR" altLang="es-AR"/>
              <a:t>Definen requerimientos y aspectos de calidad</a:t>
            </a:r>
          </a:p>
          <a:p>
            <a:pPr lvl="1"/>
            <a:r>
              <a:rPr lang="es-AR" altLang="es-AR"/>
              <a:t>Obligará a análisis trade-off</a:t>
            </a:r>
          </a:p>
          <a:p>
            <a:r>
              <a:rPr lang="es-AR" altLang="es-AR"/>
              <a:t>Factores Técnicos y Organizacionales</a:t>
            </a:r>
          </a:p>
          <a:p>
            <a:pPr lvl="1"/>
            <a:r>
              <a:rPr lang="es-AR" altLang="es-AR"/>
              <a:t>Sistema Operativo</a:t>
            </a:r>
          </a:p>
          <a:p>
            <a:pPr lvl="1"/>
            <a:r>
              <a:rPr lang="es-AR" altLang="es-AR"/>
              <a:t>Plataforma</a:t>
            </a:r>
          </a:p>
          <a:p>
            <a:pPr lvl="1"/>
            <a:r>
              <a:rPr lang="es-AR" altLang="es-AR"/>
              <a:t>Entorno de Red</a:t>
            </a:r>
          </a:p>
          <a:p>
            <a:pPr lvl="1"/>
            <a:r>
              <a:rPr lang="es-AR" altLang="es-AR"/>
              <a:t>Recursos Disponibles</a:t>
            </a:r>
          </a:p>
          <a:p>
            <a:pPr lvl="1"/>
            <a:r>
              <a:rPr lang="es-AR" altLang="es-AR"/>
              <a:t>Características del Usuario</a:t>
            </a:r>
          </a:p>
          <a:p>
            <a:pPr lvl="1"/>
            <a:r>
              <a:rPr lang="es-AR" altLang="es-AR"/>
              <a:t>Experiencia del Arquitecto</a:t>
            </a:r>
          </a:p>
          <a:p>
            <a:pPr lvl="1"/>
            <a:r>
              <a:rPr lang="es-AR" altLang="es-AR"/>
              <a:t>Cronograma</a:t>
            </a:r>
          </a:p>
          <a:p>
            <a:endParaRPr lang="es-AR" altLang="es-AR"/>
          </a:p>
        </p:txBody>
      </p:sp>
      <p:sp>
        <p:nvSpPr>
          <p:cNvPr id="46084" name="3 Marcador de número de diapositiva">
            <a:extLst>
              <a:ext uri="{FF2B5EF4-FFF2-40B4-BE49-F238E27FC236}">
                <a16:creationId xmlns:a16="http://schemas.microsoft.com/office/drawing/2014/main" id="{E92DA527-B08F-2E48-8FC2-9FD4B3DC99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E0FC31-E3EB-9C44-A27C-72A632FF9DD3}" type="slidenum">
              <a:rPr lang="es-AR" altLang="es-AR"/>
              <a:pPr eaLnBrk="1" hangingPunct="1"/>
              <a:t>19</a:t>
            </a:fld>
            <a:endParaRPr lang="es-AR" altLang="es-AR"/>
          </a:p>
        </p:txBody>
      </p:sp>
    </p:spTree>
    <p:extLst>
      <p:ext uri="{BB962C8B-B14F-4D97-AF65-F5344CB8AC3E}">
        <p14:creationId xmlns:p14="http://schemas.microsoft.com/office/powerpoint/2010/main" val="3017442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a:extLst>
              <a:ext uri="{FF2B5EF4-FFF2-40B4-BE49-F238E27FC236}">
                <a16:creationId xmlns:a16="http://schemas.microsoft.com/office/drawing/2014/main" id="{D81C7B3E-9775-D945-9416-5E03947CC4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2 Marcador de notas">
            <a:extLst>
              <a:ext uri="{FF2B5EF4-FFF2-40B4-BE49-F238E27FC236}">
                <a16:creationId xmlns:a16="http://schemas.microsoft.com/office/drawing/2014/main" id="{76D53F17-B856-474E-8DF0-FF226515CC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8132" name="3 Marcador de número de diapositiva">
            <a:extLst>
              <a:ext uri="{FF2B5EF4-FFF2-40B4-BE49-F238E27FC236}">
                <a16:creationId xmlns:a16="http://schemas.microsoft.com/office/drawing/2014/main" id="{B688ED56-3564-CA45-AB98-5240C23EB4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C6A29E-2312-9D4C-9057-0D259E2E0AEA}" type="slidenum">
              <a:rPr lang="es-AR" altLang="es-AR"/>
              <a:pPr eaLnBrk="1" hangingPunct="1"/>
              <a:t>20</a:t>
            </a:fld>
            <a:endParaRPr lang="es-AR" altLang="es-AR"/>
          </a:p>
        </p:txBody>
      </p:sp>
    </p:spTree>
    <p:extLst>
      <p:ext uri="{BB962C8B-B14F-4D97-AF65-F5344CB8AC3E}">
        <p14:creationId xmlns:p14="http://schemas.microsoft.com/office/powerpoint/2010/main" val="169648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a:extLst>
              <a:ext uri="{FF2B5EF4-FFF2-40B4-BE49-F238E27FC236}">
                <a16:creationId xmlns:a16="http://schemas.microsoft.com/office/drawing/2014/main" id="{D60BBE5E-2576-044C-91FF-B4C4F6543187}"/>
              </a:ext>
            </a:extLst>
          </p:cNvPr>
          <p:cNvSpPr>
            <a:spLocks noGrp="1" noRot="1" noChangeAspect="1" noTextEdit="1"/>
          </p:cNvSpPr>
          <p:nvPr>
            <p:ph type="sldImg"/>
          </p:nvPr>
        </p:nvSpPr>
        <p:spPr>
          <a:ln/>
        </p:spPr>
      </p:sp>
      <p:sp>
        <p:nvSpPr>
          <p:cNvPr id="45059" name="2 Marcador de notas">
            <a:extLst>
              <a:ext uri="{FF2B5EF4-FFF2-40B4-BE49-F238E27FC236}">
                <a16:creationId xmlns:a16="http://schemas.microsoft.com/office/drawing/2014/main" id="{01B5CFBF-EC2D-7C40-9DA7-6654C2ACE0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5060" name="3 Marcador de número de diapositiva">
            <a:extLst>
              <a:ext uri="{FF2B5EF4-FFF2-40B4-BE49-F238E27FC236}">
                <a16:creationId xmlns:a16="http://schemas.microsoft.com/office/drawing/2014/main" id="{D19A9AA8-C8F2-014F-BE1B-B847D41ECC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723216E-3F90-A941-852C-45F04EFF9817}" type="slidenum">
              <a:rPr lang="es-MX" altLang="es-AR">
                <a:latin typeface="Arial" panose="020B0604020202020204" pitchFamily="34" charset="0"/>
              </a:rPr>
              <a:pPr eaLnBrk="1" hangingPunct="1"/>
              <a:t>3</a:t>
            </a:fld>
            <a:endParaRPr lang="es-MX" altLang="es-AR">
              <a:latin typeface="Arial" panose="020B0604020202020204" pitchFamily="34" charset="0"/>
            </a:endParaRPr>
          </a:p>
        </p:txBody>
      </p:sp>
    </p:spTree>
    <p:extLst>
      <p:ext uri="{BB962C8B-B14F-4D97-AF65-F5344CB8AC3E}">
        <p14:creationId xmlns:p14="http://schemas.microsoft.com/office/powerpoint/2010/main" val="2991214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a:extLst>
              <a:ext uri="{FF2B5EF4-FFF2-40B4-BE49-F238E27FC236}">
                <a16:creationId xmlns:a16="http://schemas.microsoft.com/office/drawing/2014/main" id="{E6F98123-4932-2741-9629-396B00A94B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2 Marcador de notas">
            <a:extLst>
              <a:ext uri="{FF2B5EF4-FFF2-40B4-BE49-F238E27FC236}">
                <a16:creationId xmlns:a16="http://schemas.microsoft.com/office/drawing/2014/main" id="{9506F46A-A22D-2E41-A8DC-8B1CF2225B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9156" name="3 Marcador de número de diapositiva">
            <a:extLst>
              <a:ext uri="{FF2B5EF4-FFF2-40B4-BE49-F238E27FC236}">
                <a16:creationId xmlns:a16="http://schemas.microsoft.com/office/drawing/2014/main" id="{684CF6CD-1253-DE4A-8404-DBF8E7B5FF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9591D2-BCE3-2D48-897C-69DC64E95C6F}" type="slidenum">
              <a:rPr lang="es-AR" altLang="es-AR"/>
              <a:pPr eaLnBrk="1" hangingPunct="1"/>
              <a:t>21</a:t>
            </a:fld>
            <a:endParaRPr lang="es-AR" altLang="es-AR"/>
          </a:p>
        </p:txBody>
      </p:sp>
    </p:spTree>
    <p:extLst>
      <p:ext uri="{BB962C8B-B14F-4D97-AF65-F5344CB8AC3E}">
        <p14:creationId xmlns:p14="http://schemas.microsoft.com/office/powerpoint/2010/main" val="3762336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a:extLst>
              <a:ext uri="{FF2B5EF4-FFF2-40B4-BE49-F238E27FC236}">
                <a16:creationId xmlns:a16="http://schemas.microsoft.com/office/drawing/2014/main" id="{1B8208A7-C9F5-7B49-B96E-FF43B23A69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2 Marcador de notas">
            <a:extLst>
              <a:ext uri="{FF2B5EF4-FFF2-40B4-BE49-F238E27FC236}">
                <a16:creationId xmlns:a16="http://schemas.microsoft.com/office/drawing/2014/main" id="{C0675EB8-DC81-5E43-8172-FF4EB4266D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0180" name="3 Marcador de número de diapositiva">
            <a:extLst>
              <a:ext uri="{FF2B5EF4-FFF2-40B4-BE49-F238E27FC236}">
                <a16:creationId xmlns:a16="http://schemas.microsoft.com/office/drawing/2014/main" id="{0B71173E-DD1B-A642-8604-AEF7A70060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7E3B1C-95D9-C84C-8A5B-24940DE53494}" type="slidenum">
              <a:rPr lang="es-AR" altLang="es-AR"/>
              <a:pPr eaLnBrk="1" hangingPunct="1"/>
              <a:t>22</a:t>
            </a:fld>
            <a:endParaRPr lang="es-AR" altLang="es-AR"/>
          </a:p>
        </p:txBody>
      </p:sp>
    </p:spTree>
    <p:extLst>
      <p:ext uri="{BB962C8B-B14F-4D97-AF65-F5344CB8AC3E}">
        <p14:creationId xmlns:p14="http://schemas.microsoft.com/office/powerpoint/2010/main" val="3278127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C8B8A47C-4047-BA4F-934A-101FF7B29A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2 Marcador de notas">
            <a:extLst>
              <a:ext uri="{FF2B5EF4-FFF2-40B4-BE49-F238E27FC236}">
                <a16:creationId xmlns:a16="http://schemas.microsoft.com/office/drawing/2014/main" id="{415FFFB4-ADC1-1F40-A9DD-6BFA8423D5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1204" name="3 Marcador de número de diapositiva">
            <a:extLst>
              <a:ext uri="{FF2B5EF4-FFF2-40B4-BE49-F238E27FC236}">
                <a16:creationId xmlns:a16="http://schemas.microsoft.com/office/drawing/2014/main" id="{3CAF4147-4067-864F-ABC3-2BDC210940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DE0299-8B53-CC44-BE12-FD47A6B10738}" type="slidenum">
              <a:rPr lang="es-AR" altLang="es-AR"/>
              <a:pPr eaLnBrk="1" hangingPunct="1"/>
              <a:t>23</a:t>
            </a:fld>
            <a:endParaRPr lang="es-AR" altLang="es-AR"/>
          </a:p>
        </p:txBody>
      </p:sp>
    </p:spTree>
    <p:extLst>
      <p:ext uri="{BB962C8B-B14F-4D97-AF65-F5344CB8AC3E}">
        <p14:creationId xmlns:p14="http://schemas.microsoft.com/office/powerpoint/2010/main" val="3221682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a:extLst>
              <a:ext uri="{FF2B5EF4-FFF2-40B4-BE49-F238E27FC236}">
                <a16:creationId xmlns:a16="http://schemas.microsoft.com/office/drawing/2014/main" id="{F6575487-8FF8-1441-8AEE-D92055260D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2 Marcador de notas">
            <a:extLst>
              <a:ext uri="{FF2B5EF4-FFF2-40B4-BE49-F238E27FC236}">
                <a16:creationId xmlns:a16="http://schemas.microsoft.com/office/drawing/2014/main" id="{8DDDAC2A-461B-2542-96E5-66EA5E90E6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4276" name="3 Marcador de número de diapositiva">
            <a:extLst>
              <a:ext uri="{FF2B5EF4-FFF2-40B4-BE49-F238E27FC236}">
                <a16:creationId xmlns:a16="http://schemas.microsoft.com/office/drawing/2014/main" id="{1B3A28D9-434A-994F-B3FD-51F1305525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65EA12-1195-0A43-A0AF-C7F1F8C36F65}" type="slidenum">
              <a:rPr lang="es-AR" altLang="es-AR"/>
              <a:pPr eaLnBrk="1" hangingPunct="1"/>
              <a:t>24</a:t>
            </a:fld>
            <a:endParaRPr lang="es-AR" altLang="es-AR"/>
          </a:p>
        </p:txBody>
      </p:sp>
    </p:spTree>
    <p:extLst>
      <p:ext uri="{BB962C8B-B14F-4D97-AF65-F5344CB8AC3E}">
        <p14:creationId xmlns:p14="http://schemas.microsoft.com/office/powerpoint/2010/main" val="2097351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a:extLst>
              <a:ext uri="{FF2B5EF4-FFF2-40B4-BE49-F238E27FC236}">
                <a16:creationId xmlns:a16="http://schemas.microsoft.com/office/drawing/2014/main" id="{26A021DD-37DE-354A-9530-5E3C92EB83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2 Marcador de notas">
            <a:extLst>
              <a:ext uri="{FF2B5EF4-FFF2-40B4-BE49-F238E27FC236}">
                <a16:creationId xmlns:a16="http://schemas.microsoft.com/office/drawing/2014/main" id="{A1CE0DB0-D3CD-CF4F-992C-5A0257FFEE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6324" name="3 Marcador de número de diapositiva">
            <a:extLst>
              <a:ext uri="{FF2B5EF4-FFF2-40B4-BE49-F238E27FC236}">
                <a16:creationId xmlns:a16="http://schemas.microsoft.com/office/drawing/2014/main" id="{FE7A7405-AE6E-0540-AB7C-089C828DA4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83F8EA-B368-1F4E-AC56-FDBB2CB04DAB}" type="slidenum">
              <a:rPr lang="es-AR" altLang="es-AR"/>
              <a:pPr eaLnBrk="1" hangingPunct="1"/>
              <a:t>25</a:t>
            </a:fld>
            <a:endParaRPr lang="es-AR" altLang="es-AR"/>
          </a:p>
        </p:txBody>
      </p:sp>
    </p:spTree>
    <p:extLst>
      <p:ext uri="{BB962C8B-B14F-4D97-AF65-F5344CB8AC3E}">
        <p14:creationId xmlns:p14="http://schemas.microsoft.com/office/powerpoint/2010/main" val="4267957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a:extLst>
              <a:ext uri="{FF2B5EF4-FFF2-40B4-BE49-F238E27FC236}">
                <a16:creationId xmlns:a16="http://schemas.microsoft.com/office/drawing/2014/main" id="{368C3130-FDA0-B440-9C13-7B317CA84D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2 Marcador de notas">
            <a:extLst>
              <a:ext uri="{FF2B5EF4-FFF2-40B4-BE49-F238E27FC236}">
                <a16:creationId xmlns:a16="http://schemas.microsoft.com/office/drawing/2014/main" id="{BCCCB55E-CDCB-364F-848C-6F0205A392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7348" name="3 Marcador de número de diapositiva">
            <a:extLst>
              <a:ext uri="{FF2B5EF4-FFF2-40B4-BE49-F238E27FC236}">
                <a16:creationId xmlns:a16="http://schemas.microsoft.com/office/drawing/2014/main" id="{C4A23C07-6FA7-F243-826D-D111CCD664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C4398E-9237-E347-A854-ED6625423C2A}" type="slidenum">
              <a:rPr lang="es-AR" altLang="es-AR"/>
              <a:pPr eaLnBrk="1" hangingPunct="1"/>
              <a:t>26</a:t>
            </a:fld>
            <a:endParaRPr lang="es-AR" altLang="es-AR"/>
          </a:p>
        </p:txBody>
      </p:sp>
    </p:spTree>
    <p:extLst>
      <p:ext uri="{BB962C8B-B14F-4D97-AF65-F5344CB8AC3E}">
        <p14:creationId xmlns:p14="http://schemas.microsoft.com/office/powerpoint/2010/main" val="3144683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a:extLst>
              <a:ext uri="{FF2B5EF4-FFF2-40B4-BE49-F238E27FC236}">
                <a16:creationId xmlns:a16="http://schemas.microsoft.com/office/drawing/2014/main" id="{98B3B8AD-FF86-904B-8B3F-0B5178E311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a:extLst>
              <a:ext uri="{FF2B5EF4-FFF2-40B4-BE49-F238E27FC236}">
                <a16:creationId xmlns:a16="http://schemas.microsoft.com/office/drawing/2014/main" id="{CD8FAC80-D693-5540-80A7-FC88796717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2468" name="3 Marcador de número de diapositiva">
            <a:extLst>
              <a:ext uri="{FF2B5EF4-FFF2-40B4-BE49-F238E27FC236}">
                <a16:creationId xmlns:a16="http://schemas.microsoft.com/office/drawing/2014/main" id="{1497E792-CEDE-044F-8A34-F92C8D6C47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C97BE4-4ED0-8A48-A731-05564B81A98F}" type="slidenum">
              <a:rPr lang="es-AR" altLang="es-AR"/>
              <a:pPr eaLnBrk="1" hangingPunct="1"/>
              <a:t>27</a:t>
            </a:fld>
            <a:endParaRPr lang="es-AR" altLang="es-AR"/>
          </a:p>
        </p:txBody>
      </p:sp>
    </p:spTree>
    <p:extLst>
      <p:ext uri="{BB962C8B-B14F-4D97-AF65-F5344CB8AC3E}">
        <p14:creationId xmlns:p14="http://schemas.microsoft.com/office/powerpoint/2010/main" val="3551181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a:extLst>
              <a:ext uri="{FF2B5EF4-FFF2-40B4-BE49-F238E27FC236}">
                <a16:creationId xmlns:a16="http://schemas.microsoft.com/office/drawing/2014/main" id="{AAED1C3E-F395-0046-AAE4-2C195E589E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a:extLst>
              <a:ext uri="{FF2B5EF4-FFF2-40B4-BE49-F238E27FC236}">
                <a16:creationId xmlns:a16="http://schemas.microsoft.com/office/drawing/2014/main" id="{364E5E26-5E74-D440-923E-E16CAEA611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4516" name="3 Marcador de número de diapositiva">
            <a:extLst>
              <a:ext uri="{FF2B5EF4-FFF2-40B4-BE49-F238E27FC236}">
                <a16:creationId xmlns:a16="http://schemas.microsoft.com/office/drawing/2014/main" id="{60822AA5-0D31-9F4A-A103-826F341526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4B4061-C0DD-F845-9CCC-FB5A842578B4}" type="slidenum">
              <a:rPr lang="es-AR" altLang="es-AR"/>
              <a:pPr eaLnBrk="1" hangingPunct="1"/>
              <a:t>28</a:t>
            </a:fld>
            <a:endParaRPr lang="es-AR" altLang="es-AR"/>
          </a:p>
        </p:txBody>
      </p:sp>
    </p:spTree>
    <p:extLst>
      <p:ext uri="{BB962C8B-B14F-4D97-AF65-F5344CB8AC3E}">
        <p14:creationId xmlns:p14="http://schemas.microsoft.com/office/powerpoint/2010/main" val="654138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a:extLst>
              <a:ext uri="{FF2B5EF4-FFF2-40B4-BE49-F238E27FC236}">
                <a16:creationId xmlns:a16="http://schemas.microsoft.com/office/drawing/2014/main" id="{11EFED08-23EE-8B46-9C30-D64753A1FA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a:extLst>
              <a:ext uri="{FF2B5EF4-FFF2-40B4-BE49-F238E27FC236}">
                <a16:creationId xmlns:a16="http://schemas.microsoft.com/office/drawing/2014/main" id="{6D608385-A4CE-B942-9AC1-6C356D8575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5540" name="3 Marcador de número de diapositiva">
            <a:extLst>
              <a:ext uri="{FF2B5EF4-FFF2-40B4-BE49-F238E27FC236}">
                <a16:creationId xmlns:a16="http://schemas.microsoft.com/office/drawing/2014/main" id="{0EA1F038-9674-D74D-80B0-051E2F56D6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24393D-6E13-A14E-AE4A-C250A1E676DE}" type="slidenum">
              <a:rPr lang="es-AR" altLang="es-AR"/>
              <a:pPr eaLnBrk="1" hangingPunct="1"/>
              <a:t>29</a:t>
            </a:fld>
            <a:endParaRPr lang="es-AR" altLang="es-AR"/>
          </a:p>
        </p:txBody>
      </p:sp>
    </p:spTree>
    <p:extLst>
      <p:ext uri="{BB962C8B-B14F-4D97-AF65-F5344CB8AC3E}">
        <p14:creationId xmlns:p14="http://schemas.microsoft.com/office/powerpoint/2010/main" val="2496894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a:extLst>
              <a:ext uri="{FF2B5EF4-FFF2-40B4-BE49-F238E27FC236}">
                <a16:creationId xmlns:a16="http://schemas.microsoft.com/office/drawing/2014/main" id="{A1B777E8-E005-F546-891E-ED56879978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a:extLst>
              <a:ext uri="{FF2B5EF4-FFF2-40B4-BE49-F238E27FC236}">
                <a16:creationId xmlns:a16="http://schemas.microsoft.com/office/drawing/2014/main" id="{172C8A36-EC2F-E042-8440-600FCE98CB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9396" name="3 Marcador de número de diapositiva">
            <a:extLst>
              <a:ext uri="{FF2B5EF4-FFF2-40B4-BE49-F238E27FC236}">
                <a16:creationId xmlns:a16="http://schemas.microsoft.com/office/drawing/2014/main" id="{1F197731-5E4A-CC4D-A098-7E7C33E76B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0CCAB1-54EF-AF4D-913B-FC02708E6ECD}" type="slidenum">
              <a:rPr lang="es-AR" altLang="es-AR"/>
              <a:pPr eaLnBrk="1" hangingPunct="1"/>
              <a:t>30</a:t>
            </a:fld>
            <a:endParaRPr lang="es-AR" altLang="es-AR"/>
          </a:p>
        </p:txBody>
      </p:sp>
    </p:spTree>
    <p:extLst>
      <p:ext uri="{BB962C8B-B14F-4D97-AF65-F5344CB8AC3E}">
        <p14:creationId xmlns:p14="http://schemas.microsoft.com/office/powerpoint/2010/main" val="536960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a:extLst>
              <a:ext uri="{FF2B5EF4-FFF2-40B4-BE49-F238E27FC236}">
                <a16:creationId xmlns:a16="http://schemas.microsoft.com/office/drawing/2014/main" id="{538639AC-2B91-364D-92EB-9A9B0EEFDB56}"/>
              </a:ext>
            </a:extLst>
          </p:cNvPr>
          <p:cNvSpPr>
            <a:spLocks noGrp="1" noRot="1" noChangeAspect="1" noTextEdit="1"/>
          </p:cNvSpPr>
          <p:nvPr>
            <p:ph type="sldImg"/>
          </p:nvPr>
        </p:nvSpPr>
        <p:spPr>
          <a:ln/>
        </p:spPr>
      </p:sp>
      <p:sp>
        <p:nvSpPr>
          <p:cNvPr id="46083" name="2 Marcador de notas">
            <a:extLst>
              <a:ext uri="{FF2B5EF4-FFF2-40B4-BE49-F238E27FC236}">
                <a16:creationId xmlns:a16="http://schemas.microsoft.com/office/drawing/2014/main" id="{EE23071A-0B0A-6740-9568-CF79D105CB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6084" name="3 Marcador de número de diapositiva">
            <a:extLst>
              <a:ext uri="{FF2B5EF4-FFF2-40B4-BE49-F238E27FC236}">
                <a16:creationId xmlns:a16="http://schemas.microsoft.com/office/drawing/2014/main" id="{C88795A9-E9FC-4B48-9360-46AEFD972D8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3031579-4CB3-7E4D-B047-D2030FB8FD28}" type="slidenum">
              <a:rPr lang="es-MX" altLang="es-AR">
                <a:latin typeface="Arial" panose="020B0604020202020204" pitchFamily="34" charset="0"/>
              </a:rPr>
              <a:pPr eaLnBrk="1" hangingPunct="1"/>
              <a:t>4</a:t>
            </a:fld>
            <a:endParaRPr lang="es-MX" altLang="es-AR">
              <a:latin typeface="Arial" panose="020B0604020202020204" pitchFamily="34" charset="0"/>
            </a:endParaRPr>
          </a:p>
        </p:txBody>
      </p:sp>
    </p:spTree>
    <p:extLst>
      <p:ext uri="{BB962C8B-B14F-4D97-AF65-F5344CB8AC3E}">
        <p14:creationId xmlns:p14="http://schemas.microsoft.com/office/powerpoint/2010/main" val="1720131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a:extLst>
              <a:ext uri="{FF2B5EF4-FFF2-40B4-BE49-F238E27FC236}">
                <a16:creationId xmlns:a16="http://schemas.microsoft.com/office/drawing/2014/main" id="{D8C0C8E8-2A17-9340-96F8-624AA88401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2 Marcador de notas">
            <a:extLst>
              <a:ext uri="{FF2B5EF4-FFF2-40B4-BE49-F238E27FC236}">
                <a16:creationId xmlns:a16="http://schemas.microsoft.com/office/drawing/2014/main" id="{2E601B8F-1029-6A49-BE96-EC911D3656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4276" name="3 Marcador de número de diapositiva">
            <a:extLst>
              <a:ext uri="{FF2B5EF4-FFF2-40B4-BE49-F238E27FC236}">
                <a16:creationId xmlns:a16="http://schemas.microsoft.com/office/drawing/2014/main" id="{BF93170A-8237-CD43-9094-14CEECCE8E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285476-3874-2549-9CDF-F524A80612E8}" type="slidenum">
              <a:rPr lang="es-AR" altLang="es-AR"/>
              <a:pPr eaLnBrk="1" hangingPunct="1"/>
              <a:t>31</a:t>
            </a:fld>
            <a:endParaRPr lang="es-AR" altLang="es-AR"/>
          </a:p>
        </p:txBody>
      </p:sp>
    </p:spTree>
    <p:extLst>
      <p:ext uri="{BB962C8B-B14F-4D97-AF65-F5344CB8AC3E}">
        <p14:creationId xmlns:p14="http://schemas.microsoft.com/office/powerpoint/2010/main" val="14943332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a:extLst>
              <a:ext uri="{FF2B5EF4-FFF2-40B4-BE49-F238E27FC236}">
                <a16:creationId xmlns:a16="http://schemas.microsoft.com/office/drawing/2014/main" id="{B2995166-E5DF-1642-A37D-D25D334555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Marcador de notas">
            <a:extLst>
              <a:ext uri="{FF2B5EF4-FFF2-40B4-BE49-F238E27FC236}">
                <a16:creationId xmlns:a16="http://schemas.microsoft.com/office/drawing/2014/main" id="{2EBCF6C0-9E2A-784B-9665-3D8C1FEEFD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AR" sz="1700"/>
              <a:t>- Controlar adherencia</a:t>
            </a:r>
          </a:p>
          <a:p>
            <a:pPr marL="769938" lvl="1" indent="-295275"/>
            <a:r>
              <a:rPr lang="es-ES" altLang="es-AR"/>
              <a:t>Evaluar productos y procesos contra los estándares.</a:t>
            </a:r>
          </a:p>
          <a:p>
            <a:pPr marL="769938" lvl="1" indent="-295275"/>
            <a:r>
              <a:rPr lang="es-ES" altLang="es-AR"/>
              <a:t>Verificar con  checklists.</a:t>
            </a:r>
          </a:p>
          <a:p>
            <a:endParaRPr lang="es-ES" altLang="es-AR" sz="1700"/>
          </a:p>
          <a:p>
            <a:r>
              <a:rPr lang="es-ES" altLang="es-AR" sz="1700"/>
              <a:t>- Evaluar el nivel de Calidad</a:t>
            </a:r>
          </a:p>
          <a:p>
            <a:pPr marL="769938" lvl="1" indent="-295275"/>
            <a:r>
              <a:rPr lang="es-ES" altLang="es-AR"/>
              <a:t>Revisar productos asegurando correctitud, consistencia, forma (según los atributos de calidad definidos para el proyecto).</a:t>
            </a:r>
          </a:p>
          <a:p>
            <a:pPr marL="769938" lvl="1" indent="-295275"/>
            <a:r>
              <a:rPr lang="es-ES" altLang="es-AR"/>
              <a:t>Participar activamente en sesiones de revisión por pares.</a:t>
            </a:r>
          </a:p>
          <a:p>
            <a:pPr marL="769938" lvl="1" indent="-295275"/>
            <a:endParaRPr lang="es-ES" altLang="es-AR" sz="1500"/>
          </a:p>
          <a:p>
            <a:r>
              <a:rPr lang="es-ES" altLang="es-AR" sz="1700"/>
              <a:t>- Dar coaching para lograr buena performance en términos de Calidad.</a:t>
            </a:r>
          </a:p>
          <a:p>
            <a:pPr marL="769938" lvl="1" indent="-295275"/>
            <a:r>
              <a:rPr lang="es-ES" altLang="es-AR"/>
              <a:t>Asesorar a los equipos de proyectos sobre el correcto uso de productos y procesos  definidos como estándares.</a:t>
            </a:r>
          </a:p>
          <a:p>
            <a:pPr marL="769938" lvl="1" indent="-295275"/>
            <a:r>
              <a:rPr lang="es-ES" altLang="es-AR"/>
              <a:t>Dar soporte al tailoring de templates de productos o procesos según las necesidades del proyecto.</a:t>
            </a:r>
          </a:p>
          <a:p>
            <a:pPr marL="769938" lvl="1" indent="-295275"/>
            <a:endParaRPr lang="es-ES" altLang="es-AR" sz="1500"/>
          </a:p>
          <a:p>
            <a:endParaRPr lang="es-ES" altLang="es-AR"/>
          </a:p>
          <a:p>
            <a:endParaRPr lang="es-AR" altLang="es-AR"/>
          </a:p>
        </p:txBody>
      </p:sp>
      <p:sp>
        <p:nvSpPr>
          <p:cNvPr id="58372" name="3 Marcador de número de diapositiva">
            <a:extLst>
              <a:ext uri="{FF2B5EF4-FFF2-40B4-BE49-F238E27FC236}">
                <a16:creationId xmlns:a16="http://schemas.microsoft.com/office/drawing/2014/main" id="{CC00764D-F4FC-444B-AA2B-370FF90652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2284B9-A336-5A47-92EA-F821361F388B}" type="slidenum">
              <a:rPr lang="es-AR" altLang="es-AR"/>
              <a:pPr eaLnBrk="1" hangingPunct="1"/>
              <a:t>32</a:t>
            </a:fld>
            <a:endParaRPr lang="es-AR" altLang="es-AR"/>
          </a:p>
        </p:txBody>
      </p:sp>
    </p:spTree>
    <p:extLst>
      <p:ext uri="{BB962C8B-B14F-4D97-AF65-F5344CB8AC3E}">
        <p14:creationId xmlns:p14="http://schemas.microsoft.com/office/powerpoint/2010/main" val="1267004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a:extLst>
              <a:ext uri="{FF2B5EF4-FFF2-40B4-BE49-F238E27FC236}">
                <a16:creationId xmlns:a16="http://schemas.microsoft.com/office/drawing/2014/main" id="{ED09DA22-8703-804D-BC29-54745F6FBE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a:extLst>
              <a:ext uri="{FF2B5EF4-FFF2-40B4-BE49-F238E27FC236}">
                <a16:creationId xmlns:a16="http://schemas.microsoft.com/office/drawing/2014/main" id="{A176CA66-0735-D143-9764-D936E5A089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6564" name="3 Marcador de número de diapositiva">
            <a:extLst>
              <a:ext uri="{FF2B5EF4-FFF2-40B4-BE49-F238E27FC236}">
                <a16:creationId xmlns:a16="http://schemas.microsoft.com/office/drawing/2014/main" id="{90E675EF-DC14-0744-B870-BEF3DEAA8C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623EA3-6BD7-DC4C-A5A6-0CC54C97F51A}" type="slidenum">
              <a:rPr lang="es-AR" altLang="es-AR"/>
              <a:pPr eaLnBrk="1" hangingPunct="1"/>
              <a:t>33</a:t>
            </a:fld>
            <a:endParaRPr lang="es-AR" altLang="es-AR"/>
          </a:p>
        </p:txBody>
      </p:sp>
    </p:spTree>
    <p:extLst>
      <p:ext uri="{BB962C8B-B14F-4D97-AF65-F5344CB8AC3E}">
        <p14:creationId xmlns:p14="http://schemas.microsoft.com/office/powerpoint/2010/main" val="3111131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a:extLst>
              <a:ext uri="{FF2B5EF4-FFF2-40B4-BE49-F238E27FC236}">
                <a16:creationId xmlns:a16="http://schemas.microsoft.com/office/drawing/2014/main" id="{39C7B17B-3A30-0C40-9FD5-ED0DBA16F6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2 Marcador de notas">
            <a:extLst>
              <a:ext uri="{FF2B5EF4-FFF2-40B4-BE49-F238E27FC236}">
                <a16:creationId xmlns:a16="http://schemas.microsoft.com/office/drawing/2014/main" id="{ABF09791-4409-594B-89EA-DCF50CD88D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3732" name="3 Marcador de número de diapositiva">
            <a:extLst>
              <a:ext uri="{FF2B5EF4-FFF2-40B4-BE49-F238E27FC236}">
                <a16:creationId xmlns:a16="http://schemas.microsoft.com/office/drawing/2014/main" id="{0F9C280C-467E-2548-B141-C12975A4A2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6AC70B-F051-DC47-8916-FFB5DC1202C7}" type="slidenum">
              <a:rPr lang="es-AR" altLang="es-AR"/>
              <a:pPr eaLnBrk="1" hangingPunct="1"/>
              <a:t>34</a:t>
            </a:fld>
            <a:endParaRPr lang="es-AR" altLang="es-AR"/>
          </a:p>
        </p:txBody>
      </p:sp>
    </p:spTree>
    <p:extLst>
      <p:ext uri="{BB962C8B-B14F-4D97-AF65-F5344CB8AC3E}">
        <p14:creationId xmlns:p14="http://schemas.microsoft.com/office/powerpoint/2010/main" val="630494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Marcador de imagen de diapositiva">
            <a:extLst>
              <a:ext uri="{FF2B5EF4-FFF2-40B4-BE49-F238E27FC236}">
                <a16:creationId xmlns:a16="http://schemas.microsoft.com/office/drawing/2014/main" id="{04A9A3DD-9742-F143-80FA-599207AFA5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2 Marcador de notas">
            <a:extLst>
              <a:ext uri="{FF2B5EF4-FFF2-40B4-BE49-F238E27FC236}">
                <a16:creationId xmlns:a16="http://schemas.microsoft.com/office/drawing/2014/main" id="{9F382C32-8440-CF40-AD9F-151C0AE624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4756" name="3 Marcador de número de diapositiva">
            <a:extLst>
              <a:ext uri="{FF2B5EF4-FFF2-40B4-BE49-F238E27FC236}">
                <a16:creationId xmlns:a16="http://schemas.microsoft.com/office/drawing/2014/main" id="{F0CD1628-B751-5B45-BC80-114C9627B3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5393A1-CD3E-FA4B-82A7-A619B390AE30}" type="slidenum">
              <a:rPr lang="es-AR" altLang="es-AR"/>
              <a:pPr eaLnBrk="1" hangingPunct="1"/>
              <a:t>35</a:t>
            </a:fld>
            <a:endParaRPr lang="es-AR" altLang="es-AR"/>
          </a:p>
        </p:txBody>
      </p:sp>
    </p:spTree>
    <p:extLst>
      <p:ext uri="{BB962C8B-B14F-4D97-AF65-F5344CB8AC3E}">
        <p14:creationId xmlns:p14="http://schemas.microsoft.com/office/powerpoint/2010/main" val="294203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a:extLst>
              <a:ext uri="{FF2B5EF4-FFF2-40B4-BE49-F238E27FC236}">
                <a16:creationId xmlns:a16="http://schemas.microsoft.com/office/drawing/2014/main" id="{4CD2556D-A88F-3F41-A997-01D98E47D2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a:extLst>
              <a:ext uri="{FF2B5EF4-FFF2-40B4-BE49-F238E27FC236}">
                <a16:creationId xmlns:a16="http://schemas.microsoft.com/office/drawing/2014/main" id="{77A21A91-1874-B64F-B8A6-DA3E93D5CC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1924" name="3 Marcador de número de diapositiva">
            <a:extLst>
              <a:ext uri="{FF2B5EF4-FFF2-40B4-BE49-F238E27FC236}">
                <a16:creationId xmlns:a16="http://schemas.microsoft.com/office/drawing/2014/main" id="{4889D5D0-A7AE-4541-AA45-4E28FAF410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25B284-65F2-694A-972B-BB576FF55A9E}" type="slidenum">
              <a:rPr lang="es-AR" altLang="es-AR"/>
              <a:pPr eaLnBrk="1" hangingPunct="1"/>
              <a:t>36</a:t>
            </a:fld>
            <a:endParaRPr lang="es-AR" altLang="es-AR"/>
          </a:p>
        </p:txBody>
      </p:sp>
    </p:spTree>
    <p:extLst>
      <p:ext uri="{BB962C8B-B14F-4D97-AF65-F5344CB8AC3E}">
        <p14:creationId xmlns:p14="http://schemas.microsoft.com/office/powerpoint/2010/main" val="34865081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Marcador de imagen de diapositiva">
            <a:extLst>
              <a:ext uri="{FF2B5EF4-FFF2-40B4-BE49-F238E27FC236}">
                <a16:creationId xmlns:a16="http://schemas.microsoft.com/office/drawing/2014/main" id="{D79060E8-72A2-6448-A4E0-C949B6B465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2 Marcador de notas">
            <a:extLst>
              <a:ext uri="{FF2B5EF4-FFF2-40B4-BE49-F238E27FC236}">
                <a16:creationId xmlns:a16="http://schemas.microsoft.com/office/drawing/2014/main" id="{2338EE52-D9EC-EF40-9420-4465E0037F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2948" name="3 Marcador de número de diapositiva">
            <a:extLst>
              <a:ext uri="{FF2B5EF4-FFF2-40B4-BE49-F238E27FC236}">
                <a16:creationId xmlns:a16="http://schemas.microsoft.com/office/drawing/2014/main" id="{49005596-2C60-294E-829E-7C2B35A24E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B1B451-F7F0-F948-87BE-DDF7D2D09772}" type="slidenum">
              <a:rPr lang="es-AR" altLang="es-AR"/>
              <a:pPr eaLnBrk="1" hangingPunct="1"/>
              <a:t>37</a:t>
            </a:fld>
            <a:endParaRPr lang="es-AR" altLang="es-AR"/>
          </a:p>
        </p:txBody>
      </p:sp>
    </p:spTree>
    <p:extLst>
      <p:ext uri="{BB962C8B-B14F-4D97-AF65-F5344CB8AC3E}">
        <p14:creationId xmlns:p14="http://schemas.microsoft.com/office/powerpoint/2010/main" val="2476269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916A36E2-454C-444E-B75F-12858F3B91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2 Marcador de notas">
            <a:extLst>
              <a:ext uri="{FF2B5EF4-FFF2-40B4-BE49-F238E27FC236}">
                <a16:creationId xmlns:a16="http://schemas.microsoft.com/office/drawing/2014/main" id="{44432882-E9FE-7042-97E4-8BD701D74A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1204" name="3 Marcador de número de diapositiva">
            <a:extLst>
              <a:ext uri="{FF2B5EF4-FFF2-40B4-BE49-F238E27FC236}">
                <a16:creationId xmlns:a16="http://schemas.microsoft.com/office/drawing/2014/main" id="{426B5D20-9109-924D-AA72-10579BE6A2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729BB5-7BE7-F94A-94F4-178F8AED709D}" type="slidenum">
              <a:rPr lang="es-AR" altLang="es-AR"/>
              <a:pPr eaLnBrk="1" hangingPunct="1"/>
              <a:t>38</a:t>
            </a:fld>
            <a:endParaRPr lang="es-AR" altLang="es-AR"/>
          </a:p>
        </p:txBody>
      </p:sp>
    </p:spTree>
    <p:extLst>
      <p:ext uri="{BB962C8B-B14F-4D97-AF65-F5344CB8AC3E}">
        <p14:creationId xmlns:p14="http://schemas.microsoft.com/office/powerpoint/2010/main" val="707143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a:extLst>
              <a:ext uri="{FF2B5EF4-FFF2-40B4-BE49-F238E27FC236}">
                <a16:creationId xmlns:a16="http://schemas.microsoft.com/office/drawing/2014/main" id="{7527080E-51CE-C846-BF09-5261E96188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2 Marcador de notas">
            <a:extLst>
              <a:ext uri="{FF2B5EF4-FFF2-40B4-BE49-F238E27FC236}">
                <a16:creationId xmlns:a16="http://schemas.microsoft.com/office/drawing/2014/main" id="{499A3CF2-EDFA-0849-9F94-18A00B7E8E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2228" name="3 Marcador de número de diapositiva">
            <a:extLst>
              <a:ext uri="{FF2B5EF4-FFF2-40B4-BE49-F238E27FC236}">
                <a16:creationId xmlns:a16="http://schemas.microsoft.com/office/drawing/2014/main" id="{B1F7B2FF-78CD-B04D-9129-B8847B8585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AC39C7-B1AA-FA47-A6B3-3E93CAACB47E}" type="slidenum">
              <a:rPr lang="es-AR" altLang="es-AR"/>
              <a:pPr eaLnBrk="1" hangingPunct="1"/>
              <a:t>39</a:t>
            </a:fld>
            <a:endParaRPr lang="es-AR" altLang="es-AR"/>
          </a:p>
        </p:txBody>
      </p:sp>
    </p:spTree>
    <p:extLst>
      <p:ext uri="{BB962C8B-B14F-4D97-AF65-F5344CB8AC3E}">
        <p14:creationId xmlns:p14="http://schemas.microsoft.com/office/powerpoint/2010/main" val="28033807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a:extLst>
              <a:ext uri="{FF2B5EF4-FFF2-40B4-BE49-F238E27FC236}">
                <a16:creationId xmlns:a16="http://schemas.microsoft.com/office/drawing/2014/main" id="{2A11255B-B9E0-994C-A98D-C2F3011BC6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a:extLst>
              <a:ext uri="{FF2B5EF4-FFF2-40B4-BE49-F238E27FC236}">
                <a16:creationId xmlns:a16="http://schemas.microsoft.com/office/drawing/2014/main" id="{9AE496FE-FB1B-2447-9FA1-DF91B8671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3252" name="3 Marcador de número de diapositiva">
            <a:extLst>
              <a:ext uri="{FF2B5EF4-FFF2-40B4-BE49-F238E27FC236}">
                <a16:creationId xmlns:a16="http://schemas.microsoft.com/office/drawing/2014/main" id="{702D2D79-397A-704C-956A-C9BFB0A8EE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0045843-329C-5E4E-8080-D8478BFD1A63}" type="slidenum">
              <a:rPr lang="es-AR" altLang="es-AR"/>
              <a:pPr eaLnBrk="1" hangingPunct="1"/>
              <a:t>40</a:t>
            </a:fld>
            <a:endParaRPr lang="es-AR" altLang="es-AR"/>
          </a:p>
        </p:txBody>
      </p:sp>
    </p:spTree>
    <p:extLst>
      <p:ext uri="{BB962C8B-B14F-4D97-AF65-F5344CB8AC3E}">
        <p14:creationId xmlns:p14="http://schemas.microsoft.com/office/powerpoint/2010/main" val="4203869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A804DB5-3564-C046-99D9-22AC143B5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A91F295-03F7-DF4B-8450-0B8F33DBFC6B}" type="slidenum">
              <a:rPr lang="es-MX" altLang="es-AR">
                <a:latin typeface="Arial" panose="020B0604020202020204" pitchFamily="34" charset="0"/>
              </a:rPr>
              <a:pPr eaLnBrk="1" hangingPunct="1"/>
              <a:t>5</a:t>
            </a:fld>
            <a:endParaRPr lang="es-MX" altLang="es-AR">
              <a:latin typeface="Arial" panose="020B0604020202020204" pitchFamily="34" charset="0"/>
            </a:endParaRPr>
          </a:p>
        </p:txBody>
      </p:sp>
      <p:sp>
        <p:nvSpPr>
          <p:cNvPr id="47107" name="Rectangle 2">
            <a:extLst>
              <a:ext uri="{FF2B5EF4-FFF2-40B4-BE49-F238E27FC236}">
                <a16:creationId xmlns:a16="http://schemas.microsoft.com/office/drawing/2014/main" id="{071C3AD2-9031-034B-A824-B46D087DFB6C}"/>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B45F7052-C264-5646-9C4D-748CC87257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93085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a:extLst>
              <a:ext uri="{FF2B5EF4-FFF2-40B4-BE49-F238E27FC236}">
                <a16:creationId xmlns:a16="http://schemas.microsoft.com/office/drawing/2014/main" id="{1A1D79DA-3B36-814F-986E-7F4CE6AE41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2 Marcador de notas">
            <a:extLst>
              <a:ext uri="{FF2B5EF4-FFF2-40B4-BE49-F238E27FC236}">
                <a16:creationId xmlns:a16="http://schemas.microsoft.com/office/drawing/2014/main" id="{52B3F310-8DA5-1D49-A5AB-9562A5A0A4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6324" name="3 Marcador de número de diapositiva">
            <a:extLst>
              <a:ext uri="{FF2B5EF4-FFF2-40B4-BE49-F238E27FC236}">
                <a16:creationId xmlns:a16="http://schemas.microsoft.com/office/drawing/2014/main" id="{6D29EEFC-7B2E-1F4F-94DC-AC644AC902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D40224-B0D6-1B4C-8D71-7A26F4C9737D}" type="slidenum">
              <a:rPr lang="es-AR" altLang="es-AR"/>
              <a:pPr eaLnBrk="1" hangingPunct="1"/>
              <a:t>41</a:t>
            </a:fld>
            <a:endParaRPr lang="es-AR" altLang="es-AR"/>
          </a:p>
        </p:txBody>
      </p:sp>
    </p:spTree>
    <p:extLst>
      <p:ext uri="{BB962C8B-B14F-4D97-AF65-F5344CB8AC3E}">
        <p14:creationId xmlns:p14="http://schemas.microsoft.com/office/powerpoint/2010/main" val="3758006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a:extLst>
              <a:ext uri="{FF2B5EF4-FFF2-40B4-BE49-F238E27FC236}">
                <a16:creationId xmlns:a16="http://schemas.microsoft.com/office/drawing/2014/main" id="{579B3159-E03F-944C-8B42-2D0F479CD1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2 Marcador de notas">
            <a:extLst>
              <a:ext uri="{FF2B5EF4-FFF2-40B4-BE49-F238E27FC236}">
                <a16:creationId xmlns:a16="http://schemas.microsoft.com/office/drawing/2014/main" id="{55F8CA37-C917-3646-8A6F-57FB9F52D3E8}"/>
              </a:ext>
            </a:extLst>
          </p:cNvPr>
          <p:cNvSpPr>
            <a:spLocks noGrp="1"/>
          </p:cNvSpPr>
          <p:nvPr>
            <p:ph type="body" idx="1"/>
          </p:nvPr>
        </p:nvSpPr>
        <p:spPr/>
        <p:txBody>
          <a:bodyPr/>
          <a:lstStyle/>
          <a:p>
            <a:pPr marL="503444" indent="-503444">
              <a:spcBef>
                <a:spcPct val="5000"/>
              </a:spcBef>
              <a:buClr>
                <a:srgbClr val="FD5825"/>
              </a:buClr>
              <a:buFont typeface="Wingdings" pitchFamily="2" charset="2"/>
              <a:buChar char="þ"/>
              <a:defRPr/>
            </a:pPr>
            <a:r>
              <a:rPr kumimoji="1" lang="es-MX" dirty="0"/>
              <a:t>Al apuntar al proceso de manera integral,  implica que las revisiones  no se realizan cuando el producto/sistema está terminado, como sucede con las pruebas, sino durante el desarrollo, examinando los resultados intermedios.</a:t>
            </a:r>
          </a:p>
          <a:p>
            <a:pPr marL="503444" indent="-503444">
              <a:spcBef>
                <a:spcPct val="5000"/>
              </a:spcBef>
              <a:buClr>
                <a:srgbClr val="FD5825"/>
              </a:buClr>
              <a:buFont typeface="Wingdings" pitchFamily="2" charset="2"/>
              <a:buChar char="þ"/>
              <a:defRPr/>
            </a:pPr>
            <a:endParaRPr kumimoji="1" lang="es-MX" dirty="0"/>
          </a:p>
          <a:p>
            <a:pPr marL="503444" indent="-503444">
              <a:spcBef>
                <a:spcPct val="5000"/>
              </a:spcBef>
              <a:buClr>
                <a:srgbClr val="FD5825"/>
              </a:buClr>
              <a:buFont typeface="Wingdings" pitchFamily="2" charset="2"/>
              <a:buChar char="þ"/>
              <a:defRPr/>
            </a:pPr>
            <a:r>
              <a:rPr kumimoji="1" lang="es-MX" dirty="0"/>
              <a:t>Este tipo de actividades de verificación como las revisiones son muy adecuadas para productos generados  a partir de una labor intelectual, como el software.</a:t>
            </a:r>
          </a:p>
          <a:p>
            <a:pPr marL="503444" indent="-503444">
              <a:spcBef>
                <a:spcPct val="5000"/>
              </a:spcBef>
              <a:buClr>
                <a:srgbClr val="FD5825"/>
              </a:buClr>
              <a:buFont typeface="Wingdings" pitchFamily="2" charset="2"/>
              <a:buChar char="þ"/>
              <a:defRPr/>
            </a:pPr>
            <a:endParaRPr kumimoji="1" lang="es-MX" dirty="0"/>
          </a:p>
          <a:p>
            <a:pPr marL="503444" indent="-503444">
              <a:spcBef>
                <a:spcPct val="5000"/>
              </a:spcBef>
              <a:buClr>
                <a:srgbClr val="FD5825"/>
              </a:buClr>
              <a:buFont typeface="Wingdings" pitchFamily="2" charset="2"/>
              <a:buChar char="þ"/>
              <a:defRPr/>
            </a:pPr>
            <a:r>
              <a:rPr kumimoji="1" lang="es-MX" dirty="0"/>
              <a:t>El concepto detrás de la revisión por pares es que en conjunto pueden detectar más errores y defectos que la misma cantidad de personas trabajando separadamente.</a:t>
            </a:r>
          </a:p>
          <a:p>
            <a:pPr marL="503444" indent="-503444">
              <a:spcBef>
                <a:spcPct val="5000"/>
              </a:spcBef>
              <a:buClr>
                <a:srgbClr val="FD5825"/>
              </a:buClr>
              <a:buFont typeface="Wingdings" pitchFamily="2" charset="2"/>
              <a:buChar char="þ"/>
              <a:defRPr/>
            </a:pPr>
            <a:endParaRPr kumimoji="1" lang="es-MX" dirty="0"/>
          </a:p>
          <a:p>
            <a:pPr marL="503444" indent="-503444">
              <a:spcBef>
                <a:spcPct val="5000"/>
              </a:spcBef>
              <a:buClr>
                <a:srgbClr val="FD5825"/>
              </a:buClr>
              <a:buFont typeface="Wingdings" pitchFamily="2" charset="2"/>
              <a:buChar char="þ"/>
              <a:defRPr/>
            </a:pPr>
            <a:r>
              <a:rPr kumimoji="1" lang="es-MX" dirty="0"/>
              <a:t>Al poseer una estructura y la formalidad con que son ejecutadas las revisiones producen un alto grado de detección  de errores.</a:t>
            </a:r>
            <a:endParaRPr lang="es-AR" dirty="0"/>
          </a:p>
          <a:p>
            <a:pPr>
              <a:defRPr/>
            </a:pPr>
            <a:endParaRPr lang="es-AR" dirty="0"/>
          </a:p>
        </p:txBody>
      </p:sp>
      <p:sp>
        <p:nvSpPr>
          <p:cNvPr id="57348" name="3 Marcador de número de diapositiva">
            <a:extLst>
              <a:ext uri="{FF2B5EF4-FFF2-40B4-BE49-F238E27FC236}">
                <a16:creationId xmlns:a16="http://schemas.microsoft.com/office/drawing/2014/main" id="{29DED58A-7FD1-F344-9513-9ACE3B6966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EF002B-B2AD-B54E-B626-E238D0A4FBAA}" type="slidenum">
              <a:rPr lang="es-AR" altLang="es-AR"/>
              <a:pPr eaLnBrk="1" hangingPunct="1"/>
              <a:t>42</a:t>
            </a:fld>
            <a:endParaRPr lang="es-AR" altLang="es-AR"/>
          </a:p>
        </p:txBody>
      </p:sp>
    </p:spTree>
    <p:extLst>
      <p:ext uri="{BB962C8B-B14F-4D97-AF65-F5344CB8AC3E}">
        <p14:creationId xmlns:p14="http://schemas.microsoft.com/office/powerpoint/2010/main" val="14107514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a:extLst>
              <a:ext uri="{FF2B5EF4-FFF2-40B4-BE49-F238E27FC236}">
                <a16:creationId xmlns:a16="http://schemas.microsoft.com/office/drawing/2014/main" id="{A49D1924-8E2C-2242-8F0C-172B3C9FC3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Marcador de notas">
            <a:extLst>
              <a:ext uri="{FF2B5EF4-FFF2-40B4-BE49-F238E27FC236}">
                <a16:creationId xmlns:a16="http://schemas.microsoft.com/office/drawing/2014/main" id="{BB73297A-E3DA-9A4E-80F7-C1F5E5FDB6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8372" name="3 Marcador de número de diapositiva">
            <a:extLst>
              <a:ext uri="{FF2B5EF4-FFF2-40B4-BE49-F238E27FC236}">
                <a16:creationId xmlns:a16="http://schemas.microsoft.com/office/drawing/2014/main" id="{27A97135-7C2E-F240-BFDE-80518F6115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0D5D27-1097-454F-BF55-576F1A450454}" type="slidenum">
              <a:rPr lang="es-AR" altLang="es-AR"/>
              <a:pPr eaLnBrk="1" hangingPunct="1"/>
              <a:t>43</a:t>
            </a:fld>
            <a:endParaRPr lang="es-AR" altLang="es-AR"/>
          </a:p>
        </p:txBody>
      </p:sp>
    </p:spTree>
    <p:extLst>
      <p:ext uri="{BB962C8B-B14F-4D97-AF65-F5344CB8AC3E}">
        <p14:creationId xmlns:p14="http://schemas.microsoft.com/office/powerpoint/2010/main" val="2725600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a:extLst>
              <a:ext uri="{FF2B5EF4-FFF2-40B4-BE49-F238E27FC236}">
                <a16:creationId xmlns:a16="http://schemas.microsoft.com/office/drawing/2014/main" id="{5873A301-9CEC-C846-895B-890DB50294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a:extLst>
              <a:ext uri="{FF2B5EF4-FFF2-40B4-BE49-F238E27FC236}">
                <a16:creationId xmlns:a16="http://schemas.microsoft.com/office/drawing/2014/main" id="{B9DF4547-4C83-2F46-9473-B5CF1BDA16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59396" name="3 Marcador de número de diapositiva">
            <a:extLst>
              <a:ext uri="{FF2B5EF4-FFF2-40B4-BE49-F238E27FC236}">
                <a16:creationId xmlns:a16="http://schemas.microsoft.com/office/drawing/2014/main" id="{7161583E-301D-8746-ACFF-45AA7E6017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E96100-2BFC-9A42-90BA-1026804FF7DD}" type="slidenum">
              <a:rPr lang="es-AR" altLang="es-AR"/>
              <a:pPr eaLnBrk="1" hangingPunct="1"/>
              <a:t>44</a:t>
            </a:fld>
            <a:endParaRPr lang="es-AR" altLang="es-AR"/>
          </a:p>
        </p:txBody>
      </p:sp>
    </p:spTree>
    <p:extLst>
      <p:ext uri="{BB962C8B-B14F-4D97-AF65-F5344CB8AC3E}">
        <p14:creationId xmlns:p14="http://schemas.microsoft.com/office/powerpoint/2010/main" val="20416995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a:extLst>
              <a:ext uri="{FF2B5EF4-FFF2-40B4-BE49-F238E27FC236}">
                <a16:creationId xmlns:a16="http://schemas.microsoft.com/office/drawing/2014/main" id="{C307BD8E-15BF-2B4E-ADA0-CBE93955E0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a:extLst>
              <a:ext uri="{FF2B5EF4-FFF2-40B4-BE49-F238E27FC236}">
                <a16:creationId xmlns:a16="http://schemas.microsoft.com/office/drawing/2014/main" id="{EF31693B-C2E0-904E-AB87-71352DB992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0420" name="3 Marcador de número de diapositiva">
            <a:extLst>
              <a:ext uri="{FF2B5EF4-FFF2-40B4-BE49-F238E27FC236}">
                <a16:creationId xmlns:a16="http://schemas.microsoft.com/office/drawing/2014/main" id="{1F083FEF-ECF4-C440-BF97-681C1A172E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B41C2A-0446-3846-94F0-6AFEA348563F}" type="slidenum">
              <a:rPr lang="es-AR" altLang="es-AR"/>
              <a:pPr eaLnBrk="1" hangingPunct="1"/>
              <a:t>45</a:t>
            </a:fld>
            <a:endParaRPr lang="es-AR" altLang="es-AR"/>
          </a:p>
        </p:txBody>
      </p:sp>
    </p:spTree>
    <p:extLst>
      <p:ext uri="{BB962C8B-B14F-4D97-AF65-F5344CB8AC3E}">
        <p14:creationId xmlns:p14="http://schemas.microsoft.com/office/powerpoint/2010/main" val="7744603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a:extLst>
              <a:ext uri="{FF2B5EF4-FFF2-40B4-BE49-F238E27FC236}">
                <a16:creationId xmlns:a16="http://schemas.microsoft.com/office/drawing/2014/main" id="{7EFE588B-F80B-E64B-9933-DCFB3436DF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a:extLst>
              <a:ext uri="{FF2B5EF4-FFF2-40B4-BE49-F238E27FC236}">
                <a16:creationId xmlns:a16="http://schemas.microsoft.com/office/drawing/2014/main" id="{2B28CFBC-E17D-4449-AC10-D01881213B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1444" name="3 Marcador de número de diapositiva">
            <a:extLst>
              <a:ext uri="{FF2B5EF4-FFF2-40B4-BE49-F238E27FC236}">
                <a16:creationId xmlns:a16="http://schemas.microsoft.com/office/drawing/2014/main" id="{44D24BE5-C3B9-EF48-BAAA-1D180E3D2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743305-8ADB-3C47-9CD2-13F329A56656}" type="slidenum">
              <a:rPr lang="es-AR" altLang="es-AR"/>
              <a:pPr eaLnBrk="1" hangingPunct="1"/>
              <a:t>46</a:t>
            </a:fld>
            <a:endParaRPr lang="es-AR" altLang="es-AR"/>
          </a:p>
        </p:txBody>
      </p:sp>
    </p:spTree>
    <p:extLst>
      <p:ext uri="{BB962C8B-B14F-4D97-AF65-F5344CB8AC3E}">
        <p14:creationId xmlns:p14="http://schemas.microsoft.com/office/powerpoint/2010/main" val="33459561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a:extLst>
              <a:ext uri="{FF2B5EF4-FFF2-40B4-BE49-F238E27FC236}">
                <a16:creationId xmlns:a16="http://schemas.microsoft.com/office/drawing/2014/main" id="{B23BAAC6-2445-B84D-A0ED-CD426DF327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a:extLst>
              <a:ext uri="{FF2B5EF4-FFF2-40B4-BE49-F238E27FC236}">
                <a16:creationId xmlns:a16="http://schemas.microsoft.com/office/drawing/2014/main" id="{8E3B1B76-7D6B-9C48-BC24-793C2603FE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2468" name="3 Marcador de número de diapositiva">
            <a:extLst>
              <a:ext uri="{FF2B5EF4-FFF2-40B4-BE49-F238E27FC236}">
                <a16:creationId xmlns:a16="http://schemas.microsoft.com/office/drawing/2014/main" id="{3B41CF80-BFEF-054F-8268-D3FFF6E1FC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A845F1-647C-E14E-AC65-389667AB1D60}" type="slidenum">
              <a:rPr lang="es-AR" altLang="es-AR"/>
              <a:pPr eaLnBrk="1" hangingPunct="1"/>
              <a:t>47</a:t>
            </a:fld>
            <a:endParaRPr lang="es-AR" altLang="es-AR"/>
          </a:p>
        </p:txBody>
      </p:sp>
    </p:spTree>
    <p:extLst>
      <p:ext uri="{BB962C8B-B14F-4D97-AF65-F5344CB8AC3E}">
        <p14:creationId xmlns:p14="http://schemas.microsoft.com/office/powerpoint/2010/main" val="61279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a:extLst>
              <a:ext uri="{FF2B5EF4-FFF2-40B4-BE49-F238E27FC236}">
                <a16:creationId xmlns:a16="http://schemas.microsoft.com/office/drawing/2014/main" id="{5B35FEEF-9C0C-D847-9917-8B35343793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2 Marcador de notas">
            <a:extLst>
              <a:ext uri="{FF2B5EF4-FFF2-40B4-BE49-F238E27FC236}">
                <a16:creationId xmlns:a16="http://schemas.microsoft.com/office/drawing/2014/main" id="{AD42F9D1-AAA9-0046-AE59-476B116B12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79876" name="3 Marcador de número de diapositiva">
            <a:extLst>
              <a:ext uri="{FF2B5EF4-FFF2-40B4-BE49-F238E27FC236}">
                <a16:creationId xmlns:a16="http://schemas.microsoft.com/office/drawing/2014/main" id="{DD4B7EB7-5AAC-6843-9236-7EEC8A5F7F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C65AD7-F290-CF49-ABF0-1D2689E9E3BD}" type="slidenum">
              <a:rPr lang="es-AR" altLang="es-AR"/>
              <a:pPr eaLnBrk="1" hangingPunct="1"/>
              <a:t>48</a:t>
            </a:fld>
            <a:endParaRPr lang="es-AR" altLang="es-AR"/>
          </a:p>
        </p:txBody>
      </p:sp>
    </p:spTree>
    <p:extLst>
      <p:ext uri="{BB962C8B-B14F-4D97-AF65-F5344CB8AC3E}">
        <p14:creationId xmlns:p14="http://schemas.microsoft.com/office/powerpoint/2010/main" val="38762193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a:extLst>
              <a:ext uri="{FF2B5EF4-FFF2-40B4-BE49-F238E27FC236}">
                <a16:creationId xmlns:a16="http://schemas.microsoft.com/office/drawing/2014/main" id="{AC81CD4E-A32C-044A-B349-7F2AE97ACF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2 Marcador de notas">
            <a:extLst>
              <a:ext uri="{FF2B5EF4-FFF2-40B4-BE49-F238E27FC236}">
                <a16:creationId xmlns:a16="http://schemas.microsoft.com/office/drawing/2014/main" id="{32FBB022-DBEB-0A4A-968F-E9DF72600D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0900" name="3 Marcador de número de diapositiva">
            <a:extLst>
              <a:ext uri="{FF2B5EF4-FFF2-40B4-BE49-F238E27FC236}">
                <a16:creationId xmlns:a16="http://schemas.microsoft.com/office/drawing/2014/main" id="{A622F6A6-6FFF-F44A-B6AD-2A255BB6C7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2797AF-F5D0-FC43-81CE-238EA5A40B68}" type="slidenum">
              <a:rPr lang="es-AR" altLang="es-AR"/>
              <a:pPr eaLnBrk="1" hangingPunct="1"/>
              <a:t>49</a:t>
            </a:fld>
            <a:endParaRPr lang="es-AR" altLang="es-AR"/>
          </a:p>
        </p:txBody>
      </p:sp>
    </p:spTree>
    <p:extLst>
      <p:ext uri="{BB962C8B-B14F-4D97-AF65-F5344CB8AC3E}">
        <p14:creationId xmlns:p14="http://schemas.microsoft.com/office/powerpoint/2010/main" val="40225448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a:extLst>
              <a:ext uri="{FF2B5EF4-FFF2-40B4-BE49-F238E27FC236}">
                <a16:creationId xmlns:a16="http://schemas.microsoft.com/office/drawing/2014/main" id="{DF892359-B70B-2C44-9CAB-F24CA839A3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2 Marcador de notas">
            <a:extLst>
              <a:ext uri="{FF2B5EF4-FFF2-40B4-BE49-F238E27FC236}">
                <a16:creationId xmlns:a16="http://schemas.microsoft.com/office/drawing/2014/main" id="{FA854DE5-3FE7-F740-B115-40F5E1BA37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81924" name="3 Marcador de número de diapositiva">
            <a:extLst>
              <a:ext uri="{FF2B5EF4-FFF2-40B4-BE49-F238E27FC236}">
                <a16:creationId xmlns:a16="http://schemas.microsoft.com/office/drawing/2014/main" id="{8C9FF661-DCA5-4C48-8E68-0E5FD7F80A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231878-F029-5246-A54D-F764E68E74FA}" type="slidenum">
              <a:rPr lang="es-AR" altLang="es-AR"/>
              <a:pPr eaLnBrk="1" hangingPunct="1"/>
              <a:t>50</a:t>
            </a:fld>
            <a:endParaRPr lang="es-AR" altLang="es-AR"/>
          </a:p>
        </p:txBody>
      </p:sp>
    </p:spTree>
    <p:extLst>
      <p:ext uri="{BB962C8B-B14F-4D97-AF65-F5344CB8AC3E}">
        <p14:creationId xmlns:p14="http://schemas.microsoft.com/office/powerpoint/2010/main" val="143790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a:extLst>
              <a:ext uri="{FF2B5EF4-FFF2-40B4-BE49-F238E27FC236}">
                <a16:creationId xmlns:a16="http://schemas.microsoft.com/office/drawing/2014/main" id="{4305FFDB-6D9A-6D4C-B8E8-F4A56687A578}"/>
              </a:ext>
            </a:extLst>
          </p:cNvPr>
          <p:cNvSpPr>
            <a:spLocks noGrp="1" noRot="1" noChangeAspect="1" noTextEdit="1"/>
          </p:cNvSpPr>
          <p:nvPr>
            <p:ph type="sldImg"/>
          </p:nvPr>
        </p:nvSpPr>
        <p:spPr>
          <a:ln/>
        </p:spPr>
      </p:sp>
      <p:sp>
        <p:nvSpPr>
          <p:cNvPr id="48131" name="2 Marcador de notas">
            <a:extLst>
              <a:ext uri="{FF2B5EF4-FFF2-40B4-BE49-F238E27FC236}">
                <a16:creationId xmlns:a16="http://schemas.microsoft.com/office/drawing/2014/main" id="{2413CF7E-BB8F-CA4C-BBE8-ADABBCB637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8132" name="3 Marcador de número de diapositiva">
            <a:extLst>
              <a:ext uri="{FF2B5EF4-FFF2-40B4-BE49-F238E27FC236}">
                <a16:creationId xmlns:a16="http://schemas.microsoft.com/office/drawing/2014/main" id="{1F42B7ED-6B86-6F49-BFED-321E9332CB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20ECA31-B3F0-ED4C-8C65-04A7A95E201D}" type="slidenum">
              <a:rPr lang="es-MX" altLang="es-AR">
                <a:latin typeface="Arial" panose="020B0604020202020204" pitchFamily="34" charset="0"/>
              </a:rPr>
              <a:pPr eaLnBrk="1" hangingPunct="1"/>
              <a:t>6</a:t>
            </a:fld>
            <a:endParaRPr lang="es-MX" altLang="es-AR">
              <a:latin typeface="Arial" panose="020B0604020202020204" pitchFamily="34" charset="0"/>
            </a:endParaRPr>
          </a:p>
        </p:txBody>
      </p:sp>
    </p:spTree>
    <p:extLst>
      <p:ext uri="{BB962C8B-B14F-4D97-AF65-F5344CB8AC3E}">
        <p14:creationId xmlns:p14="http://schemas.microsoft.com/office/powerpoint/2010/main" val="3989066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a:extLst>
              <a:ext uri="{FF2B5EF4-FFF2-40B4-BE49-F238E27FC236}">
                <a16:creationId xmlns:a16="http://schemas.microsoft.com/office/drawing/2014/main" id="{E535D03B-B919-5045-BA4C-C81BE20FE8B5}"/>
              </a:ext>
            </a:extLst>
          </p:cNvPr>
          <p:cNvSpPr>
            <a:spLocks noGrp="1" noRot="1" noChangeAspect="1" noTextEdit="1"/>
          </p:cNvSpPr>
          <p:nvPr>
            <p:ph type="sldImg"/>
          </p:nvPr>
        </p:nvSpPr>
        <p:spPr>
          <a:ln/>
        </p:spPr>
      </p:sp>
      <p:sp>
        <p:nvSpPr>
          <p:cNvPr id="49155" name="2 Marcador de notas">
            <a:extLst>
              <a:ext uri="{FF2B5EF4-FFF2-40B4-BE49-F238E27FC236}">
                <a16:creationId xmlns:a16="http://schemas.microsoft.com/office/drawing/2014/main" id="{6E970F3B-F210-C94B-9E7F-188DA05834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49156" name="3 Marcador de número de diapositiva">
            <a:extLst>
              <a:ext uri="{FF2B5EF4-FFF2-40B4-BE49-F238E27FC236}">
                <a16:creationId xmlns:a16="http://schemas.microsoft.com/office/drawing/2014/main" id="{7DB930B2-A80A-DD4E-9D33-F219862BBE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7935639-6A02-474F-81DD-DE23FD5A5DAA}" type="slidenum">
              <a:rPr lang="es-MX" altLang="es-AR">
                <a:latin typeface="Arial" panose="020B0604020202020204" pitchFamily="34" charset="0"/>
              </a:rPr>
              <a:pPr eaLnBrk="1" hangingPunct="1"/>
              <a:t>7</a:t>
            </a:fld>
            <a:endParaRPr lang="es-MX" altLang="es-AR">
              <a:latin typeface="Arial" panose="020B0604020202020204" pitchFamily="34" charset="0"/>
            </a:endParaRPr>
          </a:p>
        </p:txBody>
      </p:sp>
    </p:spTree>
    <p:extLst>
      <p:ext uri="{BB962C8B-B14F-4D97-AF65-F5344CB8AC3E}">
        <p14:creationId xmlns:p14="http://schemas.microsoft.com/office/powerpoint/2010/main" val="2078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a:extLst>
              <a:ext uri="{FF2B5EF4-FFF2-40B4-BE49-F238E27FC236}">
                <a16:creationId xmlns:a16="http://schemas.microsoft.com/office/drawing/2014/main" id="{1BDF17D8-AF82-A74B-B1E4-FF6F8BBAFD4A}"/>
              </a:ext>
            </a:extLst>
          </p:cNvPr>
          <p:cNvSpPr>
            <a:spLocks noGrp="1" noRot="1" noChangeAspect="1" noTextEdit="1"/>
          </p:cNvSpPr>
          <p:nvPr>
            <p:ph type="sldImg"/>
          </p:nvPr>
        </p:nvSpPr>
        <p:spPr>
          <a:ln/>
        </p:spPr>
      </p:sp>
      <p:sp>
        <p:nvSpPr>
          <p:cNvPr id="50179" name="2 Marcador de notas">
            <a:extLst>
              <a:ext uri="{FF2B5EF4-FFF2-40B4-BE49-F238E27FC236}">
                <a16:creationId xmlns:a16="http://schemas.microsoft.com/office/drawing/2014/main" id="{1F850CA4-4EAB-CB4D-989E-E151C319F9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50180" name="3 Marcador de número de diapositiva">
            <a:extLst>
              <a:ext uri="{FF2B5EF4-FFF2-40B4-BE49-F238E27FC236}">
                <a16:creationId xmlns:a16="http://schemas.microsoft.com/office/drawing/2014/main" id="{FBD0E46F-A735-9448-9070-BBF872FC05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3A3905C-AA65-C249-9EB7-1A4B13DF44B2}" type="slidenum">
              <a:rPr lang="es-MX" altLang="es-AR">
                <a:latin typeface="Arial" panose="020B0604020202020204" pitchFamily="34" charset="0"/>
              </a:rPr>
              <a:pPr eaLnBrk="1" hangingPunct="1"/>
              <a:t>8</a:t>
            </a:fld>
            <a:endParaRPr lang="es-MX" altLang="es-AR">
              <a:latin typeface="Arial" panose="020B0604020202020204" pitchFamily="34" charset="0"/>
            </a:endParaRPr>
          </a:p>
        </p:txBody>
      </p:sp>
    </p:spTree>
    <p:extLst>
      <p:ext uri="{BB962C8B-B14F-4D97-AF65-F5344CB8AC3E}">
        <p14:creationId xmlns:p14="http://schemas.microsoft.com/office/powerpoint/2010/main" val="123819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a:extLst>
              <a:ext uri="{FF2B5EF4-FFF2-40B4-BE49-F238E27FC236}">
                <a16:creationId xmlns:a16="http://schemas.microsoft.com/office/drawing/2014/main" id="{63CB4026-AB4F-CD4A-9E13-0092FCB9F0F3}"/>
              </a:ext>
            </a:extLst>
          </p:cNvPr>
          <p:cNvSpPr>
            <a:spLocks noGrp="1" noRot="1" noChangeAspect="1" noTextEdit="1"/>
          </p:cNvSpPr>
          <p:nvPr>
            <p:ph type="sldImg"/>
          </p:nvPr>
        </p:nvSpPr>
        <p:spPr>
          <a:ln/>
        </p:spPr>
      </p:sp>
      <p:sp>
        <p:nvSpPr>
          <p:cNvPr id="51203" name="2 Marcador de notas">
            <a:extLst>
              <a:ext uri="{FF2B5EF4-FFF2-40B4-BE49-F238E27FC236}">
                <a16:creationId xmlns:a16="http://schemas.microsoft.com/office/drawing/2014/main" id="{FEDFE8A3-D34F-1A4E-9E31-F3E11BF78B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
        <p:nvSpPr>
          <p:cNvPr id="51204" name="3 Marcador de número de diapositiva">
            <a:extLst>
              <a:ext uri="{FF2B5EF4-FFF2-40B4-BE49-F238E27FC236}">
                <a16:creationId xmlns:a16="http://schemas.microsoft.com/office/drawing/2014/main" id="{01BE0576-9BC4-F446-9A7F-82F4D5D43F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B7ABE48-8AD9-DA45-8B67-53A5D537DDF3}" type="slidenum">
              <a:rPr lang="es-MX" altLang="es-AR">
                <a:latin typeface="Arial" panose="020B0604020202020204" pitchFamily="34" charset="0"/>
              </a:rPr>
              <a:pPr eaLnBrk="1" hangingPunct="1"/>
              <a:t>9</a:t>
            </a:fld>
            <a:endParaRPr lang="es-MX" altLang="es-AR">
              <a:latin typeface="Arial" panose="020B0604020202020204" pitchFamily="34" charset="0"/>
            </a:endParaRPr>
          </a:p>
        </p:txBody>
      </p:sp>
    </p:spTree>
    <p:extLst>
      <p:ext uri="{BB962C8B-B14F-4D97-AF65-F5344CB8AC3E}">
        <p14:creationId xmlns:p14="http://schemas.microsoft.com/office/powerpoint/2010/main" val="333889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1 Marcador de imagen de diapositiva">
            <a:extLst>
              <a:ext uri="{FF2B5EF4-FFF2-40B4-BE49-F238E27FC236}">
                <a16:creationId xmlns:a16="http://schemas.microsoft.com/office/drawing/2014/main" id="{427EADDA-CB58-564A-A9A1-C026613095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2 Marcador de notas">
            <a:extLst>
              <a:ext uri="{FF2B5EF4-FFF2-40B4-BE49-F238E27FC236}">
                <a16:creationId xmlns:a16="http://schemas.microsoft.com/office/drawing/2014/main" id="{31EAC357-1088-4D47-8180-6806C56017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107524" name="3 Marcador de número de diapositiva">
            <a:extLst>
              <a:ext uri="{FF2B5EF4-FFF2-40B4-BE49-F238E27FC236}">
                <a16:creationId xmlns:a16="http://schemas.microsoft.com/office/drawing/2014/main" id="{AE3F0808-0045-7E48-893D-F40CE81F7E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6E8EBC-97BE-C94A-ABDD-ECD5E006902B}" type="slidenum">
              <a:rPr lang="es-AR" altLang="es-AR"/>
              <a:pPr eaLnBrk="1" hangingPunct="1"/>
              <a:t>10</a:t>
            </a:fld>
            <a:endParaRPr lang="es-AR" altLang="es-AR"/>
          </a:p>
        </p:txBody>
      </p:sp>
    </p:spTree>
    <p:extLst>
      <p:ext uri="{BB962C8B-B14F-4D97-AF65-F5344CB8AC3E}">
        <p14:creationId xmlns:p14="http://schemas.microsoft.com/office/powerpoint/2010/main" val="226870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Ingeniería de Software en Sistemas Embebidos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Ingeniería de Software en Sistemas Embebidos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Ingeniería de Software en Sistemas Embebidos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766233" y="304801"/>
            <a:ext cx="10668000" cy="1216025"/>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755651" y="1752600"/>
            <a:ext cx="10668000" cy="4267200"/>
          </a:xfrm>
        </p:spPr>
        <p:txBody>
          <a:bodyPr/>
          <a:lstStyle/>
          <a:p>
            <a:pPr lvl="0"/>
            <a:endParaRPr lang="es-AR" noProof="0"/>
          </a:p>
        </p:txBody>
      </p:sp>
      <p:sp>
        <p:nvSpPr>
          <p:cNvPr id="4" name="Rectangle 6">
            <a:extLst>
              <a:ext uri="{FF2B5EF4-FFF2-40B4-BE49-F238E27FC236}">
                <a16:creationId xmlns:a16="http://schemas.microsoft.com/office/drawing/2014/main" id="{6ED99AE3-9AF8-7447-948C-DDBD804A2E39}"/>
              </a:ext>
            </a:extLst>
          </p:cNvPr>
          <p:cNvSpPr>
            <a:spLocks noGrp="1" noChangeArrowheads="1"/>
          </p:cNvSpPr>
          <p:nvPr>
            <p:ph type="dt" sz="half" idx="10"/>
          </p:nvPr>
        </p:nvSpPr>
        <p:spPr>
          <a:ln/>
        </p:spPr>
        <p:txBody>
          <a:bodyPr/>
          <a:lstStyle>
            <a:lvl1pPr>
              <a:defRPr/>
            </a:lvl1pPr>
          </a:lstStyle>
          <a:p>
            <a:pPr>
              <a:defRPr/>
            </a:pPr>
            <a:endParaRPr lang="es-MX"/>
          </a:p>
        </p:txBody>
      </p:sp>
      <p:sp>
        <p:nvSpPr>
          <p:cNvPr id="5" name="Rectangle 7">
            <a:extLst>
              <a:ext uri="{FF2B5EF4-FFF2-40B4-BE49-F238E27FC236}">
                <a16:creationId xmlns:a16="http://schemas.microsoft.com/office/drawing/2014/main" id="{651D4A2D-F8B9-4A4C-BB73-CBCEAC4CA387}"/>
              </a:ext>
            </a:extLst>
          </p:cNvPr>
          <p:cNvSpPr>
            <a:spLocks noGrp="1" noChangeArrowheads="1"/>
          </p:cNvSpPr>
          <p:nvPr>
            <p:ph type="ftr" sz="quarter" idx="11"/>
          </p:nvPr>
        </p:nvSpPr>
        <p:spPr>
          <a:ln/>
        </p:spPr>
        <p:txBody>
          <a:bodyPr/>
          <a:lstStyle>
            <a:lvl1pPr>
              <a:defRPr/>
            </a:lvl1pPr>
          </a:lstStyle>
          <a:p>
            <a:pPr>
              <a:defRPr/>
            </a:pPr>
            <a:r>
              <a:rPr lang="es-MX"/>
              <a:t>Ingeniería de Software en Sistemas Embebidos</a:t>
            </a:r>
          </a:p>
        </p:txBody>
      </p:sp>
      <p:sp>
        <p:nvSpPr>
          <p:cNvPr id="6" name="Rectangle 8">
            <a:extLst>
              <a:ext uri="{FF2B5EF4-FFF2-40B4-BE49-F238E27FC236}">
                <a16:creationId xmlns:a16="http://schemas.microsoft.com/office/drawing/2014/main" id="{47B9773D-FD54-924A-8785-F4B9B477BD0B}"/>
              </a:ext>
            </a:extLst>
          </p:cNvPr>
          <p:cNvSpPr>
            <a:spLocks noGrp="1" noChangeArrowheads="1"/>
          </p:cNvSpPr>
          <p:nvPr>
            <p:ph type="sldNum" sz="quarter" idx="12"/>
          </p:nvPr>
        </p:nvSpPr>
        <p:spPr>
          <a:ln/>
        </p:spPr>
        <p:txBody>
          <a:bodyPr/>
          <a:lstStyle>
            <a:lvl1pPr>
              <a:defRPr/>
            </a:lvl1pPr>
          </a:lstStyle>
          <a:p>
            <a:fld id="{8EEEE222-0434-F943-8B60-124BC1D5E2A0}" type="slidenum">
              <a:rPr lang="es-MX" altLang="es-AR"/>
              <a:pPr/>
              <a:t>‹Nº›</a:t>
            </a:fld>
            <a:endParaRPr lang="es-MX" altLang="es-AR"/>
          </a:p>
        </p:txBody>
      </p:sp>
    </p:spTree>
    <p:extLst>
      <p:ext uri="{BB962C8B-B14F-4D97-AF65-F5344CB8AC3E}">
        <p14:creationId xmlns:p14="http://schemas.microsoft.com/office/powerpoint/2010/main" val="3637195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Objeto">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430080"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8" name="2 Marcador de contenido"/>
          <p:cNvSpPr>
            <a:spLocks noGrp="1"/>
          </p:cNvSpPr>
          <p:nvPr>
            <p:ph idx="13"/>
          </p:nvPr>
        </p:nvSpPr>
        <p:spPr>
          <a:xfrm>
            <a:off x="285709" y="1643050"/>
            <a:ext cx="11430080"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6" name="Rectangle 4">
            <a:extLst>
              <a:ext uri="{FF2B5EF4-FFF2-40B4-BE49-F238E27FC236}">
                <a16:creationId xmlns:a16="http://schemas.microsoft.com/office/drawing/2014/main" id="{6A6D713E-4949-E04B-89D4-6C9844CC0AC7}"/>
              </a:ext>
            </a:extLst>
          </p:cNvPr>
          <p:cNvSpPr>
            <a:spLocks noGrp="1" noChangeArrowheads="1"/>
          </p:cNvSpPr>
          <p:nvPr>
            <p:ph type="dt" sz="half" idx="14"/>
          </p:nvPr>
        </p:nvSpPr>
        <p:spPr/>
        <p:txBody>
          <a:bodyPr/>
          <a:lstStyle>
            <a:lvl1pPr>
              <a:defRPr/>
            </a:lvl1pPr>
          </a:lstStyle>
          <a:p>
            <a:pPr>
              <a:defRPr/>
            </a:pPr>
            <a:endParaRPr lang="es-ES_tradnl"/>
          </a:p>
        </p:txBody>
      </p:sp>
      <p:sp>
        <p:nvSpPr>
          <p:cNvPr id="7" name="Rectangle 5">
            <a:extLst>
              <a:ext uri="{FF2B5EF4-FFF2-40B4-BE49-F238E27FC236}">
                <a16:creationId xmlns:a16="http://schemas.microsoft.com/office/drawing/2014/main" id="{D074656F-E2F4-5940-8B7C-382901E199DE}"/>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9" name="Rectangle 6">
            <a:extLst>
              <a:ext uri="{FF2B5EF4-FFF2-40B4-BE49-F238E27FC236}">
                <a16:creationId xmlns:a16="http://schemas.microsoft.com/office/drawing/2014/main" id="{214AC316-2D65-2E47-8289-CE5DEBDE792D}"/>
              </a:ext>
            </a:extLst>
          </p:cNvPr>
          <p:cNvSpPr>
            <a:spLocks noGrp="1" noChangeArrowheads="1"/>
          </p:cNvSpPr>
          <p:nvPr>
            <p:ph type="sldNum" sz="quarter" idx="16"/>
          </p:nvPr>
        </p:nvSpPr>
        <p:spPr/>
        <p:txBody>
          <a:bodyPr/>
          <a:lstStyle>
            <a:lvl1pPr>
              <a:defRPr/>
            </a:lvl1pPr>
          </a:lstStyle>
          <a:p>
            <a:fld id="{4F91718A-8662-A841-B528-18F558567BDE}" type="slidenum">
              <a:rPr lang="es-ES_tradnl" altLang="es-AR"/>
              <a:pPr/>
              <a:t>‹Nº›</a:t>
            </a:fld>
            <a:endParaRPr lang="es-ES_tradnl" altLang="es-AR"/>
          </a:p>
        </p:txBody>
      </p:sp>
    </p:spTree>
    <p:extLst>
      <p:ext uri="{BB962C8B-B14F-4D97-AF65-F5344CB8AC3E}">
        <p14:creationId xmlns:p14="http://schemas.microsoft.com/office/powerpoint/2010/main" val="1096585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ítulo y texto">
    <p:spTree>
      <p:nvGrpSpPr>
        <p:cNvPr id="1" name=""/>
        <p:cNvGrpSpPr/>
        <p:nvPr/>
      </p:nvGrpSpPr>
      <p:grpSpPr>
        <a:xfrm>
          <a:off x="0" y="0"/>
          <a:ext cx="0" cy="0"/>
          <a:chOff x="0" y="0"/>
          <a:chExt cx="0" cy="0"/>
        </a:xfrm>
      </p:grpSpPr>
      <p:sp>
        <p:nvSpPr>
          <p:cNvPr id="2" name="1 Título"/>
          <p:cNvSpPr>
            <a:spLocks noGrp="1"/>
          </p:cNvSpPr>
          <p:nvPr>
            <p:ph type="title"/>
          </p:nvPr>
        </p:nvSpPr>
        <p:spPr>
          <a:xfrm>
            <a:off x="666712" y="928670"/>
            <a:ext cx="11239579"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571462" y="1643050"/>
            <a:ext cx="11049077"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6" name="Rectangle 4">
            <a:extLst>
              <a:ext uri="{FF2B5EF4-FFF2-40B4-BE49-F238E27FC236}">
                <a16:creationId xmlns:a16="http://schemas.microsoft.com/office/drawing/2014/main" id="{B9FB731E-863D-724A-B5C4-25F0A76A0E25}"/>
              </a:ext>
            </a:extLst>
          </p:cNvPr>
          <p:cNvSpPr>
            <a:spLocks noGrp="1" noChangeArrowheads="1"/>
          </p:cNvSpPr>
          <p:nvPr>
            <p:ph type="dt" sz="half" idx="10"/>
          </p:nvPr>
        </p:nvSpPr>
        <p:spPr/>
        <p:txBody>
          <a:bodyPr/>
          <a:lstStyle>
            <a:lvl1pPr>
              <a:defRPr/>
            </a:lvl1pPr>
          </a:lstStyle>
          <a:p>
            <a:pPr>
              <a:defRPr/>
            </a:pPr>
            <a:endParaRPr lang="es-ES_tradnl"/>
          </a:p>
        </p:txBody>
      </p:sp>
      <p:sp>
        <p:nvSpPr>
          <p:cNvPr id="7" name="Rectangle 5">
            <a:extLst>
              <a:ext uri="{FF2B5EF4-FFF2-40B4-BE49-F238E27FC236}">
                <a16:creationId xmlns:a16="http://schemas.microsoft.com/office/drawing/2014/main" id="{B622BE3B-67CD-1245-984F-DFB13AB8CB8C}"/>
              </a:ext>
            </a:extLst>
          </p:cNvPr>
          <p:cNvSpPr>
            <a:spLocks noGrp="1" noChangeArrowheads="1"/>
          </p:cNvSpPr>
          <p:nvPr>
            <p:ph type="ftr" sz="quarter" idx="11"/>
          </p:nvPr>
        </p:nvSpPr>
        <p:spPr/>
        <p:txBody>
          <a:bodyPr/>
          <a:lstStyle>
            <a:lvl1pPr>
              <a:defRPr/>
            </a:lvl1pPr>
          </a:lstStyle>
          <a:p>
            <a:pPr>
              <a:defRPr/>
            </a:pPr>
            <a:r>
              <a:rPr lang="es-AR"/>
              <a:t>Ingeniería de Software en Sistemas Embebidos</a:t>
            </a:r>
            <a:endParaRPr lang="es-ES_tradnl"/>
          </a:p>
        </p:txBody>
      </p:sp>
      <p:sp>
        <p:nvSpPr>
          <p:cNvPr id="8" name="Rectangle 6">
            <a:extLst>
              <a:ext uri="{FF2B5EF4-FFF2-40B4-BE49-F238E27FC236}">
                <a16:creationId xmlns:a16="http://schemas.microsoft.com/office/drawing/2014/main" id="{8F85222D-D3F8-CF47-999E-6222550D80F6}"/>
              </a:ext>
            </a:extLst>
          </p:cNvPr>
          <p:cNvSpPr>
            <a:spLocks noGrp="1" noChangeArrowheads="1"/>
          </p:cNvSpPr>
          <p:nvPr>
            <p:ph type="sldNum" sz="quarter" idx="12"/>
          </p:nvPr>
        </p:nvSpPr>
        <p:spPr/>
        <p:txBody>
          <a:bodyPr/>
          <a:lstStyle>
            <a:lvl1pPr>
              <a:defRPr/>
            </a:lvl1pPr>
          </a:lstStyle>
          <a:p>
            <a:fld id="{121B04AB-DA77-254F-950C-EACDCDAFED74}" type="slidenum">
              <a:rPr lang="es-ES_tradnl" altLang="es-AR"/>
              <a:pPr/>
              <a:t>‹Nº›</a:t>
            </a:fld>
            <a:endParaRPr lang="es-ES_tradnl" altLang="es-AR"/>
          </a:p>
        </p:txBody>
      </p:sp>
    </p:spTree>
    <p:extLst>
      <p:ext uri="{BB962C8B-B14F-4D97-AF65-F5344CB8AC3E}">
        <p14:creationId xmlns:p14="http://schemas.microsoft.com/office/powerpoint/2010/main" val="2171198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B7D84D60-7207-F644-B32D-0551691959B0}"/>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C4B6BA4A-CFDF-8D49-B5C2-B5DA0D365CDA}"/>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915318A2-79A1-AB4A-A956-38D3E6632280}"/>
              </a:ext>
            </a:extLst>
          </p:cNvPr>
          <p:cNvSpPr>
            <a:spLocks noGrp="1" noChangeArrowheads="1"/>
          </p:cNvSpPr>
          <p:nvPr>
            <p:ph type="sldNum" sz="quarter" idx="16"/>
          </p:nvPr>
        </p:nvSpPr>
        <p:spPr/>
        <p:txBody>
          <a:bodyPr/>
          <a:lstStyle>
            <a:lvl1pPr>
              <a:defRPr/>
            </a:lvl1pPr>
          </a:lstStyle>
          <a:p>
            <a:fld id="{C7D55B57-D32D-0B43-857B-62F88BB30A81}" type="slidenum">
              <a:rPr lang="es-ES_tradnl" altLang="es-AR"/>
              <a:pPr/>
              <a:t>‹Nº›</a:t>
            </a:fld>
            <a:endParaRPr lang="es-ES_tradnl" altLang="es-AR"/>
          </a:p>
        </p:txBody>
      </p:sp>
    </p:spTree>
    <p:extLst>
      <p:ext uri="{BB962C8B-B14F-4D97-AF65-F5344CB8AC3E}">
        <p14:creationId xmlns:p14="http://schemas.microsoft.com/office/powerpoint/2010/main" val="97075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B7D84D60-7207-F644-B32D-0551691959B0}"/>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C4B6BA4A-CFDF-8D49-B5C2-B5DA0D365CDA}"/>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915318A2-79A1-AB4A-A956-38D3E6632280}"/>
              </a:ext>
            </a:extLst>
          </p:cNvPr>
          <p:cNvSpPr>
            <a:spLocks noGrp="1" noChangeArrowheads="1"/>
          </p:cNvSpPr>
          <p:nvPr>
            <p:ph type="sldNum" sz="quarter" idx="16"/>
          </p:nvPr>
        </p:nvSpPr>
        <p:spPr/>
        <p:txBody>
          <a:bodyPr/>
          <a:lstStyle>
            <a:lvl1pPr>
              <a:defRPr/>
            </a:lvl1pPr>
          </a:lstStyle>
          <a:p>
            <a:fld id="{C7D55B57-D32D-0B43-857B-62F88BB30A81}" type="slidenum">
              <a:rPr lang="es-ES_tradnl" altLang="es-AR"/>
              <a:pPr/>
              <a:t>‹Nº›</a:t>
            </a:fld>
            <a:endParaRPr lang="es-ES_tradnl" altLang="es-AR"/>
          </a:p>
        </p:txBody>
      </p:sp>
    </p:spTree>
    <p:extLst>
      <p:ext uri="{BB962C8B-B14F-4D97-AF65-F5344CB8AC3E}">
        <p14:creationId xmlns:p14="http://schemas.microsoft.com/office/powerpoint/2010/main" val="421634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D4316EC-9B0B-B643-9C95-D9BAB33C47A9}"/>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55A7D2B1-4B4C-CE43-A3EC-1E8604FDCFF8}"/>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D8CE2914-C12E-384E-B651-AA0F24585AB3}"/>
              </a:ext>
            </a:extLst>
          </p:cNvPr>
          <p:cNvSpPr>
            <a:spLocks noGrp="1" noChangeArrowheads="1"/>
          </p:cNvSpPr>
          <p:nvPr>
            <p:ph type="sldNum" sz="quarter" idx="16"/>
          </p:nvPr>
        </p:nvSpPr>
        <p:spPr/>
        <p:txBody>
          <a:bodyPr/>
          <a:lstStyle>
            <a:lvl1pPr>
              <a:defRPr/>
            </a:lvl1pPr>
          </a:lstStyle>
          <a:p>
            <a:fld id="{E9E3984C-7479-FA47-953C-3FFCC123C88D}" type="slidenum">
              <a:rPr lang="es-ES_tradnl" altLang="es-AR"/>
              <a:pPr/>
              <a:t>‹Nº›</a:t>
            </a:fld>
            <a:endParaRPr lang="es-ES_tradnl" altLang="es-AR"/>
          </a:p>
        </p:txBody>
      </p:sp>
    </p:spTree>
    <p:extLst>
      <p:ext uri="{BB962C8B-B14F-4D97-AF65-F5344CB8AC3E}">
        <p14:creationId xmlns:p14="http://schemas.microsoft.com/office/powerpoint/2010/main" val="1144585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D4316EC-9B0B-B643-9C95-D9BAB33C47A9}"/>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55A7D2B1-4B4C-CE43-A3EC-1E8604FDCFF8}"/>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D8CE2914-C12E-384E-B651-AA0F24585AB3}"/>
              </a:ext>
            </a:extLst>
          </p:cNvPr>
          <p:cNvSpPr>
            <a:spLocks noGrp="1" noChangeArrowheads="1"/>
          </p:cNvSpPr>
          <p:nvPr>
            <p:ph type="sldNum" sz="quarter" idx="16"/>
          </p:nvPr>
        </p:nvSpPr>
        <p:spPr/>
        <p:txBody>
          <a:bodyPr/>
          <a:lstStyle>
            <a:lvl1pPr>
              <a:defRPr/>
            </a:lvl1pPr>
          </a:lstStyle>
          <a:p>
            <a:fld id="{E9E3984C-7479-FA47-953C-3FFCC123C88D}" type="slidenum">
              <a:rPr lang="es-ES_tradnl" altLang="es-AR"/>
              <a:pPr/>
              <a:t>‹Nº›</a:t>
            </a:fld>
            <a:endParaRPr lang="es-ES_tradnl" altLang="es-AR"/>
          </a:p>
        </p:txBody>
      </p:sp>
    </p:spTree>
    <p:extLst>
      <p:ext uri="{BB962C8B-B14F-4D97-AF65-F5344CB8AC3E}">
        <p14:creationId xmlns:p14="http://schemas.microsoft.com/office/powerpoint/2010/main" val="1843517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D4316EC-9B0B-B643-9C95-D9BAB33C47A9}"/>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55A7D2B1-4B4C-CE43-A3EC-1E8604FDCFF8}"/>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D8CE2914-C12E-384E-B651-AA0F24585AB3}"/>
              </a:ext>
            </a:extLst>
          </p:cNvPr>
          <p:cNvSpPr>
            <a:spLocks noGrp="1" noChangeArrowheads="1"/>
          </p:cNvSpPr>
          <p:nvPr>
            <p:ph type="sldNum" sz="quarter" idx="16"/>
          </p:nvPr>
        </p:nvSpPr>
        <p:spPr/>
        <p:txBody>
          <a:bodyPr/>
          <a:lstStyle>
            <a:lvl1pPr>
              <a:defRPr/>
            </a:lvl1pPr>
          </a:lstStyle>
          <a:p>
            <a:fld id="{E9E3984C-7479-FA47-953C-3FFCC123C88D}" type="slidenum">
              <a:rPr lang="es-ES_tradnl" altLang="es-AR"/>
              <a:pPr/>
              <a:t>‹Nº›</a:t>
            </a:fld>
            <a:endParaRPr lang="es-ES_tradnl" altLang="es-AR"/>
          </a:p>
        </p:txBody>
      </p:sp>
    </p:spTree>
    <p:extLst>
      <p:ext uri="{BB962C8B-B14F-4D97-AF65-F5344CB8AC3E}">
        <p14:creationId xmlns:p14="http://schemas.microsoft.com/office/powerpoint/2010/main" val="374864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Ingeniería de Software en Sistemas Embebidos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4272919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1241561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458143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7A495D2F-1568-2F4A-AD8F-D5F06B805E9D}"/>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4B303FBC-2092-8A45-8DA8-7983BC67D755}"/>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53E80EDE-60CE-F643-9315-C419143279EE}"/>
              </a:ext>
            </a:extLst>
          </p:cNvPr>
          <p:cNvSpPr>
            <a:spLocks noGrp="1" noChangeArrowheads="1"/>
          </p:cNvSpPr>
          <p:nvPr>
            <p:ph type="sldNum" sz="quarter" idx="16"/>
          </p:nvPr>
        </p:nvSpPr>
        <p:spPr/>
        <p:txBody>
          <a:bodyPr/>
          <a:lstStyle>
            <a:lvl1pPr>
              <a:defRPr/>
            </a:lvl1pPr>
          </a:lstStyle>
          <a:p>
            <a:fld id="{1F0D63D3-D22D-6541-9D8B-D6A9AF66D7D9}" type="slidenum">
              <a:rPr lang="es-ES_tradnl" altLang="es-AR"/>
              <a:pPr/>
              <a:t>‹Nº›</a:t>
            </a:fld>
            <a:endParaRPr lang="es-ES_tradnl" altLang="es-AR"/>
          </a:p>
        </p:txBody>
      </p:sp>
    </p:spTree>
    <p:extLst>
      <p:ext uri="{BB962C8B-B14F-4D97-AF65-F5344CB8AC3E}">
        <p14:creationId xmlns:p14="http://schemas.microsoft.com/office/powerpoint/2010/main" val="3785818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17418237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1327955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34818717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41088361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35652544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62300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Ingeniería de Software en Sistemas Embebidos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23459156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19991663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3280340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285709" y="928670"/>
            <a:ext cx="11906291" cy="500066"/>
          </a:xfrm>
        </p:spPr>
        <p:txBody>
          <a:bodyPr/>
          <a:lstStyle>
            <a:lvl1pPr algn="l">
              <a:defRPr sz="2800" b="0">
                <a:latin typeface="Tahoma" pitchFamily="34" charset="0"/>
                <a:cs typeface="Tahoma" pitchFamily="34" charset="0"/>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a:xfrm>
            <a:off x="285709" y="1643050"/>
            <a:ext cx="8001056" cy="4500594"/>
          </a:xfrm>
        </p:spPr>
        <p:txBody>
          <a:bodyPr/>
          <a:lstStyle>
            <a:lvl1pPr>
              <a:defRPr sz="2800">
                <a:latin typeface="Tahoma" pitchFamily="34" charset="0"/>
                <a:cs typeface="Tahoma" pitchFamily="34" charset="0"/>
              </a:defRPr>
            </a:lvl1pPr>
            <a:lvl2pPr>
              <a:defRPr sz="2400">
                <a:latin typeface="Tahoma" pitchFamily="34" charset="0"/>
                <a:cs typeface="Tahoma" pitchFamily="34" charset="0"/>
              </a:defRPr>
            </a:lvl2pPr>
            <a:lvl3pPr>
              <a:defRPr sz="2000">
                <a:latin typeface="Tahoma" pitchFamily="34" charset="0"/>
                <a:cs typeface="Tahoma" pitchFamily="34" charset="0"/>
              </a:defRPr>
            </a:lvl3pPr>
            <a:lvl4pPr>
              <a:defRPr sz="1600">
                <a:latin typeface="Tahoma" pitchFamily="34" charset="0"/>
                <a:cs typeface="Tahoma" pitchFamily="34" charset="0"/>
              </a:defRPr>
            </a:lvl4pPr>
            <a:lvl5pPr>
              <a:defRPr sz="1400">
                <a:latin typeface="Tahoma" pitchFamily="34" charset="0"/>
                <a:cs typeface="Tahoma"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8" name="2 Marcador de contenido"/>
          <p:cNvSpPr>
            <a:spLocks noGrp="1"/>
          </p:cNvSpPr>
          <p:nvPr>
            <p:ph idx="13"/>
          </p:nvPr>
        </p:nvSpPr>
        <p:spPr>
          <a:xfrm>
            <a:off x="8382016" y="1643050"/>
            <a:ext cx="3524275" cy="4500594"/>
          </a:xfrm>
        </p:spPr>
        <p:txBody>
          <a:bodyPr/>
          <a:lstStyle>
            <a:lvl1pPr marL="0" indent="0">
              <a:buFont typeface="Arial" pitchFamily="34" charset="0"/>
              <a:buNone/>
              <a:defRPr sz="1400">
                <a:latin typeface="Tahoma" pitchFamily="34" charset="0"/>
                <a:cs typeface="Tahoma" pitchFamily="34" charset="0"/>
              </a:defRPr>
            </a:lvl1pPr>
            <a:lvl2pPr>
              <a:buNone/>
              <a:defRPr sz="1400">
                <a:latin typeface="Tahoma" pitchFamily="34" charset="0"/>
                <a:cs typeface="Tahoma" pitchFamily="34" charset="0"/>
              </a:defRPr>
            </a:lvl2pPr>
            <a:lvl3pPr>
              <a:buNone/>
              <a:defRPr sz="1400">
                <a:latin typeface="Tahoma" pitchFamily="34" charset="0"/>
                <a:cs typeface="Tahoma" pitchFamily="34" charset="0"/>
              </a:defRPr>
            </a:lvl3pPr>
            <a:lvl4pPr>
              <a:buNone/>
              <a:defRPr sz="1400">
                <a:latin typeface="Tahoma" pitchFamily="34" charset="0"/>
                <a:cs typeface="Tahoma" pitchFamily="34" charset="0"/>
              </a:defRPr>
            </a:lvl4pPr>
            <a:lvl5pPr>
              <a:buNone/>
              <a:defRPr sz="1400">
                <a:latin typeface="Tahoma" pitchFamily="34" charset="0"/>
                <a:cs typeface="Tahoma" pitchFamily="34" charset="0"/>
              </a:defRPr>
            </a:lvl5pPr>
          </a:lstStyle>
          <a:p>
            <a:pPr lvl="0"/>
            <a:r>
              <a:rPr lang="es-ES"/>
              <a:t>Haga clic para modificar el estilo de texto del patrón</a:t>
            </a:r>
          </a:p>
        </p:txBody>
      </p:sp>
      <p:sp>
        <p:nvSpPr>
          <p:cNvPr id="7" name="Rectangle 4">
            <a:extLst>
              <a:ext uri="{FF2B5EF4-FFF2-40B4-BE49-F238E27FC236}">
                <a16:creationId xmlns:a16="http://schemas.microsoft.com/office/drawing/2014/main" id="{E948982B-017A-9940-AB94-54EDD83909F2}"/>
              </a:ext>
            </a:extLst>
          </p:cNvPr>
          <p:cNvSpPr>
            <a:spLocks noGrp="1" noChangeArrowheads="1"/>
          </p:cNvSpPr>
          <p:nvPr>
            <p:ph type="dt" sz="half" idx="14"/>
          </p:nvPr>
        </p:nvSpPr>
        <p:spPr/>
        <p:txBody>
          <a:bodyPr/>
          <a:lstStyle>
            <a:lvl1pPr>
              <a:defRPr/>
            </a:lvl1pPr>
          </a:lstStyle>
          <a:p>
            <a:pPr>
              <a:defRPr/>
            </a:pPr>
            <a:endParaRPr lang="es-ES_tradnl"/>
          </a:p>
        </p:txBody>
      </p:sp>
      <p:sp>
        <p:nvSpPr>
          <p:cNvPr id="9" name="Rectangle 5">
            <a:extLst>
              <a:ext uri="{FF2B5EF4-FFF2-40B4-BE49-F238E27FC236}">
                <a16:creationId xmlns:a16="http://schemas.microsoft.com/office/drawing/2014/main" id="{8B655F1A-D9C9-1643-81FE-C4F6599D0D8D}"/>
              </a:ext>
            </a:extLst>
          </p:cNvPr>
          <p:cNvSpPr>
            <a:spLocks noGrp="1" noChangeArrowheads="1"/>
          </p:cNvSpPr>
          <p:nvPr>
            <p:ph type="ftr" sz="quarter" idx="15"/>
          </p:nvPr>
        </p:nvSpPr>
        <p:spPr/>
        <p:txBody>
          <a:bodyPr/>
          <a:lstStyle>
            <a:lvl1pPr>
              <a:defRPr/>
            </a:lvl1pPr>
          </a:lstStyle>
          <a:p>
            <a:pPr>
              <a:defRPr/>
            </a:pPr>
            <a:r>
              <a:rPr lang="es-AR"/>
              <a:t>Ingeniería de Software en Sistemas Embebidos</a:t>
            </a:r>
            <a:endParaRPr lang="es-ES_tradnl"/>
          </a:p>
        </p:txBody>
      </p:sp>
      <p:sp>
        <p:nvSpPr>
          <p:cNvPr id="10" name="Rectangle 6">
            <a:extLst>
              <a:ext uri="{FF2B5EF4-FFF2-40B4-BE49-F238E27FC236}">
                <a16:creationId xmlns:a16="http://schemas.microsoft.com/office/drawing/2014/main" id="{B2EAF33A-4B68-EC49-9DC4-7003DEE449F3}"/>
              </a:ext>
            </a:extLst>
          </p:cNvPr>
          <p:cNvSpPr>
            <a:spLocks noGrp="1" noChangeArrowheads="1"/>
          </p:cNvSpPr>
          <p:nvPr>
            <p:ph type="sldNum" sz="quarter" idx="16"/>
          </p:nvPr>
        </p:nvSpPr>
        <p:spPr/>
        <p:txBody>
          <a:bodyPr/>
          <a:lstStyle>
            <a:lvl1pPr>
              <a:defRPr/>
            </a:lvl1pPr>
          </a:lstStyle>
          <a:p>
            <a:fld id="{1BD470C3-DD2D-C246-860D-8AA40F240E73}" type="slidenum">
              <a:rPr lang="es-ES_tradnl" altLang="es-AR"/>
              <a:pPr/>
              <a:t>‹Nº›</a:t>
            </a:fld>
            <a:endParaRPr lang="es-ES_tradnl" altLang="es-AR"/>
          </a:p>
        </p:txBody>
      </p:sp>
    </p:spTree>
    <p:extLst>
      <p:ext uri="{BB962C8B-B14F-4D97-AF65-F5344CB8AC3E}">
        <p14:creationId xmlns:p14="http://schemas.microsoft.com/office/powerpoint/2010/main" val="26992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en-US"/>
              <a:t>Ingeniería de Software en Sistemas Embebidos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endParaRPr lang="en-US" dirty="0"/>
          </a:p>
        </p:txBody>
      </p:sp>
      <p:sp>
        <p:nvSpPr>
          <p:cNvPr id="11" name="Footer Placeholder 10"/>
          <p:cNvSpPr>
            <a:spLocks noGrp="1"/>
          </p:cNvSpPr>
          <p:nvPr>
            <p:ph type="ftr" sz="quarter" idx="11"/>
          </p:nvPr>
        </p:nvSpPr>
        <p:spPr/>
        <p:txBody>
          <a:bodyPr/>
          <a:lstStyle/>
          <a:p>
            <a:r>
              <a:rPr lang="en-US"/>
              <a:t>Ingeniería de Software en Sistemas Embebidos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endParaRPr lang="en-US" dirty="0"/>
          </a:p>
        </p:txBody>
      </p:sp>
      <p:sp>
        <p:nvSpPr>
          <p:cNvPr id="7" name="Footer Placeholder 6"/>
          <p:cNvSpPr>
            <a:spLocks noGrp="1"/>
          </p:cNvSpPr>
          <p:nvPr>
            <p:ph type="ftr" sz="quarter" idx="11"/>
          </p:nvPr>
        </p:nvSpPr>
        <p:spPr/>
        <p:txBody>
          <a:bodyPr/>
          <a:lstStyle/>
          <a:p>
            <a:r>
              <a:rPr lang="en-US"/>
              <a:t>Ingeniería de Software en Sistemas Embebidos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Ingeniería de Software en Sistemas Embebidos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en-US"/>
              <a:t>Ingeniería de Software en Sistemas Embebidos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Ingeniería de Software en Sistemas Embebidos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Ingeniería de Software en Sistemas Embebidos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61" r:id="rId19"/>
    <p:sldLayoutId id="2147483862" r:id="rId20"/>
    <p:sldLayoutId id="2147483863" r:id="rId21"/>
    <p:sldLayoutId id="2147483864" r:id="rId22"/>
    <p:sldLayoutId id="2147483865" r:id="rId23"/>
    <p:sldLayoutId id="2147483866" r:id="rId24"/>
    <p:sldLayoutId id="2147483867" r:id="rId25"/>
    <p:sldLayoutId id="2147483868" r:id="rId26"/>
    <p:sldLayoutId id="2147483870" r:id="rId27"/>
    <p:sldLayoutId id="2147483871" r:id="rId28"/>
    <p:sldLayoutId id="2147483872" r:id="rId29"/>
    <p:sldLayoutId id="2147483873" r:id="rId30"/>
    <p:sldLayoutId id="2147483874" r:id="rId31"/>
    <p:sldLayoutId id="2147483875" r:id="rId32"/>
    <p:sldLayoutId id="2147483876" r:id="rId33"/>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2.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1.xm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9.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22.png"/><Relationship Id="rId4"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4.xml"/><Relationship Id="rId1" Type="http://schemas.openxmlformats.org/officeDocument/2006/relationships/slideLayout" Target="../slideLayouts/slideLayout29.xml"/><Relationship Id="rId5" Type="http://schemas.openxmlformats.org/officeDocument/2006/relationships/image" Target="../media/image25.jpeg"/><Relationship Id="rId4" Type="http://schemas.openxmlformats.org/officeDocument/2006/relationships/image" Target="../media/image24.jpeg"/></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5.xml"/><Relationship Id="rId1" Type="http://schemas.openxmlformats.org/officeDocument/2006/relationships/slideLayout" Target="../slideLayouts/slideLayout30.xml"/><Relationship Id="rId5" Type="http://schemas.openxmlformats.org/officeDocument/2006/relationships/image" Target="../media/image28.jpeg"/><Relationship Id="rId4" Type="http://schemas.openxmlformats.org/officeDocument/2006/relationships/image" Target="../media/image27.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31.xml"/><Relationship Id="rId6" Type="http://schemas.openxmlformats.org/officeDocument/2006/relationships/image" Target="../media/image32.emf"/><Relationship Id="rId5" Type="http://schemas.openxmlformats.org/officeDocument/2006/relationships/image" Target="../media/image31.png"/><Relationship Id="rId4" Type="http://schemas.openxmlformats.org/officeDocument/2006/relationships/image" Target="../media/image30.gi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8.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 Id="rId9" Type="http://schemas.openxmlformats.org/officeDocument/2006/relationships/image" Target="../media/image4.emf"/></Relationships>
</file>

<file path=ppt/slides/_rels/slide5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9.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Introducción a la Calidad de Software</a:t>
            </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r>
              <a:rPr lang="en-US"/>
              <a:t>Ingeniería de Software en Sistemas Embebidos</a:t>
            </a:r>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a:extLst>
              <a:ext uri="{FF2B5EF4-FFF2-40B4-BE49-F238E27FC236}">
                <a16:creationId xmlns:a16="http://schemas.microsoft.com/office/drawing/2014/main" id="{DC8CFA97-DE9E-0943-858E-C6AC6F6E4906}"/>
              </a:ext>
            </a:extLst>
          </p:cNvPr>
          <p:cNvSpPr>
            <a:spLocks noGrp="1"/>
          </p:cNvSpPr>
          <p:nvPr>
            <p:ph type="title"/>
          </p:nvPr>
        </p:nvSpPr>
        <p:spPr>
          <a:xfrm>
            <a:off x="523876" y="2928938"/>
            <a:ext cx="2505075" cy="500062"/>
          </a:xfrm>
        </p:spPr>
        <p:txBody>
          <a:bodyPr>
            <a:normAutofit fontScale="90000"/>
          </a:bodyPr>
          <a:lstStyle/>
          <a:p>
            <a:r>
              <a:rPr lang="es-AR" altLang="es-AR" dirty="0"/>
              <a:t>Aseguramiento de Calidad no es Control de Calidad</a:t>
            </a:r>
          </a:p>
        </p:txBody>
      </p:sp>
      <p:sp>
        <p:nvSpPr>
          <p:cNvPr id="54275" name="3 Marcador de pie de página">
            <a:extLst>
              <a:ext uri="{FF2B5EF4-FFF2-40B4-BE49-F238E27FC236}">
                <a16:creationId xmlns:a16="http://schemas.microsoft.com/office/drawing/2014/main" id="{CDABEAAF-AE9E-AC45-9C47-76B92AE492E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54276" name="4 Marcador de número de diapositiva">
            <a:extLst>
              <a:ext uri="{FF2B5EF4-FFF2-40B4-BE49-F238E27FC236}">
                <a16:creationId xmlns:a16="http://schemas.microsoft.com/office/drawing/2014/main" id="{85D253FA-C70C-9244-B95C-5D765E7FC8BE}"/>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F70879-D4BD-DC40-8089-C0D196214E67}" type="slidenum">
              <a:rPr lang="es-ES_tradnl" altLang="es-AR"/>
              <a:pPr eaLnBrk="1" hangingPunct="1"/>
              <a:t>10</a:t>
            </a:fld>
            <a:endParaRPr lang="es-ES_tradnl" altLang="es-AR"/>
          </a:p>
        </p:txBody>
      </p:sp>
      <p:graphicFrame>
        <p:nvGraphicFramePr>
          <p:cNvPr id="6" name="Group 98">
            <a:extLst>
              <a:ext uri="{FF2B5EF4-FFF2-40B4-BE49-F238E27FC236}">
                <a16:creationId xmlns:a16="http://schemas.microsoft.com/office/drawing/2014/main" id="{23367CC1-28BD-414D-AEB3-A4D8FEE13DE3}"/>
              </a:ext>
            </a:extLst>
          </p:cNvPr>
          <p:cNvGraphicFramePr>
            <a:graphicFrameLocks noGrp="1"/>
          </p:cNvGraphicFramePr>
          <p:nvPr>
            <p:extLst>
              <p:ext uri="{D42A27DB-BD31-4B8C-83A1-F6EECF244321}">
                <p14:modId xmlns:p14="http://schemas.microsoft.com/office/powerpoint/2010/main" val="2790568700"/>
              </p:ext>
            </p:extLst>
          </p:nvPr>
        </p:nvGraphicFramePr>
        <p:xfrm>
          <a:off x="3838336" y="1137443"/>
          <a:ext cx="7561262" cy="4257674"/>
        </p:xfrm>
        <a:graphic>
          <a:graphicData uri="http://schemas.openxmlformats.org/drawingml/2006/table">
            <a:tbl>
              <a:tblPr/>
              <a:tblGrid>
                <a:gridCol w="3781424">
                  <a:extLst>
                    <a:ext uri="{9D8B030D-6E8A-4147-A177-3AD203B41FA5}">
                      <a16:colId xmlns:a16="http://schemas.microsoft.com/office/drawing/2014/main" val="20000"/>
                    </a:ext>
                  </a:extLst>
                </a:gridCol>
                <a:gridCol w="3779838">
                  <a:extLst>
                    <a:ext uri="{9D8B030D-6E8A-4147-A177-3AD203B41FA5}">
                      <a16:colId xmlns:a16="http://schemas.microsoft.com/office/drawing/2014/main" val="20001"/>
                    </a:ext>
                  </a:extLst>
                </a:gridCol>
              </a:tblGrid>
              <a:tr h="622374">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2000" b="1" i="0" u="none" strike="noStrike" cap="none" normalizeH="0" baseline="0" dirty="0">
                          <a:ln>
                            <a:noFill/>
                          </a:ln>
                          <a:solidFill>
                            <a:schemeClr val="tx1"/>
                          </a:solidFill>
                          <a:effectLst/>
                          <a:latin typeface="Arial" pitchFamily="34" charset="0"/>
                        </a:rPr>
                        <a:t>Control de Calidad</a:t>
                      </a: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2000" b="1" i="0" u="none" strike="noStrike" cap="none" normalizeH="0" baseline="0" dirty="0">
                          <a:ln>
                            <a:noFill/>
                          </a:ln>
                          <a:solidFill>
                            <a:schemeClr val="tx1"/>
                          </a:solidFill>
                          <a:effectLst/>
                          <a:latin typeface="Arial" pitchFamily="34" charset="0"/>
                        </a:rPr>
                        <a:t>Aseguramiento de Calidad</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95578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3366"/>
                          </a:solidFill>
                          <a:effectLst/>
                          <a:latin typeface="Arial" pitchFamily="34" charset="0"/>
                        </a:rPr>
                        <a:t>Objetivo: Detectar problemas en los productos del trabajo</a:t>
                      </a: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8080"/>
                          </a:solidFill>
                          <a:effectLst/>
                          <a:latin typeface="Arial" pitchFamily="34" charset="0"/>
                        </a:rPr>
                        <a:t>Objetivo: Asegurar adherencia a los procesos, estándares y planes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8080"/>
                        </a:solidFill>
                        <a:effectLst/>
                        <a:latin typeface="Arial" pitchFamily="34"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120257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3366"/>
                          </a:solidFill>
                          <a:effectLst/>
                          <a:latin typeface="Arial" pitchFamily="34" charset="0"/>
                        </a:rPr>
                        <a:t>Foco: Requerimientos del producto, (funcionales y no funcionales)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3366"/>
                        </a:solidFill>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8080"/>
                          </a:solidFill>
                          <a:effectLst/>
                          <a:latin typeface="Arial" pitchFamily="34" charset="0"/>
                        </a:rPr>
                        <a:t>Foco: El proceso de desarrollo del producto</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1476932">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3366"/>
                          </a:solidFill>
                          <a:effectLst/>
                          <a:latin typeface="Arial" pitchFamily="34" charset="0"/>
                        </a:rPr>
                        <a:t>Actividades: Desarrollar y ejecutar tareas de </a:t>
                      </a:r>
                      <a:r>
                        <a:rPr kumimoji="1" lang="es-AR" sz="1800" b="0" i="0" u="none" strike="noStrike" cap="none" normalizeH="0" baseline="0" dirty="0" err="1">
                          <a:ln>
                            <a:noFill/>
                          </a:ln>
                          <a:solidFill>
                            <a:srgbClr val="003366"/>
                          </a:solidFill>
                          <a:effectLst/>
                          <a:latin typeface="Arial" pitchFamily="34" charset="0"/>
                        </a:rPr>
                        <a:t>testing</a:t>
                      </a:r>
                      <a:r>
                        <a:rPr kumimoji="1" lang="es-AR" sz="1800" b="0" i="0" u="none" strike="noStrike" cap="none" normalizeH="0" baseline="0" dirty="0">
                          <a:ln>
                            <a:noFill/>
                          </a:ln>
                          <a:solidFill>
                            <a:srgbClr val="003366"/>
                          </a:solidFill>
                          <a:effectLst/>
                          <a:latin typeface="Arial" pitchFamily="34" charset="0"/>
                        </a:rPr>
                        <a:t>, controlar que los resultados sean correctos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3366"/>
                        </a:solidFill>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a:ln>
                            <a:noFill/>
                          </a:ln>
                          <a:solidFill>
                            <a:srgbClr val="008080"/>
                          </a:solidFill>
                          <a:effectLst/>
                          <a:latin typeface="Arial" pitchFamily="34" charset="0"/>
                        </a:rPr>
                        <a:t>Actividades: Guiar y monitorear el uso del proceso, revisar los productos de QC y asegurar que fueron ejecutados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a:ln>
                          <a:noFill/>
                        </a:ln>
                        <a:solidFill>
                          <a:srgbClr val="008080"/>
                        </a:solidFill>
                        <a:effectLst/>
                        <a:latin typeface="Arial" pitchFamily="34"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91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Título">
            <a:extLst>
              <a:ext uri="{FF2B5EF4-FFF2-40B4-BE49-F238E27FC236}">
                <a16:creationId xmlns:a16="http://schemas.microsoft.com/office/drawing/2014/main" id="{AB51C16A-0999-C047-9743-C374FB19039C}"/>
              </a:ext>
            </a:extLst>
          </p:cNvPr>
          <p:cNvSpPr>
            <a:spLocks noGrp="1"/>
          </p:cNvSpPr>
          <p:nvPr>
            <p:ph type="title"/>
          </p:nvPr>
        </p:nvSpPr>
        <p:spPr>
          <a:xfrm>
            <a:off x="223839" y="3057525"/>
            <a:ext cx="2876549" cy="500062"/>
          </a:xfrm>
        </p:spPr>
        <p:txBody>
          <a:bodyPr/>
          <a:lstStyle/>
          <a:p>
            <a:r>
              <a:rPr lang="es-AR" altLang="es-AR" dirty="0"/>
              <a:t>Más definiciones</a:t>
            </a:r>
          </a:p>
        </p:txBody>
      </p:sp>
      <p:sp>
        <p:nvSpPr>
          <p:cNvPr id="55299" name="3 Marcador de pie de página">
            <a:extLst>
              <a:ext uri="{FF2B5EF4-FFF2-40B4-BE49-F238E27FC236}">
                <a16:creationId xmlns:a16="http://schemas.microsoft.com/office/drawing/2014/main" id="{77A375F2-0D0B-2A46-A722-E151CE059B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55300" name="4 Marcador de número de diapositiva">
            <a:extLst>
              <a:ext uri="{FF2B5EF4-FFF2-40B4-BE49-F238E27FC236}">
                <a16:creationId xmlns:a16="http://schemas.microsoft.com/office/drawing/2014/main" id="{89654D68-A6EA-2F46-8B1A-AC58D17127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C5DA8A-F1D6-6A4D-A538-9075A125856A}" type="slidenum">
              <a:rPr lang="es-ES_tradnl" altLang="es-AR"/>
              <a:pPr eaLnBrk="1" hangingPunct="1"/>
              <a:t>11</a:t>
            </a:fld>
            <a:endParaRPr lang="es-ES_tradnl" altLang="es-AR"/>
          </a:p>
        </p:txBody>
      </p:sp>
      <p:graphicFrame>
        <p:nvGraphicFramePr>
          <p:cNvPr id="6" name="Group 29">
            <a:extLst>
              <a:ext uri="{FF2B5EF4-FFF2-40B4-BE49-F238E27FC236}">
                <a16:creationId xmlns:a16="http://schemas.microsoft.com/office/drawing/2014/main" id="{262C6C30-45AA-7D4D-8AE9-EFACAC88BA29}"/>
              </a:ext>
            </a:extLst>
          </p:cNvPr>
          <p:cNvGraphicFramePr>
            <a:graphicFrameLocks noGrp="1"/>
          </p:cNvGraphicFramePr>
          <p:nvPr>
            <p:extLst>
              <p:ext uri="{D42A27DB-BD31-4B8C-83A1-F6EECF244321}">
                <p14:modId xmlns:p14="http://schemas.microsoft.com/office/powerpoint/2010/main" val="3261737695"/>
              </p:ext>
            </p:extLst>
          </p:nvPr>
        </p:nvGraphicFramePr>
        <p:xfrm>
          <a:off x="3614736" y="1234621"/>
          <a:ext cx="8029577" cy="4145869"/>
        </p:xfrm>
        <a:graphic>
          <a:graphicData uri="http://schemas.openxmlformats.org/drawingml/2006/table">
            <a:tbl>
              <a:tblPr/>
              <a:tblGrid>
                <a:gridCol w="2128707">
                  <a:extLst>
                    <a:ext uri="{9D8B030D-6E8A-4147-A177-3AD203B41FA5}">
                      <a16:colId xmlns:a16="http://schemas.microsoft.com/office/drawing/2014/main" val="20000"/>
                    </a:ext>
                  </a:extLst>
                </a:gridCol>
                <a:gridCol w="5900870">
                  <a:extLst>
                    <a:ext uri="{9D8B030D-6E8A-4147-A177-3AD203B41FA5}">
                      <a16:colId xmlns:a16="http://schemas.microsoft.com/office/drawing/2014/main" val="20001"/>
                    </a:ext>
                  </a:extLst>
                </a:gridCol>
              </a:tblGrid>
              <a:tr h="598445">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800" b="0" i="0" u="none" strike="noStrike" cap="none" normalizeH="0" baseline="0" dirty="0">
                          <a:ln>
                            <a:noFill/>
                          </a:ln>
                          <a:solidFill>
                            <a:schemeClr val="tx1"/>
                          </a:solidFill>
                          <a:effectLst/>
                          <a:latin typeface="Tahoma" pitchFamily="34" charset="0"/>
                          <a:cs typeface="Tahoma" pitchFamily="34" charset="0"/>
                        </a:rPr>
                        <a:t>Término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800" b="0" i="0" u="none" strike="noStrike" cap="none" normalizeH="0" baseline="0">
                          <a:ln>
                            <a:noFill/>
                          </a:ln>
                          <a:solidFill>
                            <a:schemeClr val="tx1"/>
                          </a:solidFill>
                          <a:effectLst/>
                          <a:latin typeface="Tahoma" pitchFamily="34" charset="0"/>
                          <a:cs typeface="Tahoma" pitchFamily="34" charset="0"/>
                        </a:rPr>
                        <a:t>Definición</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9844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Política</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a:ln>
                            <a:noFill/>
                          </a:ln>
                          <a:solidFill>
                            <a:schemeClr val="tx1"/>
                          </a:solidFill>
                          <a:effectLst/>
                          <a:latin typeface="Tahoma" pitchFamily="34" charset="0"/>
                          <a:cs typeface="Tahoma" pitchFamily="34" charset="0"/>
                        </a:rPr>
                        <a:t>Utilizada por la alta gerencia para soportar el rumbo de una organización.</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a:ln>
                            <a:noFill/>
                          </a:ln>
                          <a:solidFill>
                            <a:schemeClr val="tx1"/>
                          </a:solidFill>
                          <a:effectLst/>
                          <a:latin typeface="Tahoma" pitchFamily="34" charset="0"/>
                          <a:cs typeface="Tahoma" pitchFamily="34" charset="0"/>
                        </a:rPr>
                        <a:t>Definir los principios que una organización debe seguir.</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742167">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Estándar</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Especifica las secciones de un documento y provee una descripción de que se debe hacer en esas secciones.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Permite que el contenido de un documento sea repetible.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600032">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Procedimiento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Define la información de cómo hacer y/o el paso por paso de una instancia del proceso. Implementa parte de un proceso.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73149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Verificación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La verificación confirma que el producto del trabajo refleja los requerimientos especificados para él. La verificación asegura que se ha fabricado correctamente el producto.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73149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a:ln>
                            <a:noFill/>
                          </a:ln>
                          <a:solidFill>
                            <a:schemeClr val="tx1"/>
                          </a:solidFill>
                          <a:effectLst/>
                          <a:latin typeface="Tahoma" pitchFamily="34" charset="0"/>
                          <a:cs typeface="Tahoma" pitchFamily="34" charset="0"/>
                        </a:rPr>
                        <a:t>Validación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a:ln>
                            <a:noFill/>
                          </a:ln>
                          <a:solidFill>
                            <a:schemeClr val="tx1"/>
                          </a:solidFill>
                          <a:effectLst/>
                          <a:latin typeface="Tahoma" pitchFamily="34" charset="0"/>
                          <a:cs typeface="Tahoma" pitchFamily="34" charset="0"/>
                        </a:rPr>
                        <a:t>Validación confirma que el producto, como está hecho, satisface a sus requerimientos y al ambiente en donde será usado. La verificación asegura que se hizo el producto correcto.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456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763EA706-E358-D949-8E78-0E6CF79335C8}"/>
              </a:ext>
            </a:extLst>
          </p:cNvPr>
          <p:cNvSpPr>
            <a:spLocks noGrp="1" noChangeArrowheads="1"/>
          </p:cNvSpPr>
          <p:nvPr>
            <p:ph type="title"/>
          </p:nvPr>
        </p:nvSpPr>
        <p:spPr/>
        <p:txBody>
          <a:bodyPr/>
          <a:lstStyle/>
          <a:p>
            <a:pPr eaLnBrk="1" hangingPunct="1"/>
            <a:r>
              <a:rPr lang="es-ES_tradnl" altLang="es-AR"/>
              <a:t>Principios Generales</a:t>
            </a:r>
            <a:br>
              <a:rPr lang="es-ES_tradnl" altLang="es-AR"/>
            </a:br>
            <a:r>
              <a:rPr lang="es-ES_tradnl" altLang="es-AR" sz="3000"/>
              <a:t>Similitud entre los 3 enfoques</a:t>
            </a:r>
            <a:endParaRPr lang="es-MX" altLang="es-AR" sz="3000"/>
          </a:p>
        </p:txBody>
      </p:sp>
      <p:sp>
        <p:nvSpPr>
          <p:cNvPr id="27652" name="Rectangle 3">
            <a:extLst>
              <a:ext uri="{FF2B5EF4-FFF2-40B4-BE49-F238E27FC236}">
                <a16:creationId xmlns:a16="http://schemas.microsoft.com/office/drawing/2014/main" id="{B60B5CFE-B339-D24D-8FDF-5E6C7F06F979}"/>
              </a:ext>
            </a:extLst>
          </p:cNvPr>
          <p:cNvSpPr>
            <a:spLocks noGrp="1" noChangeArrowheads="1"/>
          </p:cNvSpPr>
          <p:nvPr>
            <p:ph idx="1"/>
          </p:nvPr>
        </p:nvSpPr>
        <p:spPr/>
        <p:txBody>
          <a:bodyPr/>
          <a:lstStyle/>
          <a:p>
            <a:pPr marL="571500" indent="-571500">
              <a:lnSpc>
                <a:spcPct val="80000"/>
              </a:lnSpc>
              <a:buFont typeface="Wingdings" pitchFamily="2" charset="2"/>
              <a:buAutoNum type="arabicPeriod"/>
            </a:pPr>
            <a:r>
              <a:rPr lang="es-ES" altLang="es-AR" sz="1900"/>
              <a:t>El Cliente es lo más importante.</a:t>
            </a:r>
          </a:p>
          <a:p>
            <a:pPr marL="571500" indent="-571500">
              <a:lnSpc>
                <a:spcPct val="80000"/>
              </a:lnSpc>
              <a:buFont typeface="Wingdings" pitchFamily="2" charset="2"/>
              <a:buAutoNum type="arabicPeriod"/>
            </a:pPr>
            <a:r>
              <a:rPr lang="es-ES" altLang="es-AR" sz="1900"/>
              <a:t>Compromiso y apoyo de la Alta Dirección.</a:t>
            </a:r>
          </a:p>
          <a:p>
            <a:pPr marL="571500" indent="-571500">
              <a:lnSpc>
                <a:spcPct val="80000"/>
              </a:lnSpc>
              <a:buFont typeface="Wingdings" pitchFamily="2" charset="2"/>
              <a:buAutoNum type="arabicPeriod"/>
            </a:pPr>
            <a:r>
              <a:rPr lang="es-ES" altLang="es-AR" sz="1900"/>
              <a:t>Participación , compromiso e  involucramiento de todo el Personal.</a:t>
            </a:r>
          </a:p>
          <a:p>
            <a:pPr marL="571500" indent="-571500">
              <a:lnSpc>
                <a:spcPct val="80000"/>
              </a:lnSpc>
              <a:buFont typeface="Wingdings" pitchFamily="2" charset="2"/>
              <a:buAutoNum type="arabicPeriod"/>
            </a:pPr>
            <a:r>
              <a:rPr lang="es-ES" altLang="es-AR" sz="1900"/>
              <a:t>Se debe siempre Trabajar en Equipo. </a:t>
            </a:r>
          </a:p>
          <a:p>
            <a:pPr marL="571500" indent="-571500">
              <a:lnSpc>
                <a:spcPct val="80000"/>
              </a:lnSpc>
              <a:buFont typeface="Wingdings" pitchFamily="2" charset="2"/>
              <a:buAutoNum type="arabicPeriod"/>
            </a:pPr>
            <a:r>
              <a:rPr lang="es-ES" altLang="es-AR" sz="1900"/>
              <a:t>Obtener logros y medir los resultados.</a:t>
            </a:r>
          </a:p>
          <a:p>
            <a:pPr marL="571500" indent="-571500">
              <a:lnSpc>
                <a:spcPct val="80000"/>
              </a:lnSpc>
              <a:buFont typeface="Wingdings" pitchFamily="2" charset="2"/>
              <a:buAutoNum type="arabicPeriod"/>
            </a:pPr>
            <a:r>
              <a:rPr lang="es-ES" altLang="es-AR" sz="1900"/>
              <a:t>Reducir los costos y desperdicios.</a:t>
            </a:r>
          </a:p>
          <a:p>
            <a:pPr marL="571500" indent="-571500">
              <a:lnSpc>
                <a:spcPct val="80000"/>
              </a:lnSpc>
              <a:buFont typeface="Wingdings" pitchFamily="2" charset="2"/>
              <a:buAutoNum type="arabicPeriod"/>
            </a:pPr>
            <a:r>
              <a:rPr lang="es-ES" altLang="es-AR" sz="1900"/>
              <a:t>Hay que prevenir, no corregir.</a:t>
            </a:r>
          </a:p>
          <a:p>
            <a:pPr marL="571500" indent="-571500">
              <a:lnSpc>
                <a:spcPct val="80000"/>
              </a:lnSpc>
              <a:buFont typeface="Wingdings" pitchFamily="2" charset="2"/>
              <a:buAutoNum type="arabicPeriod"/>
            </a:pPr>
            <a:r>
              <a:rPr lang="es-ES" altLang="es-AR" sz="1900"/>
              <a:t>Dar reconocimiento.</a:t>
            </a:r>
          </a:p>
          <a:p>
            <a:pPr marL="571500" indent="-571500">
              <a:lnSpc>
                <a:spcPct val="80000"/>
              </a:lnSpc>
              <a:buFont typeface="Wingdings" pitchFamily="2" charset="2"/>
              <a:buAutoNum type="arabicPeriod"/>
            </a:pPr>
            <a:r>
              <a:rPr lang="es-ES" altLang="es-AR" sz="1900"/>
              <a:t>Largo plazo. No hay caminos cortos hacia la Calidad.</a:t>
            </a:r>
          </a:p>
          <a:p>
            <a:pPr marL="571500" indent="-571500">
              <a:lnSpc>
                <a:spcPct val="80000"/>
              </a:lnSpc>
              <a:buFont typeface="Wingdings" pitchFamily="2" charset="2"/>
              <a:buAutoNum type="arabicPeriod"/>
            </a:pPr>
            <a:r>
              <a:rPr lang="es-ES" altLang="es-AR" sz="1900"/>
              <a:t>Instituir Programas para  capacitación  y  entrenamientos  apropiados.</a:t>
            </a:r>
          </a:p>
          <a:p>
            <a:pPr marL="571500" indent="-571500">
              <a:lnSpc>
                <a:spcPct val="80000"/>
              </a:lnSpc>
              <a:buFont typeface="Wingdings" pitchFamily="2" charset="2"/>
              <a:buAutoNum type="arabicPeriod"/>
            </a:pPr>
            <a:r>
              <a:rPr lang="es-ES" altLang="es-AR" sz="1900"/>
              <a:t>Crear  y consolidar  la Conciencia de la Calidad a nivel  Empresa.</a:t>
            </a:r>
          </a:p>
          <a:p>
            <a:pPr marL="571500" indent="-571500">
              <a:lnSpc>
                <a:spcPct val="80000"/>
              </a:lnSpc>
              <a:buFont typeface="Wingdings" pitchFamily="2" charset="2"/>
              <a:buAutoNum type="arabicPeriod"/>
            </a:pPr>
            <a:r>
              <a:rPr lang="es-ES" altLang="es-AR" sz="1900"/>
              <a:t>Impulsar la Mejora Continua.</a:t>
            </a:r>
            <a:endParaRPr lang="es-MX" altLang="es-AR" sz="1900"/>
          </a:p>
        </p:txBody>
      </p:sp>
      <p:sp>
        <p:nvSpPr>
          <p:cNvPr id="27650" name="5 Marcador de número de diapositiva">
            <a:extLst>
              <a:ext uri="{FF2B5EF4-FFF2-40B4-BE49-F238E27FC236}">
                <a16:creationId xmlns:a16="http://schemas.microsoft.com/office/drawing/2014/main" id="{E22A025D-96FA-7741-BD5A-2E627DDFED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CE214197-820D-5145-B9FF-158C58762642}" type="slidenum">
              <a:rPr lang="es-MX" altLang="es-AR"/>
              <a:pPr eaLnBrk="1" hangingPunct="1"/>
              <a:t>12</a:t>
            </a:fld>
            <a:endParaRPr lang="es-MX" altLang="es-AR"/>
          </a:p>
        </p:txBody>
      </p:sp>
      <p:sp>
        <p:nvSpPr>
          <p:cNvPr id="2" name="Marcador de pie de página 1">
            <a:extLst>
              <a:ext uri="{FF2B5EF4-FFF2-40B4-BE49-F238E27FC236}">
                <a16:creationId xmlns:a16="http://schemas.microsoft.com/office/drawing/2014/main" id="{EAE3E644-1AD1-4F4D-8C72-815D70FCE7BE}"/>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3147269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a:extLst>
              <a:ext uri="{FF2B5EF4-FFF2-40B4-BE49-F238E27FC236}">
                <a16:creationId xmlns:a16="http://schemas.microsoft.com/office/drawing/2014/main" id="{F0AAFAFF-4891-F64A-82DC-4D61D5BF64AF}"/>
              </a:ext>
            </a:extLst>
          </p:cNvPr>
          <p:cNvSpPr>
            <a:spLocks noGrp="1"/>
          </p:cNvSpPr>
          <p:nvPr>
            <p:ph type="title"/>
          </p:nvPr>
        </p:nvSpPr>
        <p:spPr>
          <a:xfrm>
            <a:off x="180976" y="2614613"/>
            <a:ext cx="2347912" cy="500062"/>
          </a:xfrm>
        </p:spPr>
        <p:txBody>
          <a:bodyPr>
            <a:normAutofit fontScale="90000"/>
          </a:bodyPr>
          <a:lstStyle/>
          <a:p>
            <a:r>
              <a:rPr lang="es-AR" altLang="es-AR" dirty="0"/>
              <a:t>Los hacedores de la Calidad - Diferencias</a:t>
            </a:r>
          </a:p>
        </p:txBody>
      </p:sp>
      <p:sp>
        <p:nvSpPr>
          <p:cNvPr id="25603" name="3 Marcador de pie de página">
            <a:extLst>
              <a:ext uri="{FF2B5EF4-FFF2-40B4-BE49-F238E27FC236}">
                <a16:creationId xmlns:a16="http://schemas.microsoft.com/office/drawing/2014/main" id="{57769BE0-544D-C74B-AF43-823148695016}"/>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5604" name="4 Marcador de número de diapositiva">
            <a:extLst>
              <a:ext uri="{FF2B5EF4-FFF2-40B4-BE49-F238E27FC236}">
                <a16:creationId xmlns:a16="http://schemas.microsoft.com/office/drawing/2014/main" id="{A5D5F013-29A8-7E40-8690-FFA358BD17EC}"/>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E5A4A5-3E45-7F44-8AB1-20465AD00211}" type="slidenum">
              <a:rPr lang="es-ES_tradnl" altLang="es-AR"/>
              <a:pPr eaLnBrk="1" hangingPunct="1"/>
              <a:t>13</a:t>
            </a:fld>
            <a:endParaRPr lang="es-ES_tradnl" altLang="es-AR"/>
          </a:p>
        </p:txBody>
      </p:sp>
      <p:graphicFrame>
        <p:nvGraphicFramePr>
          <p:cNvPr id="6" name="3 Marcador de contenido">
            <a:extLst>
              <a:ext uri="{FF2B5EF4-FFF2-40B4-BE49-F238E27FC236}">
                <a16:creationId xmlns:a16="http://schemas.microsoft.com/office/drawing/2014/main" id="{2FE1CF87-EC97-EA41-8842-3113BB720C83}"/>
              </a:ext>
            </a:extLst>
          </p:cNvPr>
          <p:cNvGraphicFramePr>
            <a:graphicFrameLocks/>
          </p:cNvGraphicFramePr>
          <p:nvPr>
            <p:extLst>
              <p:ext uri="{D42A27DB-BD31-4B8C-83A1-F6EECF244321}">
                <p14:modId xmlns:p14="http://schemas.microsoft.com/office/powerpoint/2010/main" val="3966618943"/>
              </p:ext>
            </p:extLst>
          </p:nvPr>
        </p:nvGraphicFramePr>
        <p:xfrm>
          <a:off x="3583518" y="1095494"/>
          <a:ext cx="8141756" cy="4667011"/>
        </p:xfrm>
        <a:graphic>
          <a:graphicData uri="http://schemas.openxmlformats.org/drawingml/2006/table">
            <a:tbl>
              <a:tblPr firstRow="1" bandRow="1">
                <a:tableStyleId>{21E4AEA4-8DFA-4A89-87EB-49C32662AFE0}</a:tableStyleId>
              </a:tblPr>
              <a:tblGrid>
                <a:gridCol w="1413509">
                  <a:extLst>
                    <a:ext uri="{9D8B030D-6E8A-4147-A177-3AD203B41FA5}">
                      <a16:colId xmlns:a16="http://schemas.microsoft.com/office/drawing/2014/main" val="20000"/>
                    </a:ext>
                  </a:extLst>
                </a:gridCol>
                <a:gridCol w="1978913">
                  <a:extLst>
                    <a:ext uri="{9D8B030D-6E8A-4147-A177-3AD203B41FA5}">
                      <a16:colId xmlns:a16="http://schemas.microsoft.com/office/drawing/2014/main" val="20001"/>
                    </a:ext>
                  </a:extLst>
                </a:gridCol>
                <a:gridCol w="2544317">
                  <a:extLst>
                    <a:ext uri="{9D8B030D-6E8A-4147-A177-3AD203B41FA5}">
                      <a16:colId xmlns:a16="http://schemas.microsoft.com/office/drawing/2014/main" val="20002"/>
                    </a:ext>
                  </a:extLst>
                </a:gridCol>
                <a:gridCol w="2205017">
                  <a:extLst>
                    <a:ext uri="{9D8B030D-6E8A-4147-A177-3AD203B41FA5}">
                      <a16:colId xmlns:a16="http://schemas.microsoft.com/office/drawing/2014/main" val="20003"/>
                    </a:ext>
                  </a:extLst>
                </a:gridCol>
              </a:tblGrid>
              <a:tr h="369289">
                <a:tc>
                  <a:txBody>
                    <a:bodyPr/>
                    <a:lstStyle/>
                    <a:p>
                      <a:pPr algn="ctr"/>
                      <a:r>
                        <a:rPr lang="es-AR" sz="1200" dirty="0"/>
                        <a:t>Aspecto</a:t>
                      </a:r>
                    </a:p>
                  </a:txBody>
                  <a:tcPr marT="45723" marB="45723"/>
                </a:tc>
                <a:tc>
                  <a:txBody>
                    <a:bodyPr/>
                    <a:lstStyle/>
                    <a:p>
                      <a:pPr algn="ctr"/>
                      <a:r>
                        <a:rPr lang="es-AR" sz="1200" dirty="0" err="1"/>
                        <a:t>Deming</a:t>
                      </a:r>
                      <a:endParaRPr lang="es-AR" sz="1200" dirty="0"/>
                    </a:p>
                  </a:txBody>
                  <a:tcPr marT="45723" marB="45723"/>
                </a:tc>
                <a:tc>
                  <a:txBody>
                    <a:bodyPr/>
                    <a:lstStyle/>
                    <a:p>
                      <a:pPr algn="ctr"/>
                      <a:r>
                        <a:rPr lang="es-AR" sz="1200" dirty="0"/>
                        <a:t>Juran</a:t>
                      </a:r>
                    </a:p>
                  </a:txBody>
                  <a:tcPr marT="45723" marB="45723"/>
                </a:tc>
                <a:tc>
                  <a:txBody>
                    <a:bodyPr/>
                    <a:lstStyle/>
                    <a:p>
                      <a:pPr algn="ctr"/>
                      <a:r>
                        <a:rPr lang="es-AR" sz="1200" dirty="0" err="1"/>
                        <a:t>Crosby</a:t>
                      </a:r>
                      <a:endParaRPr lang="es-AR" sz="1200" dirty="0"/>
                    </a:p>
                  </a:txBody>
                  <a:tcPr marT="45723" marB="45723"/>
                </a:tc>
                <a:extLst>
                  <a:ext uri="{0D108BD9-81ED-4DB2-BD59-A6C34878D82A}">
                    <a16:rowId xmlns:a16="http://schemas.microsoft.com/office/drawing/2014/main" val="10000"/>
                  </a:ext>
                </a:extLst>
              </a:tr>
              <a:tr h="637403">
                <a:tc>
                  <a:txBody>
                    <a:bodyPr/>
                    <a:lstStyle/>
                    <a:p>
                      <a:pPr algn="ctr"/>
                      <a:r>
                        <a:rPr lang="es-AR" sz="1200" dirty="0"/>
                        <a:t>Definición</a:t>
                      </a:r>
                      <a:r>
                        <a:rPr lang="es-AR" sz="1200" baseline="0" dirty="0"/>
                        <a:t> de Calidad</a:t>
                      </a:r>
                      <a:endParaRPr lang="es-AR" sz="1200" dirty="0"/>
                    </a:p>
                  </a:txBody>
                  <a:tcPr marT="45723" marB="45723"/>
                </a:tc>
                <a:tc>
                  <a:txBody>
                    <a:bodyPr/>
                    <a:lstStyle/>
                    <a:p>
                      <a:pPr algn="ctr"/>
                      <a:r>
                        <a:rPr lang="es-AR" sz="1200" dirty="0"/>
                        <a:t>Defecto cero o variación</a:t>
                      </a:r>
                      <a:r>
                        <a:rPr lang="es-AR" sz="1200" baseline="0" dirty="0"/>
                        <a:t> reducida</a:t>
                      </a:r>
                      <a:endParaRPr lang="es-AR" sz="1200" dirty="0"/>
                    </a:p>
                  </a:txBody>
                  <a:tcPr marT="45723" marB="45723"/>
                </a:tc>
                <a:tc>
                  <a:txBody>
                    <a:bodyPr/>
                    <a:lstStyle/>
                    <a:p>
                      <a:pPr algn="ctr"/>
                      <a:r>
                        <a:rPr lang="es-AR" sz="1200" dirty="0"/>
                        <a:t>Adecuación para</a:t>
                      </a:r>
                      <a:r>
                        <a:rPr lang="es-AR" sz="1200" baseline="0" dirty="0"/>
                        <a:t> el uso:</a:t>
                      </a:r>
                    </a:p>
                    <a:p>
                      <a:pPr algn="ctr"/>
                      <a:r>
                        <a:rPr lang="es-AR" sz="1200" baseline="0" dirty="0"/>
                        <a:t>Diseño, Conformidad, disponibilidad, Seguridad, Visión del cliente</a:t>
                      </a:r>
                      <a:endParaRPr lang="es-AR" sz="1200" dirty="0"/>
                    </a:p>
                  </a:txBody>
                  <a:tcPr marT="45723" marB="45723"/>
                </a:tc>
                <a:tc>
                  <a:txBody>
                    <a:bodyPr/>
                    <a:lstStyle/>
                    <a:p>
                      <a:pPr algn="ctr"/>
                      <a:r>
                        <a:rPr lang="es-AR" sz="1200" dirty="0"/>
                        <a:t>Conformidad</a:t>
                      </a:r>
                      <a:r>
                        <a:rPr lang="es-AR" sz="1200" baseline="0" dirty="0"/>
                        <a:t> a los requerimientos</a:t>
                      </a:r>
                      <a:endParaRPr lang="es-AR" sz="1200" dirty="0"/>
                    </a:p>
                  </a:txBody>
                  <a:tcPr marT="45723" marB="45723"/>
                </a:tc>
                <a:extLst>
                  <a:ext uri="{0D108BD9-81ED-4DB2-BD59-A6C34878D82A}">
                    <a16:rowId xmlns:a16="http://schemas.microsoft.com/office/drawing/2014/main" val="10001"/>
                  </a:ext>
                </a:extLst>
              </a:tr>
              <a:tr h="819518">
                <a:tc>
                  <a:txBody>
                    <a:bodyPr/>
                    <a:lstStyle/>
                    <a:p>
                      <a:pPr algn="ctr"/>
                      <a:r>
                        <a:rPr lang="es-AR" sz="1200" dirty="0"/>
                        <a:t>Costo,</a:t>
                      </a:r>
                      <a:r>
                        <a:rPr lang="es-AR" sz="1200" baseline="0" dirty="0"/>
                        <a:t> productividad y competitividad</a:t>
                      </a:r>
                      <a:endParaRPr lang="es-AR" sz="1200" dirty="0"/>
                    </a:p>
                  </a:txBody>
                  <a:tcPr marT="45723" marB="45723"/>
                </a:tc>
                <a:tc>
                  <a:txBody>
                    <a:bodyPr/>
                    <a:lstStyle/>
                    <a:p>
                      <a:pPr algn="ctr"/>
                      <a:r>
                        <a:rPr lang="es-AR" sz="1200" dirty="0"/>
                        <a:t>La calidad resulta</a:t>
                      </a:r>
                      <a:r>
                        <a:rPr lang="es-AR" sz="1200" baseline="0" dirty="0"/>
                        <a:t> en menores costos y mayor productividad y competitividad</a:t>
                      </a:r>
                      <a:endParaRPr lang="es-AR" sz="1200" dirty="0"/>
                    </a:p>
                  </a:txBody>
                  <a:tcPr marT="45723" marB="45723"/>
                </a:tc>
                <a:tc>
                  <a:txBody>
                    <a:bodyPr/>
                    <a:lstStyle/>
                    <a:p>
                      <a:pPr algn="ctr"/>
                      <a:r>
                        <a:rPr lang="es-AR" sz="1200" dirty="0"/>
                        <a:t>Herramientas analíticas</a:t>
                      </a:r>
                      <a:r>
                        <a:rPr lang="es-AR" sz="1200" baseline="0" dirty="0"/>
                        <a:t>  para mejorar la productividad y competitividad. COQ hasta cierto punto.</a:t>
                      </a:r>
                      <a:endParaRPr lang="es-AR" sz="1200" dirty="0"/>
                    </a:p>
                  </a:txBody>
                  <a:tcPr marT="45723" marB="45723"/>
                </a:tc>
                <a:tc>
                  <a:txBody>
                    <a:bodyPr/>
                    <a:lstStyle/>
                    <a:p>
                      <a:pPr algn="ctr"/>
                      <a:r>
                        <a:rPr lang="es-AR" sz="1200" dirty="0"/>
                        <a:t>La calidad no es gratis,</a:t>
                      </a:r>
                      <a:r>
                        <a:rPr lang="es-AR" sz="1200" baseline="0" dirty="0"/>
                        <a:t> los costos de prevención son siempre menores que la detección y corrección.</a:t>
                      </a:r>
                      <a:endParaRPr lang="es-AR" sz="1200" dirty="0"/>
                    </a:p>
                  </a:txBody>
                  <a:tcPr marT="45723" marB="45723"/>
                </a:tc>
                <a:extLst>
                  <a:ext uri="{0D108BD9-81ED-4DB2-BD59-A6C34878D82A}">
                    <a16:rowId xmlns:a16="http://schemas.microsoft.com/office/drawing/2014/main" val="10002"/>
                  </a:ext>
                </a:extLst>
              </a:tr>
              <a:tr h="637403">
                <a:tc>
                  <a:txBody>
                    <a:bodyPr/>
                    <a:lstStyle/>
                    <a:p>
                      <a:pPr algn="ctr"/>
                      <a:r>
                        <a:rPr lang="es-AR" sz="1200" dirty="0"/>
                        <a:t>Mediciones</a:t>
                      </a:r>
                      <a:r>
                        <a:rPr lang="es-AR" sz="1200" baseline="0" dirty="0"/>
                        <a:t> y estándares. </a:t>
                      </a:r>
                      <a:endParaRPr lang="es-AR" sz="1200" dirty="0"/>
                    </a:p>
                  </a:txBody>
                  <a:tcPr marT="45723" marB="45723"/>
                </a:tc>
                <a:tc>
                  <a:txBody>
                    <a:bodyPr/>
                    <a:lstStyle/>
                    <a:p>
                      <a:pPr algn="ctr"/>
                      <a:r>
                        <a:rPr lang="es-AR" sz="1200" dirty="0"/>
                        <a:t>Se</a:t>
                      </a:r>
                      <a:r>
                        <a:rPr lang="es-AR" sz="1200" baseline="0" dirty="0"/>
                        <a:t> basa en SPC, pero no alienta objetivos numéricos en la fuerza de trabajo</a:t>
                      </a:r>
                      <a:endParaRPr lang="es-AR" sz="1200" dirty="0"/>
                    </a:p>
                  </a:txBody>
                  <a:tcPr marT="45723" marB="45723"/>
                </a:tc>
                <a:tc>
                  <a:txBody>
                    <a:bodyPr/>
                    <a:lstStyle/>
                    <a:p>
                      <a:pPr algn="ctr"/>
                      <a:r>
                        <a:rPr lang="es-AR" sz="1200" dirty="0"/>
                        <a:t>Costo de la Calidad. Medir y cuantificar</a:t>
                      </a:r>
                      <a:r>
                        <a:rPr lang="es-AR" sz="1200" baseline="0" dirty="0"/>
                        <a:t> procesos.</a:t>
                      </a:r>
                      <a:endParaRPr lang="es-AR" sz="1200" dirty="0"/>
                    </a:p>
                  </a:txBody>
                  <a:tcPr marT="45723" marB="45723"/>
                </a:tc>
                <a:tc>
                  <a:txBody>
                    <a:bodyPr/>
                    <a:lstStyle/>
                    <a:p>
                      <a:pPr algn="ctr"/>
                      <a:r>
                        <a:rPr lang="es-AR" sz="1200" dirty="0"/>
                        <a:t>Interés</a:t>
                      </a:r>
                      <a:r>
                        <a:rPr lang="es-AR" sz="1200" baseline="0" dirty="0"/>
                        <a:t> en la motivación</a:t>
                      </a:r>
                      <a:endParaRPr lang="es-AR" sz="1200" dirty="0"/>
                    </a:p>
                  </a:txBody>
                  <a:tcPr marT="45723" marB="45723"/>
                </a:tc>
                <a:extLst>
                  <a:ext uri="{0D108BD9-81ED-4DB2-BD59-A6C34878D82A}">
                    <a16:rowId xmlns:a16="http://schemas.microsoft.com/office/drawing/2014/main" val="10003"/>
                  </a:ext>
                </a:extLst>
              </a:tr>
              <a:tr h="637403">
                <a:tc>
                  <a:txBody>
                    <a:bodyPr/>
                    <a:lstStyle/>
                    <a:p>
                      <a:pPr algn="ctr"/>
                      <a:r>
                        <a:rPr lang="es-AR" sz="1200" dirty="0"/>
                        <a:t>Responsabilidad: Alta gerencia</a:t>
                      </a:r>
                      <a:r>
                        <a:rPr lang="es-AR" sz="1200" baseline="0" dirty="0"/>
                        <a:t> (TODOS)</a:t>
                      </a:r>
                      <a:endParaRPr lang="es-AR" sz="1200" dirty="0"/>
                    </a:p>
                  </a:txBody>
                  <a:tcPr marT="45723" marB="45723"/>
                </a:tc>
                <a:tc>
                  <a:txBody>
                    <a:bodyPr/>
                    <a:lstStyle/>
                    <a:p>
                      <a:pPr algn="ctr"/>
                      <a:r>
                        <a:rPr lang="es-AR" sz="1200" dirty="0"/>
                        <a:t>Valor relación Alta gerencia, trabajador.</a:t>
                      </a:r>
                      <a:r>
                        <a:rPr lang="es-AR" sz="1200" baseline="0" dirty="0"/>
                        <a:t> (Este resuelve los problemas)</a:t>
                      </a:r>
                      <a:endParaRPr lang="es-AR" sz="1200" dirty="0"/>
                    </a:p>
                  </a:txBody>
                  <a:tcPr marT="45723" marB="45723"/>
                </a:tc>
                <a:tc>
                  <a:txBody>
                    <a:bodyPr/>
                    <a:lstStyle/>
                    <a:p>
                      <a:pPr algn="ctr"/>
                      <a:r>
                        <a:rPr lang="es-AR" sz="1200" dirty="0"/>
                        <a:t>Rol de profesionales en QA</a:t>
                      </a:r>
                    </a:p>
                  </a:txBody>
                  <a:tcPr marT="45723" marB="45723"/>
                </a:tc>
                <a:tc>
                  <a:txBody>
                    <a:bodyPr/>
                    <a:lstStyle/>
                    <a:p>
                      <a:pPr algn="ctr"/>
                      <a:r>
                        <a:rPr lang="es-AR" sz="1200" dirty="0"/>
                        <a:t>Entrenar</a:t>
                      </a:r>
                      <a:r>
                        <a:rPr lang="es-AR" sz="1200" baseline="0" dirty="0"/>
                        <a:t> y motivar. Los trabajadores comunican.</a:t>
                      </a:r>
                      <a:endParaRPr lang="es-AR" sz="1200" dirty="0"/>
                    </a:p>
                  </a:txBody>
                  <a:tcPr marT="45723" marB="45723"/>
                </a:tc>
                <a:extLst>
                  <a:ext uri="{0D108BD9-81ED-4DB2-BD59-A6C34878D82A}">
                    <a16:rowId xmlns:a16="http://schemas.microsoft.com/office/drawing/2014/main" val="10004"/>
                  </a:ext>
                </a:extLst>
              </a:tr>
              <a:tr h="455288">
                <a:tc>
                  <a:txBody>
                    <a:bodyPr/>
                    <a:lstStyle/>
                    <a:p>
                      <a:pPr algn="ctr"/>
                      <a:r>
                        <a:rPr lang="es-AR" sz="1200" dirty="0"/>
                        <a:t>Filosofía</a:t>
                      </a:r>
                      <a:r>
                        <a:rPr lang="es-AR" sz="1200" baseline="0" dirty="0"/>
                        <a:t> de gestión</a:t>
                      </a:r>
                      <a:endParaRPr lang="es-AR" sz="1200" dirty="0"/>
                    </a:p>
                  </a:txBody>
                  <a:tcPr marT="45723" marB="45723"/>
                </a:tc>
                <a:tc>
                  <a:txBody>
                    <a:bodyPr/>
                    <a:lstStyle/>
                    <a:p>
                      <a:pPr algn="ctr"/>
                      <a:r>
                        <a:rPr lang="es-AR" sz="1200" dirty="0"/>
                        <a:t>Enfoque</a:t>
                      </a:r>
                      <a:r>
                        <a:rPr lang="es-AR" sz="1200" baseline="0" dirty="0"/>
                        <a:t> en proceso</a:t>
                      </a:r>
                      <a:endParaRPr lang="es-AR" sz="1200" dirty="0"/>
                    </a:p>
                  </a:txBody>
                  <a:tcPr marT="45723" marB="45723"/>
                </a:tc>
                <a:tc>
                  <a:txBody>
                    <a:bodyPr/>
                    <a:lstStyle/>
                    <a:p>
                      <a:pPr algn="ctr"/>
                      <a:r>
                        <a:rPr lang="es-AR" sz="1200" dirty="0"/>
                        <a:t>Enfoque en mejora</a:t>
                      </a:r>
                      <a:r>
                        <a:rPr lang="es-AR" sz="1200" baseline="0" dirty="0"/>
                        <a:t> de proyectos individuales</a:t>
                      </a:r>
                      <a:endParaRPr lang="es-AR" sz="1200" dirty="0"/>
                    </a:p>
                  </a:txBody>
                  <a:tcPr marT="45723" marB="45723"/>
                </a:tc>
                <a:tc>
                  <a:txBody>
                    <a:bodyPr/>
                    <a:lstStyle/>
                    <a:p>
                      <a:pPr algn="ctr"/>
                      <a:r>
                        <a:rPr lang="es-AR" sz="1200" dirty="0"/>
                        <a:t>Enfoque</a:t>
                      </a:r>
                      <a:r>
                        <a:rPr lang="es-AR" sz="1200" baseline="0" dirty="0"/>
                        <a:t> en las personas.</a:t>
                      </a:r>
                      <a:endParaRPr lang="es-AR" sz="1200" dirty="0"/>
                    </a:p>
                  </a:txBody>
                  <a:tcPr marT="45723" marB="45723"/>
                </a:tc>
                <a:extLst>
                  <a:ext uri="{0D108BD9-81ED-4DB2-BD59-A6C34878D82A}">
                    <a16:rowId xmlns:a16="http://schemas.microsoft.com/office/drawing/2014/main" val="10005"/>
                  </a:ext>
                </a:extLst>
              </a:tr>
              <a:tr h="455288">
                <a:tc>
                  <a:txBody>
                    <a:bodyPr/>
                    <a:lstStyle/>
                    <a:p>
                      <a:pPr algn="ctr"/>
                      <a:r>
                        <a:rPr lang="es-AR" sz="1200" dirty="0"/>
                        <a:t>Herramientas</a:t>
                      </a:r>
                    </a:p>
                  </a:txBody>
                  <a:tcPr marT="45723" marB="45723"/>
                </a:tc>
                <a:tc>
                  <a:txBody>
                    <a:bodyPr/>
                    <a:lstStyle/>
                    <a:p>
                      <a:pPr algn="ctr"/>
                      <a:r>
                        <a:rPr lang="es-AR" sz="1200" dirty="0"/>
                        <a:t>SPC</a:t>
                      </a:r>
                    </a:p>
                  </a:txBody>
                  <a:tcPr marT="45723" marB="45723"/>
                </a:tc>
                <a:tc>
                  <a:txBody>
                    <a:bodyPr/>
                    <a:lstStyle/>
                    <a:p>
                      <a:pPr algn="ctr"/>
                      <a:r>
                        <a:rPr lang="es-AR" sz="1200" dirty="0"/>
                        <a:t>COQ</a:t>
                      </a:r>
                    </a:p>
                  </a:txBody>
                  <a:tcPr marT="45723" marB="45723"/>
                </a:tc>
                <a:tc>
                  <a:txBody>
                    <a:bodyPr/>
                    <a:lstStyle/>
                    <a:p>
                      <a:pPr algn="ctr"/>
                      <a:r>
                        <a:rPr lang="es-AR" sz="1200" dirty="0"/>
                        <a:t>Cuadro de Madurez</a:t>
                      </a:r>
                      <a:r>
                        <a:rPr lang="es-AR" sz="1200" baseline="0" dirty="0"/>
                        <a:t> de la Gestión</a:t>
                      </a:r>
                      <a:endParaRPr lang="es-AR" sz="1200" dirty="0"/>
                    </a:p>
                  </a:txBody>
                  <a:tcPr marT="45723" marB="45723"/>
                </a:tc>
                <a:extLst>
                  <a:ext uri="{0D108BD9-81ED-4DB2-BD59-A6C34878D82A}">
                    <a16:rowId xmlns:a16="http://schemas.microsoft.com/office/drawing/2014/main" val="10006"/>
                  </a:ext>
                </a:extLst>
              </a:tr>
              <a:tr h="637403">
                <a:tc>
                  <a:txBody>
                    <a:bodyPr/>
                    <a:lstStyle/>
                    <a:p>
                      <a:pPr algn="ctr"/>
                      <a:r>
                        <a:rPr lang="es-AR" sz="1200" dirty="0"/>
                        <a:t>Tipos de</a:t>
                      </a:r>
                      <a:r>
                        <a:rPr lang="es-AR" sz="1200" baseline="0" dirty="0"/>
                        <a:t> Empresas</a:t>
                      </a:r>
                      <a:endParaRPr lang="es-AR" sz="1200" dirty="0"/>
                    </a:p>
                  </a:txBody>
                  <a:tcPr marT="45723" marB="45723"/>
                </a:tc>
                <a:tc>
                  <a:txBody>
                    <a:bodyPr/>
                    <a:lstStyle/>
                    <a:p>
                      <a:pPr algn="ctr"/>
                      <a:r>
                        <a:rPr lang="es-AR" sz="1200" dirty="0"/>
                        <a:t>Popular</a:t>
                      </a:r>
                      <a:r>
                        <a:rPr lang="es-AR" sz="1200" baseline="0" dirty="0"/>
                        <a:t> en Japón. Orientada a los productos de fabricación masiva</a:t>
                      </a:r>
                      <a:endParaRPr lang="es-AR" sz="1200" dirty="0"/>
                    </a:p>
                  </a:txBody>
                  <a:tcPr marT="45723" marB="45723"/>
                </a:tc>
                <a:tc>
                  <a:txBody>
                    <a:bodyPr/>
                    <a:lstStyle/>
                    <a:p>
                      <a:pPr algn="ctr"/>
                      <a:r>
                        <a:rPr lang="es-AR" sz="1200" dirty="0"/>
                        <a:t>Orientados</a:t>
                      </a:r>
                      <a:r>
                        <a:rPr lang="es-AR" sz="1200" baseline="0" dirty="0"/>
                        <a:t> a compañías altamente científica y técnica </a:t>
                      </a:r>
                      <a:endParaRPr lang="es-AR" sz="1200" dirty="0"/>
                    </a:p>
                  </a:txBody>
                  <a:tcPr marT="45723" marB="45723"/>
                </a:tc>
                <a:tc>
                  <a:txBody>
                    <a:bodyPr/>
                    <a:lstStyle/>
                    <a:p>
                      <a:pPr algn="ctr"/>
                      <a:r>
                        <a:rPr lang="es-AR" sz="1200" dirty="0"/>
                        <a:t>Empresas</a:t>
                      </a:r>
                      <a:r>
                        <a:rPr lang="es-AR" sz="1200" baseline="0" dirty="0"/>
                        <a:t> centradas en personas.</a:t>
                      </a:r>
                      <a:endParaRPr lang="es-AR" sz="1200" dirty="0"/>
                    </a:p>
                  </a:txBody>
                  <a:tcPr marT="45723" marB="45723"/>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4073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a:extLst>
              <a:ext uri="{FF2B5EF4-FFF2-40B4-BE49-F238E27FC236}">
                <a16:creationId xmlns:a16="http://schemas.microsoft.com/office/drawing/2014/main" id="{832ADD06-2ED9-B045-B52D-0C2FDF39278E}"/>
              </a:ext>
            </a:extLst>
          </p:cNvPr>
          <p:cNvSpPr>
            <a:spLocks noGrp="1"/>
          </p:cNvSpPr>
          <p:nvPr>
            <p:ph type="title"/>
          </p:nvPr>
        </p:nvSpPr>
        <p:spPr>
          <a:xfrm>
            <a:off x="467655" y="3178969"/>
            <a:ext cx="2792122" cy="500062"/>
          </a:xfrm>
        </p:spPr>
        <p:txBody>
          <a:bodyPr>
            <a:normAutofit fontScale="90000"/>
          </a:bodyPr>
          <a:lstStyle/>
          <a:p>
            <a:r>
              <a:rPr lang="es-ES_tradnl" altLang="es-AR" dirty="0"/>
              <a:t>Principios Generales: Similitud entre los 3 enfoques </a:t>
            </a:r>
            <a:endParaRPr lang="es-AR" altLang="es-AR" dirty="0"/>
          </a:p>
        </p:txBody>
      </p:sp>
      <p:sp>
        <p:nvSpPr>
          <p:cNvPr id="3" name="2 Marcador de contenido">
            <a:extLst>
              <a:ext uri="{FF2B5EF4-FFF2-40B4-BE49-F238E27FC236}">
                <a16:creationId xmlns:a16="http://schemas.microsoft.com/office/drawing/2014/main" id="{393B5B36-2669-BC4F-892E-D40E3CE5A5F4}"/>
              </a:ext>
            </a:extLst>
          </p:cNvPr>
          <p:cNvSpPr>
            <a:spLocks noGrp="1"/>
          </p:cNvSpPr>
          <p:nvPr>
            <p:ph idx="1"/>
          </p:nvPr>
        </p:nvSpPr>
        <p:spPr>
          <a:xfrm>
            <a:off x="3449686" y="978046"/>
            <a:ext cx="5929312" cy="4643437"/>
          </a:xfrm>
        </p:spPr>
        <p:txBody>
          <a:bodyPr>
            <a:normAutofit fontScale="92500" lnSpcReduction="20000"/>
          </a:bodyPr>
          <a:lstStyle/>
          <a:p>
            <a:pPr>
              <a:lnSpc>
                <a:spcPct val="90000"/>
              </a:lnSpc>
              <a:buClr>
                <a:schemeClr val="accent1">
                  <a:lumMod val="50000"/>
                </a:schemeClr>
              </a:buClr>
              <a:buFont typeface="Webdings" pitchFamily="18" charset="2"/>
              <a:buChar char="G"/>
              <a:defRPr/>
            </a:pPr>
            <a:r>
              <a:rPr lang="es-AR" sz="1600" dirty="0"/>
              <a:t>Si bien puede haber algunas ideas diferentes en lo que hace a implantación todas las visiones comparten que:</a:t>
            </a:r>
          </a:p>
          <a:p>
            <a:pPr>
              <a:lnSpc>
                <a:spcPct val="90000"/>
              </a:lnSpc>
              <a:defRPr/>
            </a:pPr>
            <a:endParaRPr lang="es-AR" sz="1600" dirty="0"/>
          </a:p>
          <a:p>
            <a:pPr marL="723900" indent="-457200">
              <a:buFont typeface="Wingdings" pitchFamily="2" charset="2"/>
              <a:buChar char="Ø"/>
              <a:defRPr/>
            </a:pPr>
            <a:r>
              <a:rPr lang="es-AR" sz="1600" dirty="0">
                <a:solidFill>
                  <a:schemeClr val="accent1">
                    <a:lumMod val="50000"/>
                  </a:schemeClr>
                </a:solidFill>
              </a:rPr>
              <a:t>La calidad es responsabilidad de todos en la organización, aunque los niveles de </a:t>
            </a:r>
            <a:r>
              <a:rPr lang="es-AR" sz="1600" dirty="0" err="1">
                <a:solidFill>
                  <a:schemeClr val="accent1">
                    <a:lumMod val="50000"/>
                  </a:schemeClr>
                </a:solidFill>
              </a:rPr>
              <a:t>management</a:t>
            </a:r>
            <a:r>
              <a:rPr lang="es-AR" sz="1600" dirty="0">
                <a:solidFill>
                  <a:schemeClr val="accent1">
                    <a:lumMod val="50000"/>
                  </a:schemeClr>
                </a:solidFill>
              </a:rPr>
              <a:t> debe asegurar que se siguen las políticas de calidad.</a:t>
            </a:r>
          </a:p>
          <a:p>
            <a:pPr marL="723900" indent="-457200">
              <a:buFont typeface="Wingdings" pitchFamily="2" charset="2"/>
              <a:buChar char="Ø"/>
              <a:defRPr/>
            </a:pPr>
            <a:endParaRPr lang="es-AR" sz="1600" dirty="0">
              <a:solidFill>
                <a:schemeClr val="accent1">
                  <a:lumMod val="50000"/>
                </a:schemeClr>
              </a:solidFill>
            </a:endParaRPr>
          </a:p>
          <a:p>
            <a:pPr marL="723900" indent="-457200">
              <a:buFont typeface="Wingdings" pitchFamily="2" charset="2"/>
              <a:buChar char="Ø"/>
              <a:defRPr/>
            </a:pPr>
            <a:r>
              <a:rPr lang="es-AR" sz="1600" dirty="0">
                <a:solidFill>
                  <a:schemeClr val="accent1">
                    <a:lumMod val="50000"/>
                  </a:schemeClr>
                </a:solidFill>
              </a:rPr>
              <a:t>El foco de la calidad es el cliente y sus necesidades.</a:t>
            </a:r>
          </a:p>
          <a:p>
            <a:pPr marL="723900" indent="-457200">
              <a:buFont typeface="Wingdings" pitchFamily="2" charset="2"/>
              <a:buChar char="Ø"/>
              <a:defRPr/>
            </a:pPr>
            <a:endParaRPr lang="es-AR" sz="1600" dirty="0">
              <a:solidFill>
                <a:schemeClr val="accent1">
                  <a:lumMod val="50000"/>
                </a:schemeClr>
              </a:solidFill>
            </a:endParaRPr>
          </a:p>
          <a:p>
            <a:pPr marL="723900" indent="-457200">
              <a:buFont typeface="Wingdings" pitchFamily="2" charset="2"/>
              <a:buChar char="Ø"/>
              <a:defRPr/>
            </a:pPr>
            <a:r>
              <a:rPr lang="es-AR" sz="1600" dirty="0">
                <a:solidFill>
                  <a:schemeClr val="accent1">
                    <a:lumMod val="50000"/>
                  </a:schemeClr>
                </a:solidFill>
              </a:rPr>
              <a:t>La calidad del producto no es independiente de la calidad del proceso de elaboración.</a:t>
            </a:r>
          </a:p>
          <a:p>
            <a:pPr marL="723900" indent="-457200">
              <a:buFont typeface="Wingdings" pitchFamily="2" charset="2"/>
              <a:buChar char="Ø"/>
              <a:defRPr/>
            </a:pPr>
            <a:endParaRPr lang="es-AR" sz="1600" dirty="0">
              <a:solidFill>
                <a:schemeClr val="accent1">
                  <a:lumMod val="50000"/>
                </a:schemeClr>
              </a:solidFill>
            </a:endParaRPr>
          </a:p>
          <a:p>
            <a:pPr marL="723900" indent="-457200">
              <a:buFont typeface="Wingdings" pitchFamily="2" charset="2"/>
              <a:buChar char="Ø"/>
              <a:defRPr/>
            </a:pPr>
            <a:r>
              <a:rPr lang="es-AR" sz="1600" dirty="0">
                <a:solidFill>
                  <a:schemeClr val="accent1">
                    <a:lumMod val="50000"/>
                  </a:schemeClr>
                </a:solidFill>
              </a:rPr>
              <a:t>La calidad exige una planificación y monitoreo a través de herramientas orientadas a la medición.</a:t>
            </a:r>
          </a:p>
          <a:p>
            <a:pPr marL="723900" indent="-457200">
              <a:buFont typeface="Wingdings" pitchFamily="2" charset="2"/>
              <a:buChar char="Ø"/>
              <a:defRPr/>
            </a:pPr>
            <a:endParaRPr lang="es-AR" sz="1600" dirty="0">
              <a:solidFill>
                <a:schemeClr val="accent1">
                  <a:lumMod val="50000"/>
                </a:schemeClr>
              </a:solidFill>
            </a:endParaRPr>
          </a:p>
          <a:p>
            <a:pPr marL="723900" indent="-457200">
              <a:buFont typeface="Wingdings" pitchFamily="2" charset="2"/>
              <a:buChar char="Ø"/>
              <a:defRPr/>
            </a:pPr>
            <a:r>
              <a:rPr lang="es-AR" sz="1600" dirty="0">
                <a:solidFill>
                  <a:schemeClr val="accent1">
                    <a:lumMod val="50000"/>
                  </a:schemeClr>
                </a:solidFill>
              </a:rPr>
              <a:t>El entrenamiento y motivación del personal son factores críticos de éxito.</a:t>
            </a:r>
          </a:p>
          <a:p>
            <a:pPr>
              <a:defRPr/>
            </a:pPr>
            <a:endParaRPr lang="es-AR" sz="2400" dirty="0"/>
          </a:p>
        </p:txBody>
      </p:sp>
      <p:sp>
        <p:nvSpPr>
          <p:cNvPr id="24580" name="4 Marcador de pie de página">
            <a:extLst>
              <a:ext uri="{FF2B5EF4-FFF2-40B4-BE49-F238E27FC236}">
                <a16:creationId xmlns:a16="http://schemas.microsoft.com/office/drawing/2014/main" id="{09DAD6FC-EFDA-D742-8DE3-BF3A431FA50F}"/>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4581" name="5 Marcador de número de diapositiva">
            <a:extLst>
              <a:ext uri="{FF2B5EF4-FFF2-40B4-BE49-F238E27FC236}">
                <a16:creationId xmlns:a16="http://schemas.microsoft.com/office/drawing/2014/main" id="{43911995-5332-B742-9708-6F50BA7095F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22B6D8-2C26-164D-B8EE-C66A48BD064D}" type="slidenum">
              <a:rPr lang="es-ES_tradnl" altLang="es-AR"/>
              <a:pPr eaLnBrk="1" hangingPunct="1"/>
              <a:t>14</a:t>
            </a:fld>
            <a:endParaRPr lang="es-ES_tradnl" altLang="es-AR"/>
          </a:p>
        </p:txBody>
      </p:sp>
      <p:pic>
        <p:nvPicPr>
          <p:cNvPr id="24582" name="Picture 2" descr="http://coopfiscalia.com/imagenes/image002.jpg">
            <a:extLst>
              <a:ext uri="{FF2B5EF4-FFF2-40B4-BE49-F238E27FC236}">
                <a16:creationId xmlns:a16="http://schemas.microsoft.com/office/drawing/2014/main" id="{6475BA6A-3C53-9A48-82E7-3582A3F1C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603" y="3351420"/>
            <a:ext cx="2404742" cy="184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592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23052BE8-ED0B-6649-AF54-478992875A15}"/>
              </a:ext>
            </a:extLst>
          </p:cNvPr>
          <p:cNvSpPr>
            <a:spLocks noGrp="1"/>
          </p:cNvSpPr>
          <p:nvPr>
            <p:ph type="title"/>
          </p:nvPr>
        </p:nvSpPr>
        <p:spPr>
          <a:xfrm>
            <a:off x="209552" y="2750343"/>
            <a:ext cx="2262186" cy="1357313"/>
          </a:xfrm>
        </p:spPr>
        <p:txBody>
          <a:bodyPr/>
          <a:lstStyle/>
          <a:p>
            <a:r>
              <a:rPr lang="en-US" altLang="es-AR" dirty="0"/>
              <a:t>Total Quality Management (TQM) </a:t>
            </a:r>
            <a:endParaRPr lang="es-AR" altLang="es-AR" dirty="0"/>
          </a:p>
        </p:txBody>
      </p:sp>
      <p:sp>
        <p:nvSpPr>
          <p:cNvPr id="26627" name="2 Marcador de contenido">
            <a:extLst>
              <a:ext uri="{FF2B5EF4-FFF2-40B4-BE49-F238E27FC236}">
                <a16:creationId xmlns:a16="http://schemas.microsoft.com/office/drawing/2014/main" id="{4CF38A79-599C-0946-91D8-193C25A550C7}"/>
              </a:ext>
            </a:extLst>
          </p:cNvPr>
          <p:cNvSpPr>
            <a:spLocks noGrp="1"/>
          </p:cNvSpPr>
          <p:nvPr>
            <p:ph idx="1"/>
          </p:nvPr>
        </p:nvSpPr>
        <p:spPr>
          <a:xfrm>
            <a:off x="3780035" y="1357313"/>
            <a:ext cx="6000750" cy="4500562"/>
          </a:xfrm>
        </p:spPr>
        <p:txBody>
          <a:bodyPr/>
          <a:lstStyle/>
          <a:p>
            <a:r>
              <a:rPr lang="es-AR" altLang="es-AR" sz="2000" dirty="0">
                <a:solidFill>
                  <a:srgbClr val="0070C0"/>
                </a:solidFill>
              </a:rPr>
              <a:t>Total = </a:t>
            </a:r>
            <a:r>
              <a:rPr lang="es-AR" altLang="es-AR" sz="2000" dirty="0"/>
              <a:t>La calidad involucra a todos y a todas las actividades de la organización. </a:t>
            </a:r>
          </a:p>
          <a:p>
            <a:endParaRPr lang="es-AR" altLang="es-AR" sz="2000" dirty="0"/>
          </a:p>
          <a:p>
            <a:r>
              <a:rPr lang="es-AR" altLang="es-AR" sz="2000" dirty="0">
                <a:solidFill>
                  <a:srgbClr val="0070C0"/>
                </a:solidFill>
              </a:rPr>
              <a:t>Quality = </a:t>
            </a:r>
            <a:r>
              <a:rPr lang="es-AR" altLang="es-AR" sz="2000" dirty="0"/>
              <a:t>Conforme a los requerimientos.</a:t>
            </a:r>
          </a:p>
          <a:p>
            <a:endParaRPr lang="es-AR" altLang="es-AR" sz="2000" dirty="0"/>
          </a:p>
          <a:p>
            <a:r>
              <a:rPr lang="es-AR" altLang="es-AR" sz="2000" dirty="0">
                <a:solidFill>
                  <a:srgbClr val="0070C0"/>
                </a:solidFill>
              </a:rPr>
              <a:t>Management = </a:t>
            </a:r>
            <a:r>
              <a:rPr lang="es-AR" altLang="es-AR" sz="2000" dirty="0"/>
              <a:t>La calidad es gestionada.</a:t>
            </a:r>
          </a:p>
          <a:p>
            <a:endParaRPr lang="es-AR" altLang="es-AR" sz="2000" dirty="0"/>
          </a:p>
          <a:p>
            <a:r>
              <a:rPr lang="es-AR" altLang="es-AR" sz="2000" dirty="0">
                <a:solidFill>
                  <a:srgbClr val="0070C0"/>
                </a:solidFill>
              </a:rPr>
              <a:t>TQM = </a:t>
            </a:r>
            <a:r>
              <a:rPr lang="es-AR" altLang="es-AR" sz="2000" dirty="0"/>
              <a:t>Es un proceso para gestionar la calidad ; debe ser un modo continuo de hacer las cosas; una filosofía de mejora perpetua en todo lo que hacemos.</a:t>
            </a:r>
          </a:p>
        </p:txBody>
      </p:sp>
      <p:sp>
        <p:nvSpPr>
          <p:cNvPr id="26629" name="4 Marcador de pie de página">
            <a:extLst>
              <a:ext uri="{FF2B5EF4-FFF2-40B4-BE49-F238E27FC236}">
                <a16:creationId xmlns:a16="http://schemas.microsoft.com/office/drawing/2014/main" id="{733B1E44-BB19-0E43-8D87-CF57AAB95645}"/>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6630" name="5 Marcador de número de diapositiva">
            <a:extLst>
              <a:ext uri="{FF2B5EF4-FFF2-40B4-BE49-F238E27FC236}">
                <a16:creationId xmlns:a16="http://schemas.microsoft.com/office/drawing/2014/main" id="{B3345942-6B53-8C46-A9D3-C34A3374C9B4}"/>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7BEB8D-D8DD-8F4C-AFA5-8EC92110F39E}" type="slidenum">
              <a:rPr lang="es-ES_tradnl" altLang="es-AR"/>
              <a:pPr eaLnBrk="1" hangingPunct="1"/>
              <a:t>15</a:t>
            </a:fld>
            <a:endParaRPr lang="es-ES_tradnl" altLang="es-AR"/>
          </a:p>
        </p:txBody>
      </p:sp>
      <p:pic>
        <p:nvPicPr>
          <p:cNvPr id="26631" name="Picture 2" descr="http://i.ehow.com/images/GlobalPhoto/Articles/4740144/102204-main_Full.jpg">
            <a:extLst>
              <a:ext uri="{FF2B5EF4-FFF2-40B4-BE49-F238E27FC236}">
                <a16:creationId xmlns:a16="http://schemas.microsoft.com/office/drawing/2014/main" id="{757C3C8E-F505-D947-AECF-9DC6A18B7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3134" y="1643063"/>
            <a:ext cx="2665413"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29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a:extLst>
              <a:ext uri="{FF2B5EF4-FFF2-40B4-BE49-F238E27FC236}">
                <a16:creationId xmlns:a16="http://schemas.microsoft.com/office/drawing/2014/main" id="{19E56CB8-2293-EC47-9002-711F7EB61FD8}"/>
              </a:ext>
            </a:extLst>
          </p:cNvPr>
          <p:cNvSpPr>
            <a:spLocks noGrp="1"/>
          </p:cNvSpPr>
          <p:nvPr>
            <p:ph type="title"/>
          </p:nvPr>
        </p:nvSpPr>
        <p:spPr>
          <a:xfrm>
            <a:off x="738787" y="2653079"/>
            <a:ext cx="1962150" cy="1457325"/>
          </a:xfrm>
        </p:spPr>
        <p:txBody>
          <a:bodyPr/>
          <a:lstStyle/>
          <a:p>
            <a:r>
              <a:rPr lang="es-AR" altLang="es-AR" dirty="0"/>
              <a:t>Los 8 elementos de TQM</a:t>
            </a:r>
          </a:p>
        </p:txBody>
      </p:sp>
      <p:sp>
        <p:nvSpPr>
          <p:cNvPr id="28675" name="3 Marcador de pie de página">
            <a:extLst>
              <a:ext uri="{FF2B5EF4-FFF2-40B4-BE49-F238E27FC236}">
                <a16:creationId xmlns:a16="http://schemas.microsoft.com/office/drawing/2014/main" id="{09A0670A-90EA-D143-92D3-CDDC0569341D}"/>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8676" name="4 Marcador de número de diapositiva">
            <a:extLst>
              <a:ext uri="{FF2B5EF4-FFF2-40B4-BE49-F238E27FC236}">
                <a16:creationId xmlns:a16="http://schemas.microsoft.com/office/drawing/2014/main" id="{D7A2E1E0-2C5A-9345-8F46-E543B9F4F07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155870-12ED-3B49-8894-A56EAE39B96E}" type="slidenum">
              <a:rPr lang="es-ES_tradnl" altLang="es-AR"/>
              <a:pPr eaLnBrk="1" hangingPunct="1"/>
              <a:t>16</a:t>
            </a:fld>
            <a:endParaRPr lang="es-ES_tradnl" altLang="es-AR"/>
          </a:p>
        </p:txBody>
      </p:sp>
      <p:sp>
        <p:nvSpPr>
          <p:cNvPr id="6" name="5 Rectángulo">
            <a:extLst>
              <a:ext uri="{FF2B5EF4-FFF2-40B4-BE49-F238E27FC236}">
                <a16:creationId xmlns:a16="http://schemas.microsoft.com/office/drawing/2014/main" id="{2F7A1C2A-12DF-E842-A0BA-66C04BCF8FDD}"/>
              </a:ext>
            </a:extLst>
          </p:cNvPr>
          <p:cNvSpPr/>
          <p:nvPr/>
        </p:nvSpPr>
        <p:spPr>
          <a:xfrm>
            <a:off x="5995988" y="4543426"/>
            <a:ext cx="2786062" cy="42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Integridad , Confianza y Ética</a:t>
            </a:r>
          </a:p>
        </p:txBody>
      </p:sp>
      <p:sp>
        <p:nvSpPr>
          <p:cNvPr id="7" name="6 Rectángulo">
            <a:extLst>
              <a:ext uri="{FF2B5EF4-FFF2-40B4-BE49-F238E27FC236}">
                <a16:creationId xmlns:a16="http://schemas.microsoft.com/office/drawing/2014/main" id="{72DB62D6-4964-DD4E-8B30-81EB554F8521}"/>
              </a:ext>
            </a:extLst>
          </p:cNvPr>
          <p:cNvSpPr/>
          <p:nvPr/>
        </p:nvSpPr>
        <p:spPr>
          <a:xfrm>
            <a:off x="5995988" y="4114801"/>
            <a:ext cx="2786062" cy="42862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Liderazgo</a:t>
            </a:r>
          </a:p>
        </p:txBody>
      </p:sp>
      <p:sp>
        <p:nvSpPr>
          <p:cNvPr id="8" name="7 Rectángulo">
            <a:extLst>
              <a:ext uri="{FF2B5EF4-FFF2-40B4-BE49-F238E27FC236}">
                <a16:creationId xmlns:a16="http://schemas.microsoft.com/office/drawing/2014/main" id="{AB8E3432-5AFC-D342-AAF3-F4940EAAC43B}"/>
              </a:ext>
            </a:extLst>
          </p:cNvPr>
          <p:cNvSpPr/>
          <p:nvPr/>
        </p:nvSpPr>
        <p:spPr>
          <a:xfrm>
            <a:off x="5995988" y="3686176"/>
            <a:ext cx="2786062" cy="42862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Trabajo en Equipo</a:t>
            </a:r>
          </a:p>
        </p:txBody>
      </p:sp>
      <p:sp>
        <p:nvSpPr>
          <p:cNvPr id="9" name="8 Rectángulo">
            <a:extLst>
              <a:ext uri="{FF2B5EF4-FFF2-40B4-BE49-F238E27FC236}">
                <a16:creationId xmlns:a16="http://schemas.microsoft.com/office/drawing/2014/main" id="{57CC82A4-D10B-974C-9B07-851361E46460}"/>
              </a:ext>
            </a:extLst>
          </p:cNvPr>
          <p:cNvSpPr/>
          <p:nvPr/>
        </p:nvSpPr>
        <p:spPr>
          <a:xfrm>
            <a:off x="5995988" y="3257551"/>
            <a:ext cx="2786062" cy="42862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accent1">
                    <a:lumMod val="10000"/>
                  </a:schemeClr>
                </a:solidFill>
              </a:rPr>
              <a:t>Entrenamiento</a:t>
            </a:r>
          </a:p>
        </p:txBody>
      </p:sp>
      <p:sp>
        <p:nvSpPr>
          <p:cNvPr id="10" name="9 Triángulo isósceles">
            <a:extLst>
              <a:ext uri="{FF2B5EF4-FFF2-40B4-BE49-F238E27FC236}">
                <a16:creationId xmlns:a16="http://schemas.microsoft.com/office/drawing/2014/main" id="{5C49E730-6D3B-D542-BE8A-BF094717059C}"/>
              </a:ext>
            </a:extLst>
          </p:cNvPr>
          <p:cNvSpPr/>
          <p:nvPr/>
        </p:nvSpPr>
        <p:spPr>
          <a:xfrm>
            <a:off x="5567364" y="1828800"/>
            <a:ext cx="3571875" cy="1428750"/>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t>Reconocimiento</a:t>
            </a:r>
          </a:p>
        </p:txBody>
      </p:sp>
      <p:sp>
        <p:nvSpPr>
          <p:cNvPr id="11" name="10 Rectángulo">
            <a:extLst>
              <a:ext uri="{FF2B5EF4-FFF2-40B4-BE49-F238E27FC236}">
                <a16:creationId xmlns:a16="http://schemas.microsoft.com/office/drawing/2014/main" id="{CD65AAF8-58B7-A44B-88CF-B28A7B82AB02}"/>
              </a:ext>
            </a:extLst>
          </p:cNvPr>
          <p:cNvSpPr/>
          <p:nvPr/>
        </p:nvSpPr>
        <p:spPr>
          <a:xfrm>
            <a:off x="5995988" y="5114926"/>
            <a:ext cx="2786062"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2" name="11 Rectángulo">
            <a:extLst>
              <a:ext uri="{FF2B5EF4-FFF2-40B4-BE49-F238E27FC236}">
                <a16:creationId xmlns:a16="http://schemas.microsoft.com/office/drawing/2014/main" id="{A591E04E-69FA-0D4B-BC79-E69A76379D5C}"/>
              </a:ext>
            </a:extLst>
          </p:cNvPr>
          <p:cNvSpPr/>
          <p:nvPr/>
        </p:nvSpPr>
        <p:spPr>
          <a:xfrm rot="16200000">
            <a:off x="8210551" y="4329113"/>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3" name="12 Rectángulo">
            <a:extLst>
              <a:ext uri="{FF2B5EF4-FFF2-40B4-BE49-F238E27FC236}">
                <a16:creationId xmlns:a16="http://schemas.microsoft.com/office/drawing/2014/main" id="{EBD76FDB-C0A0-814C-824D-27072AB305E2}"/>
              </a:ext>
            </a:extLst>
          </p:cNvPr>
          <p:cNvSpPr/>
          <p:nvPr/>
        </p:nvSpPr>
        <p:spPr>
          <a:xfrm rot="16200000">
            <a:off x="4638676" y="4257676"/>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4" name="13 Rectángulo">
            <a:extLst>
              <a:ext uri="{FF2B5EF4-FFF2-40B4-BE49-F238E27FC236}">
                <a16:creationId xmlns:a16="http://schemas.microsoft.com/office/drawing/2014/main" id="{F22B7160-C339-024B-B735-E8910102B008}"/>
              </a:ext>
            </a:extLst>
          </p:cNvPr>
          <p:cNvSpPr/>
          <p:nvPr/>
        </p:nvSpPr>
        <p:spPr>
          <a:xfrm rot="2350068">
            <a:off x="7635875" y="2120901"/>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
        <p:nvSpPr>
          <p:cNvPr id="15" name="14 Rectángulo">
            <a:extLst>
              <a:ext uri="{FF2B5EF4-FFF2-40B4-BE49-F238E27FC236}">
                <a16:creationId xmlns:a16="http://schemas.microsoft.com/office/drawing/2014/main" id="{C4AB456E-CE6E-5746-8A12-CBE4E72A8D3E}"/>
              </a:ext>
            </a:extLst>
          </p:cNvPr>
          <p:cNvSpPr/>
          <p:nvPr/>
        </p:nvSpPr>
        <p:spPr>
          <a:xfrm rot="19049302">
            <a:off x="5021263" y="2162176"/>
            <a:ext cx="200025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lnSpc>
                <a:spcPct val="105000"/>
              </a:lnSpc>
              <a:buClr>
                <a:schemeClr val="accent1"/>
              </a:buClr>
              <a:buFont typeface="Wingdings" pitchFamily="2" charset="2"/>
              <a:buNone/>
              <a:defRPr/>
            </a:pPr>
            <a:r>
              <a:rPr lang="es-AR" sz="1400" dirty="0">
                <a:solidFill>
                  <a:schemeClr val="tx1"/>
                </a:solidFill>
              </a:rPr>
              <a:t>Comunicación</a:t>
            </a:r>
          </a:p>
        </p:txBody>
      </p:sp>
    </p:spTree>
    <p:extLst>
      <p:ext uri="{BB962C8B-B14F-4D97-AF65-F5344CB8AC3E}">
        <p14:creationId xmlns:p14="http://schemas.microsoft.com/office/powerpoint/2010/main" val="2440349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costos">
            <a:extLst>
              <a:ext uri="{FF2B5EF4-FFF2-40B4-BE49-F238E27FC236}">
                <a16:creationId xmlns:a16="http://schemas.microsoft.com/office/drawing/2014/main" id="{20B5193F-2F6E-C747-B1AF-9C8AACD6E33A}"/>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a:xfrm>
            <a:off x="8186738" y="1541462"/>
            <a:ext cx="3559176" cy="2330450"/>
          </a:xfrm>
          <a:noFill/>
        </p:spPr>
      </p:pic>
      <p:sp>
        <p:nvSpPr>
          <p:cNvPr id="12291" name="1 Título">
            <a:extLst>
              <a:ext uri="{FF2B5EF4-FFF2-40B4-BE49-F238E27FC236}">
                <a16:creationId xmlns:a16="http://schemas.microsoft.com/office/drawing/2014/main" id="{900A0159-1E4C-D841-B552-9EDDACC3FBCC}"/>
              </a:ext>
            </a:extLst>
          </p:cNvPr>
          <p:cNvSpPr>
            <a:spLocks noGrp="1"/>
          </p:cNvSpPr>
          <p:nvPr>
            <p:ph type="title"/>
          </p:nvPr>
        </p:nvSpPr>
        <p:spPr>
          <a:xfrm>
            <a:off x="266702" y="2928937"/>
            <a:ext cx="2376486" cy="942975"/>
          </a:xfrm>
        </p:spPr>
        <p:txBody>
          <a:bodyPr>
            <a:normAutofit fontScale="90000"/>
          </a:bodyPr>
          <a:lstStyle/>
          <a:p>
            <a:r>
              <a:rPr lang="es-AR" altLang="es-AR" dirty="0"/>
              <a:t>Sobre los costos de la calidad </a:t>
            </a:r>
          </a:p>
        </p:txBody>
      </p:sp>
      <p:sp>
        <p:nvSpPr>
          <p:cNvPr id="3" name="2 Marcador de contenido">
            <a:extLst>
              <a:ext uri="{FF2B5EF4-FFF2-40B4-BE49-F238E27FC236}">
                <a16:creationId xmlns:a16="http://schemas.microsoft.com/office/drawing/2014/main" id="{A86001F2-315C-9549-86D6-5C60A72B96F4}"/>
              </a:ext>
            </a:extLst>
          </p:cNvPr>
          <p:cNvSpPr>
            <a:spLocks noGrp="1"/>
          </p:cNvSpPr>
          <p:nvPr>
            <p:ph idx="1"/>
          </p:nvPr>
        </p:nvSpPr>
        <p:spPr>
          <a:xfrm>
            <a:off x="3577432" y="1471613"/>
            <a:ext cx="6000750" cy="4500562"/>
          </a:xfrm>
        </p:spPr>
        <p:txBody>
          <a:bodyPr/>
          <a:lstStyle/>
          <a:p>
            <a:pPr>
              <a:buClr>
                <a:schemeClr val="accent1">
                  <a:lumMod val="50000"/>
                </a:schemeClr>
              </a:buClr>
              <a:buFont typeface="Wingdings" pitchFamily="2" charset="2"/>
              <a:buChar char="Ø"/>
              <a:defRPr/>
            </a:pPr>
            <a:r>
              <a:rPr lang="es-AR" sz="2000" dirty="0"/>
              <a:t>¿Cuánto cuesta la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¿Cuánto cuesta no tener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¿Qué impacto económico tendrá en mi organización un sistema de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¿Qué es un costo “razonable” de calidad?</a:t>
            </a:r>
          </a:p>
          <a:p>
            <a:pPr>
              <a:buClr>
                <a:schemeClr val="accent1">
                  <a:lumMod val="50000"/>
                </a:schemeClr>
              </a:buClr>
              <a:buFont typeface="Wingdings" pitchFamily="2" charset="2"/>
              <a:buChar char="Ø"/>
              <a:defRPr/>
            </a:pPr>
            <a:endParaRPr lang="es-AR" sz="2000" dirty="0"/>
          </a:p>
          <a:p>
            <a:pPr>
              <a:buClr>
                <a:schemeClr val="accent1">
                  <a:lumMod val="50000"/>
                </a:schemeClr>
              </a:buClr>
              <a:buFont typeface="Wingdings" pitchFamily="2" charset="2"/>
              <a:buChar char="Ø"/>
              <a:defRPr/>
            </a:pPr>
            <a:r>
              <a:rPr lang="es-AR" sz="2000" dirty="0"/>
              <a:t>¿Puedo medir el costo de la calidad y el beneficio que me da?</a:t>
            </a:r>
          </a:p>
          <a:p>
            <a:pPr>
              <a:buClr>
                <a:schemeClr val="accent1">
                  <a:lumMod val="50000"/>
                </a:schemeClr>
              </a:buClr>
              <a:buFont typeface="Wingdings" pitchFamily="2" charset="2"/>
              <a:buChar char="Ø"/>
              <a:defRPr/>
            </a:pPr>
            <a:endParaRPr lang="es-AR" sz="2000" dirty="0"/>
          </a:p>
        </p:txBody>
      </p:sp>
      <p:sp>
        <p:nvSpPr>
          <p:cNvPr id="12293" name="4 Marcador de pie de página">
            <a:extLst>
              <a:ext uri="{FF2B5EF4-FFF2-40B4-BE49-F238E27FC236}">
                <a16:creationId xmlns:a16="http://schemas.microsoft.com/office/drawing/2014/main" id="{47C38670-A84C-0746-AA09-115B9606C188}"/>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2294" name="5 Marcador de número de diapositiva">
            <a:extLst>
              <a:ext uri="{FF2B5EF4-FFF2-40B4-BE49-F238E27FC236}">
                <a16:creationId xmlns:a16="http://schemas.microsoft.com/office/drawing/2014/main" id="{C8B2F01B-648E-CE4E-905E-4AE4881CC8A2}"/>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BB489E-211F-3442-85F6-08E88321133A}" type="slidenum">
              <a:rPr lang="es-ES_tradnl" altLang="es-AR"/>
              <a:pPr eaLnBrk="1" hangingPunct="1"/>
              <a:t>17</a:t>
            </a:fld>
            <a:endParaRPr lang="es-ES_tradnl" altLang="es-AR"/>
          </a:p>
        </p:txBody>
      </p:sp>
    </p:spTree>
    <p:extLst>
      <p:ext uri="{BB962C8B-B14F-4D97-AF65-F5344CB8AC3E}">
        <p14:creationId xmlns:p14="http://schemas.microsoft.com/office/powerpoint/2010/main" val="126355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a:extLst>
              <a:ext uri="{FF2B5EF4-FFF2-40B4-BE49-F238E27FC236}">
                <a16:creationId xmlns:a16="http://schemas.microsoft.com/office/drawing/2014/main" id="{E80B6BED-9B4B-684A-9BB9-47F22C80266D}"/>
              </a:ext>
            </a:extLst>
          </p:cNvPr>
          <p:cNvSpPr>
            <a:spLocks noGrp="1"/>
          </p:cNvSpPr>
          <p:nvPr>
            <p:ph type="title"/>
          </p:nvPr>
        </p:nvSpPr>
        <p:spPr>
          <a:xfrm>
            <a:off x="496248" y="2793159"/>
            <a:ext cx="2035006" cy="1476059"/>
          </a:xfrm>
        </p:spPr>
        <p:txBody>
          <a:bodyPr>
            <a:normAutofit fontScale="90000"/>
          </a:bodyPr>
          <a:lstStyle/>
          <a:p>
            <a:r>
              <a:rPr lang="es-AR" altLang="es-AR" dirty="0"/>
              <a:t>Sobre los costos de la calidad - Origen</a:t>
            </a:r>
          </a:p>
        </p:txBody>
      </p:sp>
      <p:sp>
        <p:nvSpPr>
          <p:cNvPr id="3" name="2 Marcador de contenido">
            <a:extLst>
              <a:ext uri="{FF2B5EF4-FFF2-40B4-BE49-F238E27FC236}">
                <a16:creationId xmlns:a16="http://schemas.microsoft.com/office/drawing/2014/main" id="{2E8F00DD-6088-3846-8206-05DCC365FD43}"/>
              </a:ext>
            </a:extLst>
          </p:cNvPr>
          <p:cNvSpPr>
            <a:spLocks noGrp="1"/>
          </p:cNvSpPr>
          <p:nvPr>
            <p:ph idx="1"/>
          </p:nvPr>
        </p:nvSpPr>
        <p:spPr>
          <a:xfrm>
            <a:off x="3562351" y="900112"/>
            <a:ext cx="8286750" cy="5057775"/>
          </a:xfrm>
        </p:spPr>
        <p:txBody>
          <a:bodyPr/>
          <a:lstStyle/>
          <a:p>
            <a:pPr>
              <a:buClr>
                <a:schemeClr val="accent1">
                  <a:lumMod val="50000"/>
                </a:schemeClr>
              </a:buClr>
              <a:buFont typeface="Wingdings 2" pitchFamily="18" charset="2"/>
              <a:buChar char="E"/>
              <a:defRPr/>
            </a:pPr>
            <a:r>
              <a:rPr lang="es-AR" sz="2000" dirty="0"/>
              <a:t>En los 50 y 60s se comienzan a analizar los costos de la calidad debido a las siguientes razones:</a:t>
            </a:r>
          </a:p>
          <a:p>
            <a:pPr lvl="1">
              <a:buClr>
                <a:schemeClr val="accent1">
                  <a:lumMod val="50000"/>
                </a:schemeClr>
              </a:buClr>
              <a:buFont typeface="Wingdings" pitchFamily="2" charset="2"/>
              <a:buChar char="Ä"/>
              <a:defRPr/>
            </a:pPr>
            <a:r>
              <a:rPr lang="es-AR" sz="1800" dirty="0"/>
              <a:t>Los productos comienzan a tener una complejidad importante.</a:t>
            </a:r>
          </a:p>
          <a:p>
            <a:pPr lvl="1">
              <a:buClr>
                <a:schemeClr val="accent1">
                  <a:lumMod val="50000"/>
                </a:schemeClr>
              </a:buClr>
              <a:buFont typeface="Wingdings" pitchFamily="2" charset="2"/>
              <a:buChar char="Ä"/>
              <a:defRPr/>
            </a:pPr>
            <a:r>
              <a:rPr lang="es-AR" sz="1800" dirty="0"/>
              <a:t>Los clientes comienzan a tener mayores expectativas:</a:t>
            </a:r>
          </a:p>
          <a:p>
            <a:pPr lvl="2">
              <a:buClr>
                <a:schemeClr val="accent1">
                  <a:lumMod val="50000"/>
                </a:schemeClr>
              </a:buClr>
              <a:buFont typeface="Wingdings" pitchFamily="2" charset="2"/>
              <a:buChar char="Ä"/>
              <a:defRPr/>
            </a:pPr>
            <a:r>
              <a:rPr lang="es-AR" sz="1600" dirty="0"/>
              <a:t>Demanda de buenos servicios post-venta.</a:t>
            </a:r>
          </a:p>
          <a:p>
            <a:pPr lvl="2">
              <a:buClr>
                <a:schemeClr val="accent1">
                  <a:lumMod val="50000"/>
                </a:schemeClr>
              </a:buClr>
              <a:buFont typeface="Wingdings" pitchFamily="2" charset="2"/>
              <a:buChar char="Ä"/>
              <a:defRPr/>
            </a:pPr>
            <a:r>
              <a:rPr lang="es-AR" sz="1600" dirty="0"/>
              <a:t>Se espera una solución eficiente y eficaz frente a los problemas del producto.</a:t>
            </a:r>
          </a:p>
          <a:p>
            <a:pPr lvl="2">
              <a:buFont typeface="Webdings" pitchFamily="18" charset="2"/>
              <a:buChar char=""/>
              <a:defRPr/>
            </a:pPr>
            <a:endParaRPr lang="es-AR" sz="1600" dirty="0"/>
          </a:p>
          <a:p>
            <a:pPr>
              <a:buClr>
                <a:schemeClr val="accent1">
                  <a:lumMod val="50000"/>
                </a:schemeClr>
              </a:buClr>
              <a:buFont typeface="Wingdings 2" pitchFamily="18" charset="2"/>
              <a:buChar char="E"/>
              <a:defRPr/>
            </a:pPr>
            <a:r>
              <a:rPr lang="es-AR" sz="2000" dirty="0"/>
              <a:t>Se expanden los costos de fabricación, mantenimiento y de relación con proveedores.</a:t>
            </a:r>
          </a:p>
          <a:p>
            <a:pPr>
              <a:buClr>
                <a:schemeClr val="accent1">
                  <a:lumMod val="50000"/>
                </a:schemeClr>
              </a:buClr>
              <a:buFont typeface="Wingdings 2" pitchFamily="18" charset="2"/>
              <a:buChar char="E"/>
              <a:defRPr/>
            </a:pPr>
            <a:endParaRPr lang="es-AR" sz="2000" dirty="0"/>
          </a:p>
          <a:p>
            <a:pPr>
              <a:buClr>
                <a:schemeClr val="accent1">
                  <a:lumMod val="50000"/>
                </a:schemeClr>
              </a:buClr>
              <a:buFont typeface="Wingdings 2" pitchFamily="18" charset="2"/>
              <a:buChar char="E"/>
              <a:defRPr/>
            </a:pPr>
            <a:r>
              <a:rPr lang="es-AR" sz="2000" dirty="0"/>
              <a:t>Se suman técnicos especializados a los departamentos de calidad.</a:t>
            </a:r>
          </a:p>
          <a:p>
            <a:pPr>
              <a:buClr>
                <a:schemeClr val="accent1">
                  <a:lumMod val="50000"/>
                </a:schemeClr>
              </a:buClr>
              <a:buFont typeface="Wingdings 2" pitchFamily="18" charset="2"/>
              <a:buChar char="E"/>
              <a:defRPr/>
            </a:pPr>
            <a:endParaRPr lang="es-AR" sz="2000" dirty="0"/>
          </a:p>
          <a:p>
            <a:pPr>
              <a:buClr>
                <a:schemeClr val="accent1">
                  <a:lumMod val="50000"/>
                </a:schemeClr>
              </a:buClr>
              <a:buFont typeface="Wingdings 2" pitchFamily="18" charset="2"/>
              <a:buChar char="E"/>
              <a:defRPr/>
            </a:pPr>
            <a:r>
              <a:rPr lang="es-AR" sz="2000" dirty="0"/>
              <a:t>La alta gerencia exige que los programas de calidad estén expresados en términos de negocios.</a:t>
            </a:r>
          </a:p>
        </p:txBody>
      </p:sp>
      <p:sp>
        <p:nvSpPr>
          <p:cNvPr id="13316" name="3 Marcador de pie de página">
            <a:extLst>
              <a:ext uri="{FF2B5EF4-FFF2-40B4-BE49-F238E27FC236}">
                <a16:creationId xmlns:a16="http://schemas.microsoft.com/office/drawing/2014/main" id="{4E4BB132-B04D-4048-BD00-9DC27289910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3317" name="4 Marcador de número de diapositiva">
            <a:extLst>
              <a:ext uri="{FF2B5EF4-FFF2-40B4-BE49-F238E27FC236}">
                <a16:creationId xmlns:a16="http://schemas.microsoft.com/office/drawing/2014/main" id="{489B4FD4-AE5F-9F48-82D8-05ECF816E5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8A87F6-2E3B-6341-9975-021BA8199140}" type="slidenum">
              <a:rPr lang="es-ES_tradnl" altLang="es-AR"/>
              <a:pPr eaLnBrk="1" hangingPunct="1"/>
              <a:t>18</a:t>
            </a:fld>
            <a:endParaRPr lang="es-ES_tradnl" altLang="es-AR"/>
          </a:p>
        </p:txBody>
      </p:sp>
    </p:spTree>
    <p:extLst>
      <p:ext uri="{BB962C8B-B14F-4D97-AF65-F5344CB8AC3E}">
        <p14:creationId xmlns:p14="http://schemas.microsoft.com/office/powerpoint/2010/main" val="369523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a:extLst>
              <a:ext uri="{FF2B5EF4-FFF2-40B4-BE49-F238E27FC236}">
                <a16:creationId xmlns:a16="http://schemas.microsoft.com/office/drawing/2014/main" id="{BF1866F1-7FD8-4D4A-8DC4-18A0F31374FF}"/>
              </a:ext>
            </a:extLst>
          </p:cNvPr>
          <p:cNvSpPr>
            <a:spLocks noGrp="1"/>
          </p:cNvSpPr>
          <p:nvPr>
            <p:ph type="title"/>
          </p:nvPr>
        </p:nvSpPr>
        <p:spPr>
          <a:xfrm>
            <a:off x="719138" y="2314575"/>
            <a:ext cx="2419348" cy="2228850"/>
          </a:xfrm>
        </p:spPr>
        <p:txBody>
          <a:bodyPr/>
          <a:lstStyle/>
          <a:p>
            <a:r>
              <a:rPr lang="es-AR" altLang="es-AR" dirty="0"/>
              <a:t>Definiendo costos de calidad de software</a:t>
            </a:r>
          </a:p>
        </p:txBody>
      </p:sp>
      <p:sp>
        <p:nvSpPr>
          <p:cNvPr id="3" name="2 Marcador de contenido">
            <a:extLst>
              <a:ext uri="{FF2B5EF4-FFF2-40B4-BE49-F238E27FC236}">
                <a16:creationId xmlns:a16="http://schemas.microsoft.com/office/drawing/2014/main" id="{EE50BD1D-8638-4C47-A2EE-FA4BD58BB0BC}"/>
              </a:ext>
            </a:extLst>
          </p:cNvPr>
          <p:cNvSpPr>
            <a:spLocks noGrp="1"/>
          </p:cNvSpPr>
          <p:nvPr>
            <p:ph idx="1"/>
          </p:nvPr>
        </p:nvSpPr>
        <p:spPr>
          <a:xfrm>
            <a:off x="3556351" y="1227932"/>
            <a:ext cx="6000750" cy="4500562"/>
          </a:xfrm>
        </p:spPr>
        <p:txBody>
          <a:bodyPr/>
          <a:lstStyle/>
          <a:p>
            <a:pPr>
              <a:buClr>
                <a:schemeClr val="accent1">
                  <a:lumMod val="25000"/>
                </a:schemeClr>
              </a:buClr>
              <a:buFont typeface="Wingdings" pitchFamily="2" charset="2"/>
              <a:buChar char=""/>
              <a:defRPr/>
            </a:pPr>
            <a:r>
              <a:rPr lang="es-AR" sz="1800" dirty="0"/>
              <a:t>Los costos de calidad de Software, (</a:t>
            </a:r>
            <a:r>
              <a:rPr lang="es-AR" sz="1800" dirty="0" err="1"/>
              <a:t>CoSQ</a:t>
            </a:r>
            <a:r>
              <a:rPr lang="es-AR" sz="1800" dirty="0"/>
              <a:t>), son una medida, específicamente asociada con la no conformidad de la calidad de un producto de software con los requerimientos que le dieron origen.</a:t>
            </a:r>
          </a:p>
          <a:p>
            <a:pPr>
              <a:defRPr/>
            </a:pPr>
            <a:endParaRPr lang="es-AR" sz="1800" dirty="0"/>
          </a:p>
          <a:p>
            <a:pPr>
              <a:buClr>
                <a:schemeClr val="accent1">
                  <a:lumMod val="25000"/>
                </a:schemeClr>
              </a:buClr>
              <a:buFont typeface="Wingdings" pitchFamily="2" charset="2"/>
              <a:buChar char=""/>
              <a:defRPr/>
            </a:pPr>
            <a:r>
              <a:rPr lang="es-AR" sz="1800" dirty="0"/>
              <a:t>Los </a:t>
            </a:r>
            <a:r>
              <a:rPr lang="es-AR" sz="1800" dirty="0" err="1"/>
              <a:t>CoSQ</a:t>
            </a:r>
            <a:r>
              <a:rPr lang="es-AR" sz="1800" dirty="0"/>
              <a:t> pueden asociarse a términos tales como:</a:t>
            </a:r>
          </a:p>
          <a:p>
            <a:pPr lvl="1">
              <a:defRPr/>
            </a:pPr>
            <a:r>
              <a:rPr lang="es-AR" sz="1400" dirty="0">
                <a:solidFill>
                  <a:srgbClr val="003399"/>
                </a:solidFill>
              </a:rPr>
              <a:t>Costos Negativos: Procesos ineficientes, pérdidas por </a:t>
            </a:r>
            <a:r>
              <a:rPr lang="es-AR" sz="1400" dirty="0" err="1">
                <a:solidFill>
                  <a:srgbClr val="003399"/>
                </a:solidFill>
              </a:rPr>
              <a:t>retrabajo</a:t>
            </a:r>
            <a:r>
              <a:rPr lang="es-AR" sz="1400" dirty="0">
                <a:solidFill>
                  <a:srgbClr val="003399"/>
                </a:solidFill>
              </a:rPr>
              <a:t>, esfuerzos desperdiciados, pérdidas de rentabilidad por falta de ventas a causa de la calidad inaceptable de un producto.</a:t>
            </a:r>
          </a:p>
          <a:p>
            <a:pPr lvl="1">
              <a:defRPr/>
            </a:pPr>
            <a:endParaRPr lang="es-AR" sz="1400" dirty="0">
              <a:solidFill>
                <a:srgbClr val="003399"/>
              </a:solidFill>
            </a:endParaRPr>
          </a:p>
          <a:p>
            <a:pPr lvl="1">
              <a:defRPr/>
            </a:pPr>
            <a:r>
              <a:rPr lang="es-AR" sz="1400" dirty="0">
                <a:solidFill>
                  <a:srgbClr val="003399"/>
                </a:solidFill>
              </a:rPr>
              <a:t>Costos Positivos: Prevención de defectos, esfuerzos en verificación/validación, definición de procesos adecuados.</a:t>
            </a:r>
          </a:p>
          <a:p>
            <a:pPr lvl="1">
              <a:defRPr/>
            </a:pPr>
            <a:endParaRPr lang="es-AR" sz="1400" dirty="0">
              <a:solidFill>
                <a:srgbClr val="003399"/>
              </a:solidFill>
            </a:endParaRPr>
          </a:p>
          <a:p>
            <a:pPr>
              <a:buClr>
                <a:schemeClr val="accent1">
                  <a:lumMod val="25000"/>
                </a:schemeClr>
              </a:buClr>
              <a:buFont typeface="Wingdings" pitchFamily="2" charset="2"/>
              <a:buChar char=""/>
              <a:defRPr/>
            </a:pPr>
            <a:r>
              <a:rPr lang="es-AR" sz="1800" dirty="0"/>
              <a:t>Los </a:t>
            </a:r>
            <a:r>
              <a:rPr lang="es-AR" sz="1800" dirty="0" err="1"/>
              <a:t>CoSQ</a:t>
            </a:r>
            <a:r>
              <a:rPr lang="es-AR" sz="1800" dirty="0"/>
              <a:t> representan la diferencia entre los costos actuales de producción y los costos ideales incurridos en producir el mismo producto.</a:t>
            </a:r>
          </a:p>
          <a:p>
            <a:pPr>
              <a:defRPr/>
            </a:pPr>
            <a:endParaRPr lang="es-AR" sz="2400" dirty="0"/>
          </a:p>
        </p:txBody>
      </p:sp>
      <p:sp>
        <p:nvSpPr>
          <p:cNvPr id="15365" name="4 Marcador de pie de página">
            <a:extLst>
              <a:ext uri="{FF2B5EF4-FFF2-40B4-BE49-F238E27FC236}">
                <a16:creationId xmlns:a16="http://schemas.microsoft.com/office/drawing/2014/main" id="{C5CBCD75-C784-D645-AB76-D89510D59040}"/>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dirty="0"/>
          </a:p>
        </p:txBody>
      </p:sp>
      <p:sp>
        <p:nvSpPr>
          <p:cNvPr id="15366" name="5 Marcador de número de diapositiva">
            <a:extLst>
              <a:ext uri="{FF2B5EF4-FFF2-40B4-BE49-F238E27FC236}">
                <a16:creationId xmlns:a16="http://schemas.microsoft.com/office/drawing/2014/main" id="{D7374F52-6BF1-E84F-95F9-66B72E3E324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FF2DF2-3CB6-3B43-989B-D7D435A2812C}" type="slidenum">
              <a:rPr lang="es-ES_tradnl" altLang="es-AR"/>
              <a:pPr eaLnBrk="1" hangingPunct="1"/>
              <a:t>19</a:t>
            </a:fld>
            <a:endParaRPr lang="es-ES_tradnl" altLang="es-AR"/>
          </a:p>
        </p:txBody>
      </p:sp>
      <p:pic>
        <p:nvPicPr>
          <p:cNvPr id="15367" name="Picture 4" descr="http://www.ascendum.com/get.php?i.145:w.250:h.187">
            <a:extLst>
              <a:ext uri="{FF2B5EF4-FFF2-40B4-BE49-F238E27FC236}">
                <a16:creationId xmlns:a16="http://schemas.microsoft.com/office/drawing/2014/main" id="{998E8771-1837-F04D-8DE3-2866787AD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1418" y="3003551"/>
            <a:ext cx="1922829" cy="1438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97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A76441D9-4480-FA4A-A925-16773BDE3735}"/>
              </a:ext>
            </a:extLst>
          </p:cNvPr>
          <p:cNvSpPr>
            <a:spLocks noGrp="1" noChangeArrowheads="1"/>
          </p:cNvSpPr>
          <p:nvPr>
            <p:ph type="title"/>
          </p:nvPr>
        </p:nvSpPr>
        <p:spPr>
          <a:xfrm>
            <a:off x="369886" y="2910681"/>
            <a:ext cx="2387601" cy="1036637"/>
          </a:xfrm>
        </p:spPr>
        <p:txBody>
          <a:bodyPr>
            <a:normAutofit fontScale="90000"/>
          </a:bodyPr>
          <a:lstStyle/>
          <a:p>
            <a:pPr eaLnBrk="1" hangingPunct="1"/>
            <a:r>
              <a:rPr lang="es-ES_tradnl" altLang="es-AR" dirty="0"/>
              <a:t>Definición de Calidad</a:t>
            </a:r>
            <a:endParaRPr lang="es-MX" altLang="es-AR" dirty="0"/>
          </a:p>
        </p:txBody>
      </p:sp>
      <p:sp>
        <p:nvSpPr>
          <p:cNvPr id="10242" name="5 Marcador de número de diapositiva">
            <a:extLst>
              <a:ext uri="{FF2B5EF4-FFF2-40B4-BE49-F238E27FC236}">
                <a16:creationId xmlns:a16="http://schemas.microsoft.com/office/drawing/2014/main" id="{92009831-4244-834E-8E66-F8BFE4E9F0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2B851C0-455C-A646-94E5-EA052C947193}" type="slidenum">
              <a:rPr lang="es-MX" altLang="es-AR"/>
              <a:pPr eaLnBrk="1" hangingPunct="1"/>
              <a:t>2</a:t>
            </a:fld>
            <a:endParaRPr lang="es-MX" altLang="es-AR"/>
          </a:p>
        </p:txBody>
      </p:sp>
      <p:sp>
        <p:nvSpPr>
          <p:cNvPr id="10244" name="Rectangle 4">
            <a:extLst>
              <a:ext uri="{FF2B5EF4-FFF2-40B4-BE49-F238E27FC236}">
                <a16:creationId xmlns:a16="http://schemas.microsoft.com/office/drawing/2014/main" id="{F1FA67E5-6162-4144-A0C4-6574E3B26B7A}"/>
              </a:ext>
            </a:extLst>
          </p:cNvPr>
          <p:cNvSpPr>
            <a:spLocks noChangeArrowheads="1"/>
          </p:cNvSpPr>
          <p:nvPr/>
        </p:nvSpPr>
        <p:spPr bwMode="auto">
          <a:xfrm>
            <a:off x="5670550" y="1098550"/>
            <a:ext cx="322684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b="1" dirty="0"/>
              <a:t>¿Qué es Calidad ?</a:t>
            </a:r>
          </a:p>
        </p:txBody>
      </p:sp>
      <p:sp>
        <p:nvSpPr>
          <p:cNvPr id="10245" name="Rectangle 5">
            <a:extLst>
              <a:ext uri="{FF2B5EF4-FFF2-40B4-BE49-F238E27FC236}">
                <a16:creationId xmlns:a16="http://schemas.microsoft.com/office/drawing/2014/main" id="{B31BD98E-7D09-2E45-BF66-116EB6011441}"/>
              </a:ext>
            </a:extLst>
          </p:cNvPr>
          <p:cNvSpPr>
            <a:spLocks noChangeArrowheads="1"/>
          </p:cNvSpPr>
          <p:nvPr/>
        </p:nvSpPr>
        <p:spPr bwMode="auto">
          <a:xfrm>
            <a:off x="3778250" y="1744024"/>
            <a:ext cx="7321550"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lgn="ctr"/>
            <a:endParaRPr lang="es-MX" altLang="es-AR" sz="2000" b="1" dirty="0"/>
          </a:p>
          <a:p>
            <a:r>
              <a:rPr lang="es-MX" altLang="es-AR" sz="2000" b="1" dirty="0"/>
              <a:t>Algunas Definiciones :</a:t>
            </a:r>
          </a:p>
          <a:p>
            <a:pPr>
              <a:buSzPct val="100000"/>
              <a:buFontTx/>
              <a:buChar char="•"/>
            </a:pPr>
            <a:r>
              <a:rPr lang="es-MX" altLang="es-AR" sz="2000" dirty="0"/>
              <a:t>Calidad es cumplir con los requerimientos del cliente.</a:t>
            </a:r>
          </a:p>
          <a:p>
            <a:endParaRPr lang="es-MX" altLang="es-AR" sz="2000" dirty="0"/>
          </a:p>
          <a:p>
            <a:pPr>
              <a:buSzPct val="100000"/>
              <a:buFontTx/>
              <a:buChar char="•"/>
            </a:pPr>
            <a:r>
              <a:rPr lang="es-MX" altLang="es-AR" sz="2000" dirty="0"/>
              <a:t>Calidad es hacer la cosas bien desde el principio.</a:t>
            </a:r>
          </a:p>
          <a:p>
            <a:endParaRPr lang="es-MX" altLang="es-AR" sz="2000" dirty="0"/>
          </a:p>
          <a:p>
            <a:pPr>
              <a:buSzPct val="100000"/>
              <a:buFontTx/>
              <a:buChar char="•"/>
            </a:pPr>
            <a:r>
              <a:rPr lang="es-MX" altLang="es-AR" sz="2000" dirty="0"/>
              <a:t>Calidad es cumplir con los requerimientos del cliente más la formalidad del proceso de desarrollo/producción.</a:t>
            </a:r>
          </a:p>
        </p:txBody>
      </p:sp>
      <p:sp>
        <p:nvSpPr>
          <p:cNvPr id="10246" name="Rectangle 6">
            <a:extLst>
              <a:ext uri="{FF2B5EF4-FFF2-40B4-BE49-F238E27FC236}">
                <a16:creationId xmlns:a16="http://schemas.microsoft.com/office/drawing/2014/main" id="{DDFA7192-7984-BB48-BB46-7DE504F862CC}"/>
              </a:ext>
            </a:extLst>
          </p:cNvPr>
          <p:cNvSpPr>
            <a:spLocks noChangeArrowheads="1"/>
          </p:cNvSpPr>
          <p:nvPr/>
        </p:nvSpPr>
        <p:spPr bwMode="auto">
          <a:xfrm>
            <a:off x="4475163" y="4789487"/>
            <a:ext cx="63817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lgn="ctr"/>
            <a:r>
              <a:rPr lang="es-MX" altLang="es-AR" sz="2000" b="1" dirty="0"/>
              <a:t>Todas son válidas y deben ser vistas desde</a:t>
            </a:r>
          </a:p>
          <a:p>
            <a:pPr algn="ctr"/>
            <a:r>
              <a:rPr lang="es-MX" altLang="es-AR" sz="2000" b="1" dirty="0"/>
              <a:t>múltiples perspectivas.</a:t>
            </a:r>
          </a:p>
        </p:txBody>
      </p:sp>
      <p:sp>
        <p:nvSpPr>
          <p:cNvPr id="2" name="Marcador de pie de página 1">
            <a:extLst>
              <a:ext uri="{FF2B5EF4-FFF2-40B4-BE49-F238E27FC236}">
                <a16:creationId xmlns:a16="http://schemas.microsoft.com/office/drawing/2014/main" id="{8971F59E-84A2-BD4D-B2F3-28E92F667490}"/>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2729765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a:extLst>
              <a:ext uri="{FF2B5EF4-FFF2-40B4-BE49-F238E27FC236}">
                <a16:creationId xmlns:a16="http://schemas.microsoft.com/office/drawing/2014/main" id="{54775A49-992F-7649-9E1E-DF2BDA972E81}"/>
              </a:ext>
            </a:extLst>
          </p:cNvPr>
          <p:cNvSpPr>
            <a:spLocks noGrp="1"/>
          </p:cNvSpPr>
          <p:nvPr>
            <p:ph type="title"/>
          </p:nvPr>
        </p:nvSpPr>
        <p:spPr>
          <a:xfrm>
            <a:off x="542925" y="1811337"/>
            <a:ext cx="2457450" cy="2444751"/>
          </a:xfrm>
        </p:spPr>
        <p:txBody>
          <a:bodyPr/>
          <a:lstStyle/>
          <a:p>
            <a:r>
              <a:rPr lang="es-MX" altLang="es-AR"/>
              <a:t>Impacto de los defectos sobre el costo del SW</a:t>
            </a:r>
            <a:endParaRPr lang="es-AR" altLang="es-AR"/>
          </a:p>
        </p:txBody>
      </p:sp>
      <p:sp>
        <p:nvSpPr>
          <p:cNvPr id="17411" name="3 Marcador de pie de página">
            <a:extLst>
              <a:ext uri="{FF2B5EF4-FFF2-40B4-BE49-F238E27FC236}">
                <a16:creationId xmlns:a16="http://schemas.microsoft.com/office/drawing/2014/main" id="{BFE1AD01-C387-9549-8588-BED92F03BCAF}"/>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7412" name="4 Marcador de número de diapositiva">
            <a:extLst>
              <a:ext uri="{FF2B5EF4-FFF2-40B4-BE49-F238E27FC236}">
                <a16:creationId xmlns:a16="http://schemas.microsoft.com/office/drawing/2014/main" id="{A299955D-573C-8947-8DA0-F27D6587272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4DCD4A-3A9A-324D-A0C7-4469F05D5C35}" type="slidenum">
              <a:rPr lang="es-ES_tradnl" altLang="es-AR"/>
              <a:pPr eaLnBrk="1" hangingPunct="1"/>
              <a:t>20</a:t>
            </a:fld>
            <a:endParaRPr lang="es-ES_tradnl" altLang="es-AR"/>
          </a:p>
        </p:txBody>
      </p:sp>
      <p:pic>
        <p:nvPicPr>
          <p:cNvPr id="6" name="Picture 3">
            <a:extLst>
              <a:ext uri="{FF2B5EF4-FFF2-40B4-BE49-F238E27FC236}">
                <a16:creationId xmlns:a16="http://schemas.microsoft.com/office/drawing/2014/main" id="{58A3562C-B373-9840-9B32-73054CFB2A5D}"/>
              </a:ext>
            </a:extLst>
          </p:cNvPr>
          <p:cNvPicPr>
            <a:picLocks noGrp="1" noChangeAspect="1" noChangeArrowheads="1"/>
          </p:cNvPicPr>
          <p:nvPr>
            <p:ph idx="4294967295"/>
          </p:nvPr>
        </p:nvPicPr>
        <p:blipFill>
          <a:blip r:embed="rId3"/>
          <a:srcRect/>
          <a:stretch>
            <a:fillRect/>
          </a:stretch>
        </p:blipFill>
        <p:spPr>
          <a:xfrm>
            <a:off x="3712923" y="1284287"/>
            <a:ext cx="7572375" cy="4289425"/>
          </a:xfrm>
          <a:ln w="6350">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3512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a:extLst>
              <a:ext uri="{FF2B5EF4-FFF2-40B4-BE49-F238E27FC236}">
                <a16:creationId xmlns:a16="http://schemas.microsoft.com/office/drawing/2014/main" id="{148440CF-C8DA-1E43-8E6F-5C674B737DE8}"/>
              </a:ext>
            </a:extLst>
          </p:cNvPr>
          <p:cNvSpPr>
            <a:spLocks noGrp="1"/>
          </p:cNvSpPr>
          <p:nvPr>
            <p:ph type="title"/>
          </p:nvPr>
        </p:nvSpPr>
        <p:spPr>
          <a:xfrm>
            <a:off x="310885" y="2834482"/>
            <a:ext cx="3033712" cy="971550"/>
          </a:xfrm>
        </p:spPr>
        <p:txBody>
          <a:bodyPr/>
          <a:lstStyle/>
          <a:p>
            <a:r>
              <a:rPr lang="es-AR" altLang="es-AR" dirty="0"/>
              <a:t>Justificando CoSQ - Visibilidad</a:t>
            </a:r>
          </a:p>
        </p:txBody>
      </p:sp>
      <p:sp>
        <p:nvSpPr>
          <p:cNvPr id="18435" name="3 Marcador de pie de página">
            <a:extLst>
              <a:ext uri="{FF2B5EF4-FFF2-40B4-BE49-F238E27FC236}">
                <a16:creationId xmlns:a16="http://schemas.microsoft.com/office/drawing/2014/main" id="{6221419A-B259-3140-99FC-5F42EF9B73D2}"/>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8436" name="4 Marcador de número de diapositiva">
            <a:extLst>
              <a:ext uri="{FF2B5EF4-FFF2-40B4-BE49-F238E27FC236}">
                <a16:creationId xmlns:a16="http://schemas.microsoft.com/office/drawing/2014/main" id="{DA8254BB-3CD8-6F4E-B46E-A7ACC8CDA88A}"/>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3B2697-2482-9F45-BA8C-69F19844FE12}" type="slidenum">
              <a:rPr lang="es-ES_tradnl" altLang="es-AR"/>
              <a:pPr eaLnBrk="1" hangingPunct="1"/>
              <a:t>21</a:t>
            </a:fld>
            <a:endParaRPr lang="es-ES_tradnl" altLang="es-AR"/>
          </a:p>
        </p:txBody>
      </p:sp>
      <p:pic>
        <p:nvPicPr>
          <p:cNvPr id="18437" name="Picture 7" descr="iceberg">
            <a:extLst>
              <a:ext uri="{FF2B5EF4-FFF2-40B4-BE49-F238E27FC236}">
                <a16:creationId xmlns:a16="http://schemas.microsoft.com/office/drawing/2014/main" id="{929D21AC-04CF-CA4A-ADBE-E58F736A0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401" y="700089"/>
            <a:ext cx="6985000" cy="49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8">
            <a:extLst>
              <a:ext uri="{FF2B5EF4-FFF2-40B4-BE49-F238E27FC236}">
                <a16:creationId xmlns:a16="http://schemas.microsoft.com/office/drawing/2014/main" id="{F1E815E9-B13C-E24C-B899-8467159FD830}"/>
              </a:ext>
            </a:extLst>
          </p:cNvPr>
          <p:cNvSpPr txBox="1">
            <a:spLocks noChangeArrowheads="1"/>
          </p:cNvSpPr>
          <p:nvPr/>
        </p:nvSpPr>
        <p:spPr bwMode="auto">
          <a:xfrm>
            <a:off x="4083051" y="757239"/>
            <a:ext cx="23558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b="1">
                <a:solidFill>
                  <a:schemeClr val="bg1"/>
                </a:solidFill>
              </a:rPr>
              <a:t>Costos que son</a:t>
            </a:r>
          </a:p>
          <a:p>
            <a:pPr eaLnBrk="1" hangingPunct="1">
              <a:buFont typeface="Wingdings" pitchFamily="2" charset="2"/>
              <a:buNone/>
            </a:pPr>
            <a:r>
              <a:rPr lang="es-AR" altLang="es-AR" b="1">
                <a:solidFill>
                  <a:schemeClr val="bg1"/>
                </a:solidFill>
              </a:rPr>
              <a:t>usualmente visibles</a:t>
            </a:r>
          </a:p>
        </p:txBody>
      </p:sp>
      <p:sp>
        <p:nvSpPr>
          <p:cNvPr id="18439" name="Text Box 9">
            <a:extLst>
              <a:ext uri="{FF2B5EF4-FFF2-40B4-BE49-F238E27FC236}">
                <a16:creationId xmlns:a16="http://schemas.microsoft.com/office/drawing/2014/main" id="{8FECE9D0-1B17-4243-B624-88BBF700E28A}"/>
              </a:ext>
            </a:extLst>
          </p:cNvPr>
          <p:cNvSpPr txBox="1">
            <a:spLocks noChangeArrowheads="1"/>
          </p:cNvSpPr>
          <p:nvPr/>
        </p:nvSpPr>
        <p:spPr bwMode="auto">
          <a:xfrm>
            <a:off x="6386513" y="928689"/>
            <a:ext cx="2338388"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400" b="1"/>
              <a:t>Reportes de los clientes</a:t>
            </a:r>
          </a:p>
          <a:p>
            <a:pPr eaLnBrk="1" hangingPunct="1">
              <a:buFont typeface="Wingdings" pitchFamily="2" charset="2"/>
              <a:buNone/>
            </a:pPr>
            <a:r>
              <a:rPr lang="es-AR" altLang="es-AR" sz="1400" b="1"/>
              <a:t>Cuestiones legales</a:t>
            </a:r>
          </a:p>
          <a:p>
            <a:pPr eaLnBrk="1" hangingPunct="1">
              <a:buFont typeface="Wingdings" pitchFamily="2" charset="2"/>
              <a:buNone/>
            </a:pPr>
            <a:r>
              <a:rPr lang="es-AR" altLang="es-AR" sz="1400" b="1"/>
              <a:t>Costos de QA y/o Testing</a:t>
            </a:r>
          </a:p>
        </p:txBody>
      </p:sp>
      <p:sp>
        <p:nvSpPr>
          <p:cNvPr id="18440" name="Text Box 10">
            <a:extLst>
              <a:ext uri="{FF2B5EF4-FFF2-40B4-BE49-F238E27FC236}">
                <a16:creationId xmlns:a16="http://schemas.microsoft.com/office/drawing/2014/main" id="{218B945D-3B4C-AC44-8ECD-B433FC5774ED}"/>
              </a:ext>
            </a:extLst>
          </p:cNvPr>
          <p:cNvSpPr txBox="1">
            <a:spLocks noChangeArrowheads="1"/>
          </p:cNvSpPr>
          <p:nvPr/>
        </p:nvSpPr>
        <p:spPr bwMode="auto">
          <a:xfrm>
            <a:off x="8547101" y="5005389"/>
            <a:ext cx="25590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b="1">
                <a:solidFill>
                  <a:schemeClr val="bg1"/>
                </a:solidFill>
              </a:rPr>
              <a:t>Costos que son</a:t>
            </a:r>
          </a:p>
          <a:p>
            <a:pPr eaLnBrk="1" hangingPunct="1">
              <a:buFont typeface="Wingdings" pitchFamily="2" charset="2"/>
              <a:buNone/>
            </a:pPr>
            <a:r>
              <a:rPr lang="es-AR" altLang="es-AR" b="1">
                <a:solidFill>
                  <a:schemeClr val="bg1"/>
                </a:solidFill>
              </a:rPr>
              <a:t>usualmente invisibles</a:t>
            </a:r>
          </a:p>
        </p:txBody>
      </p:sp>
      <p:sp>
        <p:nvSpPr>
          <p:cNvPr id="18441" name="Text Box 11">
            <a:extLst>
              <a:ext uri="{FF2B5EF4-FFF2-40B4-BE49-F238E27FC236}">
                <a16:creationId xmlns:a16="http://schemas.microsoft.com/office/drawing/2014/main" id="{8D8F9BDB-AC45-4243-947B-D43CFFBEA078}"/>
              </a:ext>
            </a:extLst>
          </p:cNvPr>
          <p:cNvSpPr txBox="1">
            <a:spLocks noChangeArrowheads="1"/>
          </p:cNvSpPr>
          <p:nvPr/>
        </p:nvSpPr>
        <p:spPr bwMode="auto">
          <a:xfrm>
            <a:off x="6026152" y="2341563"/>
            <a:ext cx="3235325"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400" b="1" dirty="0">
                <a:solidFill>
                  <a:schemeClr val="bg1"/>
                </a:solidFill>
              </a:rPr>
              <a:t>Excesiva rotación de personal</a:t>
            </a:r>
          </a:p>
          <a:p>
            <a:pPr eaLnBrk="1" hangingPunct="1">
              <a:buFont typeface="Wingdings" pitchFamily="2" charset="2"/>
              <a:buNone/>
            </a:pPr>
            <a:r>
              <a:rPr lang="es-AR" altLang="es-AR" sz="1400" b="1" dirty="0">
                <a:solidFill>
                  <a:schemeClr val="bg1"/>
                </a:solidFill>
              </a:rPr>
              <a:t>Equipos con poca sinergia</a:t>
            </a:r>
          </a:p>
          <a:p>
            <a:pPr eaLnBrk="1" hangingPunct="1">
              <a:buFont typeface="Wingdings" pitchFamily="2" charset="2"/>
              <a:buNone/>
            </a:pPr>
            <a:r>
              <a:rPr lang="es-AR" altLang="es-AR" sz="1400" b="1" dirty="0">
                <a:solidFill>
                  <a:schemeClr val="bg1"/>
                </a:solidFill>
              </a:rPr>
              <a:t>Falta de conocimiento competitivo</a:t>
            </a:r>
          </a:p>
          <a:p>
            <a:pPr eaLnBrk="1" hangingPunct="1">
              <a:buFont typeface="Wingdings" pitchFamily="2" charset="2"/>
              <a:buNone/>
            </a:pPr>
            <a:r>
              <a:rPr lang="es-AR" altLang="es-AR" sz="1400" b="1" dirty="0">
                <a:solidFill>
                  <a:schemeClr val="bg1"/>
                </a:solidFill>
              </a:rPr>
              <a:t>Costos excesivos de los sistemas</a:t>
            </a:r>
          </a:p>
          <a:p>
            <a:pPr eaLnBrk="1" hangingPunct="1">
              <a:buFont typeface="Wingdings" pitchFamily="2" charset="2"/>
              <a:buNone/>
            </a:pPr>
            <a:r>
              <a:rPr lang="es-AR" altLang="es-AR" sz="1400" b="1" dirty="0">
                <a:solidFill>
                  <a:schemeClr val="bg1"/>
                </a:solidFill>
              </a:rPr>
              <a:t>Ineficiente manejo de problemas</a:t>
            </a:r>
          </a:p>
          <a:p>
            <a:pPr eaLnBrk="1" hangingPunct="1">
              <a:buFont typeface="Wingdings" pitchFamily="2" charset="2"/>
              <a:buNone/>
            </a:pPr>
            <a:r>
              <a:rPr lang="es-AR" altLang="es-AR" sz="1400" b="1" dirty="0">
                <a:solidFill>
                  <a:schemeClr val="bg1"/>
                </a:solidFill>
              </a:rPr>
              <a:t>Muy baja penetración en el mercado</a:t>
            </a:r>
          </a:p>
          <a:p>
            <a:pPr eaLnBrk="1" hangingPunct="1">
              <a:buFont typeface="Wingdings" pitchFamily="2" charset="2"/>
              <a:buNone/>
            </a:pPr>
            <a:r>
              <a:rPr lang="es-AR" altLang="es-AR" sz="1400" b="1" dirty="0">
                <a:solidFill>
                  <a:schemeClr val="bg1"/>
                </a:solidFill>
              </a:rPr>
              <a:t>Bajo rendimiento de los proyectos</a:t>
            </a:r>
          </a:p>
          <a:p>
            <a:pPr eaLnBrk="1" hangingPunct="1">
              <a:buFont typeface="Wingdings" pitchFamily="2" charset="2"/>
              <a:buNone/>
            </a:pPr>
            <a:endParaRPr lang="es-AR" altLang="es-AR" sz="1400" b="1" dirty="0">
              <a:solidFill>
                <a:srgbClr val="000099"/>
              </a:solidFill>
            </a:endParaRPr>
          </a:p>
          <a:p>
            <a:pPr eaLnBrk="1" hangingPunct="1">
              <a:buFont typeface="Wingdings" pitchFamily="2" charset="2"/>
              <a:buNone/>
            </a:pPr>
            <a:endParaRPr lang="es-AR" altLang="es-AR" sz="1400" b="1" dirty="0">
              <a:solidFill>
                <a:srgbClr val="000099"/>
              </a:solidFill>
            </a:endParaRPr>
          </a:p>
        </p:txBody>
      </p:sp>
    </p:spTree>
    <p:extLst>
      <p:ext uri="{BB962C8B-B14F-4D97-AF65-F5344CB8AC3E}">
        <p14:creationId xmlns:p14="http://schemas.microsoft.com/office/powerpoint/2010/main" val="344842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a:extLst>
              <a:ext uri="{FF2B5EF4-FFF2-40B4-BE49-F238E27FC236}">
                <a16:creationId xmlns:a16="http://schemas.microsoft.com/office/drawing/2014/main" id="{C3FCDE88-8DA1-4940-95B1-AA97A20B78DD}"/>
              </a:ext>
            </a:extLst>
          </p:cNvPr>
          <p:cNvSpPr>
            <a:spLocks noGrp="1"/>
          </p:cNvSpPr>
          <p:nvPr>
            <p:ph type="title"/>
          </p:nvPr>
        </p:nvSpPr>
        <p:spPr>
          <a:xfrm>
            <a:off x="709613" y="2714624"/>
            <a:ext cx="1576387" cy="714376"/>
          </a:xfrm>
        </p:spPr>
        <p:txBody>
          <a:bodyPr>
            <a:normAutofit fontScale="90000"/>
          </a:bodyPr>
          <a:lstStyle/>
          <a:p>
            <a:r>
              <a:rPr lang="es-AR" altLang="es-AR"/>
              <a:t>Costo de la No Calidad</a:t>
            </a:r>
          </a:p>
        </p:txBody>
      </p:sp>
      <p:sp>
        <p:nvSpPr>
          <p:cNvPr id="19459" name="3 Marcador de pie de página">
            <a:extLst>
              <a:ext uri="{FF2B5EF4-FFF2-40B4-BE49-F238E27FC236}">
                <a16:creationId xmlns:a16="http://schemas.microsoft.com/office/drawing/2014/main" id="{1740BE95-0FFC-6E41-9C09-7A3497AC77B5}"/>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9460" name="4 Marcador de número de diapositiva">
            <a:extLst>
              <a:ext uri="{FF2B5EF4-FFF2-40B4-BE49-F238E27FC236}">
                <a16:creationId xmlns:a16="http://schemas.microsoft.com/office/drawing/2014/main" id="{DE273D18-8507-9642-8207-11E5069CDDED}"/>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321F32-D7D9-1C4D-8107-DE645185764A}" type="slidenum">
              <a:rPr lang="es-ES_tradnl" altLang="es-AR"/>
              <a:pPr eaLnBrk="1" hangingPunct="1"/>
              <a:t>22</a:t>
            </a:fld>
            <a:endParaRPr lang="es-ES_tradnl" altLang="es-AR"/>
          </a:p>
        </p:txBody>
      </p:sp>
      <p:pic>
        <p:nvPicPr>
          <p:cNvPr id="115716" name="Picture 4" descr="http://www.emeraldinsight.com/fig/2670100407012.png">
            <a:extLst>
              <a:ext uri="{FF2B5EF4-FFF2-40B4-BE49-F238E27FC236}">
                <a16:creationId xmlns:a16="http://schemas.microsoft.com/office/drawing/2014/main" id="{B4115E9A-A3C7-EE48-9352-0EE757736820}"/>
              </a:ext>
            </a:extLst>
          </p:cNvPr>
          <p:cNvPicPr>
            <a:picLocks noChangeAspect="1" noChangeArrowheads="1"/>
          </p:cNvPicPr>
          <p:nvPr/>
        </p:nvPicPr>
        <p:blipFill>
          <a:blip r:embed="rId3"/>
          <a:srcRect/>
          <a:stretch>
            <a:fillRect/>
          </a:stretch>
        </p:blipFill>
        <p:spPr bwMode="auto">
          <a:xfrm>
            <a:off x="4133322" y="1116012"/>
            <a:ext cx="6500813" cy="4625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1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a:extLst>
              <a:ext uri="{FF2B5EF4-FFF2-40B4-BE49-F238E27FC236}">
                <a16:creationId xmlns:a16="http://schemas.microsoft.com/office/drawing/2014/main" id="{B32A091E-02EF-CA4A-87ED-ABF6EB3F49F9}"/>
              </a:ext>
            </a:extLst>
          </p:cNvPr>
          <p:cNvSpPr>
            <a:spLocks noGrp="1"/>
          </p:cNvSpPr>
          <p:nvPr>
            <p:ph type="title"/>
          </p:nvPr>
        </p:nvSpPr>
        <p:spPr>
          <a:xfrm>
            <a:off x="595313" y="1852611"/>
            <a:ext cx="2154237" cy="1708152"/>
          </a:xfrm>
        </p:spPr>
        <p:txBody>
          <a:bodyPr/>
          <a:lstStyle/>
          <a:p>
            <a:r>
              <a:rPr lang="es-AR" altLang="es-AR" dirty="0"/>
              <a:t>Distribución de Costos de un modelo de Calidad</a:t>
            </a:r>
          </a:p>
        </p:txBody>
      </p:sp>
      <p:sp>
        <p:nvSpPr>
          <p:cNvPr id="20483" name="3 Marcador de pie de página">
            <a:extLst>
              <a:ext uri="{FF2B5EF4-FFF2-40B4-BE49-F238E27FC236}">
                <a16:creationId xmlns:a16="http://schemas.microsoft.com/office/drawing/2014/main" id="{C05DE189-DB65-0746-8C83-56E06D0FC3A6}"/>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0484" name="4 Marcador de número de diapositiva">
            <a:extLst>
              <a:ext uri="{FF2B5EF4-FFF2-40B4-BE49-F238E27FC236}">
                <a16:creationId xmlns:a16="http://schemas.microsoft.com/office/drawing/2014/main" id="{D8D30C5A-05EE-B343-AD7B-41E6CEED0FFA}"/>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4D8E7F-7865-4147-8AF4-B2EC1160543C}" type="slidenum">
              <a:rPr lang="es-ES_tradnl" altLang="es-AR"/>
              <a:pPr eaLnBrk="1" hangingPunct="1"/>
              <a:t>23</a:t>
            </a:fld>
            <a:endParaRPr lang="es-ES_tradnl" altLang="es-AR"/>
          </a:p>
        </p:txBody>
      </p:sp>
      <p:sp>
        <p:nvSpPr>
          <p:cNvPr id="6" name="Rectangle 3">
            <a:extLst>
              <a:ext uri="{FF2B5EF4-FFF2-40B4-BE49-F238E27FC236}">
                <a16:creationId xmlns:a16="http://schemas.microsoft.com/office/drawing/2014/main" id="{79A150E8-7ADF-1949-B600-FBD32F8E5761}"/>
              </a:ext>
            </a:extLst>
          </p:cNvPr>
          <p:cNvSpPr>
            <a:spLocks noChangeArrowheads="1"/>
          </p:cNvSpPr>
          <p:nvPr/>
        </p:nvSpPr>
        <p:spPr bwMode="auto">
          <a:xfrm>
            <a:off x="7339013" y="1700214"/>
            <a:ext cx="2209800" cy="4286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a:p>
        </p:txBody>
      </p:sp>
      <p:sp>
        <p:nvSpPr>
          <p:cNvPr id="7" name="Rectangle 4">
            <a:extLst>
              <a:ext uri="{FF2B5EF4-FFF2-40B4-BE49-F238E27FC236}">
                <a16:creationId xmlns:a16="http://schemas.microsoft.com/office/drawing/2014/main" id="{7E6A54E5-04C6-9F48-9552-E6ACD9ABCCD0}"/>
              </a:ext>
            </a:extLst>
          </p:cNvPr>
          <p:cNvSpPr>
            <a:spLocks noChangeArrowheads="1"/>
          </p:cNvSpPr>
          <p:nvPr/>
        </p:nvSpPr>
        <p:spPr bwMode="auto">
          <a:xfrm>
            <a:off x="5510213" y="2667000"/>
            <a:ext cx="2209800" cy="533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a:p>
        </p:txBody>
      </p:sp>
      <p:sp>
        <p:nvSpPr>
          <p:cNvPr id="8" name="Rectangle 5">
            <a:extLst>
              <a:ext uri="{FF2B5EF4-FFF2-40B4-BE49-F238E27FC236}">
                <a16:creationId xmlns:a16="http://schemas.microsoft.com/office/drawing/2014/main" id="{E70E86F6-CC8F-2D40-995C-BCB65C9C19B9}"/>
              </a:ext>
            </a:extLst>
          </p:cNvPr>
          <p:cNvSpPr>
            <a:spLocks noChangeArrowheads="1"/>
          </p:cNvSpPr>
          <p:nvPr/>
        </p:nvSpPr>
        <p:spPr bwMode="auto">
          <a:xfrm>
            <a:off x="9839326" y="2667000"/>
            <a:ext cx="1928812" cy="5334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defRPr/>
            </a:pPr>
            <a:endParaRPr lang="es-AR"/>
          </a:p>
        </p:txBody>
      </p:sp>
      <p:sp>
        <p:nvSpPr>
          <p:cNvPr id="9" name="Rectangle 6">
            <a:extLst>
              <a:ext uri="{FF2B5EF4-FFF2-40B4-BE49-F238E27FC236}">
                <a16:creationId xmlns:a16="http://schemas.microsoft.com/office/drawing/2014/main" id="{3C5106EE-F740-F546-A859-96D455E0E719}"/>
              </a:ext>
            </a:extLst>
          </p:cNvPr>
          <p:cNvSpPr>
            <a:spLocks noChangeArrowheads="1"/>
          </p:cNvSpPr>
          <p:nvPr/>
        </p:nvSpPr>
        <p:spPr bwMode="auto">
          <a:xfrm>
            <a:off x="4481491" y="3581400"/>
            <a:ext cx="1857388"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a:p>
        </p:txBody>
      </p:sp>
      <p:sp>
        <p:nvSpPr>
          <p:cNvPr id="10" name="Rectangle 7">
            <a:extLst>
              <a:ext uri="{FF2B5EF4-FFF2-40B4-BE49-F238E27FC236}">
                <a16:creationId xmlns:a16="http://schemas.microsoft.com/office/drawing/2014/main" id="{679ECB26-2900-F446-8A4B-3D915091388E}"/>
              </a:ext>
            </a:extLst>
          </p:cNvPr>
          <p:cNvSpPr>
            <a:spLocks noChangeArrowheads="1"/>
          </p:cNvSpPr>
          <p:nvPr/>
        </p:nvSpPr>
        <p:spPr bwMode="auto">
          <a:xfrm>
            <a:off x="7656513" y="3560763"/>
            <a:ext cx="1752600" cy="457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p>
            <a:pPr>
              <a:defRPr/>
            </a:pPr>
            <a:endParaRPr lang="es-AR"/>
          </a:p>
        </p:txBody>
      </p:sp>
      <p:sp>
        <p:nvSpPr>
          <p:cNvPr id="11" name="Rectangle 8">
            <a:extLst>
              <a:ext uri="{FF2B5EF4-FFF2-40B4-BE49-F238E27FC236}">
                <a16:creationId xmlns:a16="http://schemas.microsoft.com/office/drawing/2014/main" id="{5EF938E1-BA8C-D140-B758-CD02BA10046C}"/>
              </a:ext>
            </a:extLst>
          </p:cNvPr>
          <p:cNvSpPr>
            <a:spLocks noChangeArrowheads="1"/>
          </p:cNvSpPr>
          <p:nvPr/>
        </p:nvSpPr>
        <p:spPr bwMode="auto">
          <a:xfrm>
            <a:off x="3552797" y="4352925"/>
            <a:ext cx="1590704" cy="457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s-AR"/>
          </a:p>
        </p:txBody>
      </p:sp>
      <p:sp>
        <p:nvSpPr>
          <p:cNvPr id="12" name="Rectangle 9">
            <a:extLst>
              <a:ext uri="{FF2B5EF4-FFF2-40B4-BE49-F238E27FC236}">
                <a16:creationId xmlns:a16="http://schemas.microsoft.com/office/drawing/2014/main" id="{F7C37E5F-38B4-8E4B-AA10-ACBDBDD9E439}"/>
              </a:ext>
            </a:extLst>
          </p:cNvPr>
          <p:cNvSpPr>
            <a:spLocks noChangeArrowheads="1"/>
          </p:cNvSpPr>
          <p:nvPr/>
        </p:nvSpPr>
        <p:spPr bwMode="auto">
          <a:xfrm>
            <a:off x="5481623" y="4343400"/>
            <a:ext cx="2000264" cy="4572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s-AR"/>
          </a:p>
        </p:txBody>
      </p:sp>
      <p:sp>
        <p:nvSpPr>
          <p:cNvPr id="20506" name="Line 11">
            <a:extLst>
              <a:ext uri="{FF2B5EF4-FFF2-40B4-BE49-F238E27FC236}">
                <a16:creationId xmlns:a16="http://schemas.microsoft.com/office/drawing/2014/main" id="{4C595572-49A6-8D4F-974B-F080D8AB5EA4}"/>
              </a:ext>
            </a:extLst>
          </p:cNvPr>
          <p:cNvSpPr>
            <a:spLocks noChangeShapeType="1"/>
          </p:cNvSpPr>
          <p:nvPr/>
        </p:nvSpPr>
        <p:spPr bwMode="auto">
          <a:xfrm>
            <a:off x="6424613" y="2438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07" name="Line 12">
            <a:extLst>
              <a:ext uri="{FF2B5EF4-FFF2-40B4-BE49-F238E27FC236}">
                <a16:creationId xmlns:a16="http://schemas.microsoft.com/office/drawing/2014/main" id="{8DF6190E-84DC-AF48-8756-8450661A4D30}"/>
              </a:ext>
            </a:extLst>
          </p:cNvPr>
          <p:cNvSpPr>
            <a:spLocks noChangeShapeType="1"/>
          </p:cNvSpPr>
          <p:nvPr/>
        </p:nvSpPr>
        <p:spPr bwMode="auto">
          <a:xfrm>
            <a:off x="10625138" y="241458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08" name="Line 14">
            <a:extLst>
              <a:ext uri="{FF2B5EF4-FFF2-40B4-BE49-F238E27FC236}">
                <a16:creationId xmlns:a16="http://schemas.microsoft.com/office/drawing/2014/main" id="{42B02BC2-D8E8-3745-9CB1-9EB422763407}"/>
              </a:ext>
            </a:extLst>
          </p:cNvPr>
          <p:cNvSpPr>
            <a:spLocks noChangeShapeType="1"/>
          </p:cNvSpPr>
          <p:nvPr/>
        </p:nvSpPr>
        <p:spPr bwMode="auto">
          <a:xfrm>
            <a:off x="5281613" y="33528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0509" name="Line 15">
            <a:extLst>
              <a:ext uri="{FF2B5EF4-FFF2-40B4-BE49-F238E27FC236}">
                <a16:creationId xmlns:a16="http://schemas.microsoft.com/office/drawing/2014/main" id="{CA92135B-B41B-3C4B-846E-794F818DEA5E}"/>
              </a:ext>
            </a:extLst>
          </p:cNvPr>
          <p:cNvSpPr>
            <a:spLocks noChangeShapeType="1"/>
          </p:cNvSpPr>
          <p:nvPr/>
        </p:nvSpPr>
        <p:spPr bwMode="auto">
          <a:xfrm>
            <a:off x="5281613" y="3352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0" name="Line 16">
            <a:extLst>
              <a:ext uri="{FF2B5EF4-FFF2-40B4-BE49-F238E27FC236}">
                <a16:creationId xmlns:a16="http://schemas.microsoft.com/office/drawing/2014/main" id="{9BCFDC2F-BFAD-1141-8ED5-163F78B72860}"/>
              </a:ext>
            </a:extLst>
          </p:cNvPr>
          <p:cNvSpPr>
            <a:spLocks noChangeShapeType="1"/>
          </p:cNvSpPr>
          <p:nvPr/>
        </p:nvSpPr>
        <p:spPr bwMode="auto">
          <a:xfrm>
            <a:off x="8558213" y="3352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1" name="Line 17">
            <a:extLst>
              <a:ext uri="{FF2B5EF4-FFF2-40B4-BE49-F238E27FC236}">
                <a16:creationId xmlns:a16="http://schemas.microsoft.com/office/drawing/2014/main" id="{AD66C5EB-C553-654F-9E1B-061EB8D63587}"/>
              </a:ext>
            </a:extLst>
          </p:cNvPr>
          <p:cNvSpPr>
            <a:spLocks noChangeShapeType="1"/>
          </p:cNvSpPr>
          <p:nvPr/>
        </p:nvSpPr>
        <p:spPr bwMode="auto">
          <a:xfrm>
            <a:off x="6653213" y="3200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2" name="Line 18">
            <a:extLst>
              <a:ext uri="{FF2B5EF4-FFF2-40B4-BE49-F238E27FC236}">
                <a16:creationId xmlns:a16="http://schemas.microsoft.com/office/drawing/2014/main" id="{A144C1A0-C2A7-594C-9FA4-708B8EF94CD0}"/>
              </a:ext>
            </a:extLst>
          </p:cNvPr>
          <p:cNvSpPr>
            <a:spLocks noChangeShapeType="1"/>
          </p:cNvSpPr>
          <p:nvPr/>
        </p:nvSpPr>
        <p:spPr bwMode="auto">
          <a:xfrm>
            <a:off x="4138613" y="41910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0513" name="Line 19">
            <a:extLst>
              <a:ext uri="{FF2B5EF4-FFF2-40B4-BE49-F238E27FC236}">
                <a16:creationId xmlns:a16="http://schemas.microsoft.com/office/drawing/2014/main" id="{D4EA37CC-0CFC-E34C-AC8C-12745BE9D655}"/>
              </a:ext>
            </a:extLst>
          </p:cNvPr>
          <p:cNvSpPr>
            <a:spLocks noChangeShapeType="1"/>
          </p:cNvSpPr>
          <p:nvPr/>
        </p:nvSpPr>
        <p:spPr bwMode="auto">
          <a:xfrm>
            <a:off x="4138613" y="4191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4" name="Line 20">
            <a:extLst>
              <a:ext uri="{FF2B5EF4-FFF2-40B4-BE49-F238E27FC236}">
                <a16:creationId xmlns:a16="http://schemas.microsoft.com/office/drawing/2014/main" id="{CC591386-9988-4E46-8164-127AC8A58DBA}"/>
              </a:ext>
            </a:extLst>
          </p:cNvPr>
          <p:cNvSpPr>
            <a:spLocks noChangeShapeType="1"/>
          </p:cNvSpPr>
          <p:nvPr/>
        </p:nvSpPr>
        <p:spPr bwMode="auto">
          <a:xfrm>
            <a:off x="6577013" y="4191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5" name="Line 21">
            <a:extLst>
              <a:ext uri="{FF2B5EF4-FFF2-40B4-BE49-F238E27FC236}">
                <a16:creationId xmlns:a16="http://schemas.microsoft.com/office/drawing/2014/main" id="{88C3F56C-76C2-314D-A9AB-ACCB6C037223}"/>
              </a:ext>
            </a:extLst>
          </p:cNvPr>
          <p:cNvSpPr>
            <a:spLocks noChangeShapeType="1"/>
          </p:cNvSpPr>
          <p:nvPr/>
        </p:nvSpPr>
        <p:spPr bwMode="auto">
          <a:xfrm>
            <a:off x="5281613" y="40386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0516" name="Text Box 22">
            <a:extLst>
              <a:ext uri="{FF2B5EF4-FFF2-40B4-BE49-F238E27FC236}">
                <a16:creationId xmlns:a16="http://schemas.microsoft.com/office/drawing/2014/main" id="{49B9EC29-0BAA-794F-941A-65A63E130E99}"/>
              </a:ext>
            </a:extLst>
          </p:cNvPr>
          <p:cNvSpPr txBox="1">
            <a:spLocks noChangeArrowheads="1"/>
          </p:cNvSpPr>
          <p:nvPr/>
        </p:nvSpPr>
        <p:spPr bwMode="auto">
          <a:xfrm>
            <a:off x="7410451" y="1700213"/>
            <a:ext cx="208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dirty="0"/>
              <a:t>Costos generales</a:t>
            </a:r>
            <a:endParaRPr lang="en-US" altLang="es-AR" b="1" dirty="0"/>
          </a:p>
        </p:txBody>
      </p:sp>
      <p:sp>
        <p:nvSpPr>
          <p:cNvPr id="20517" name="Text Box 23">
            <a:extLst>
              <a:ext uri="{FF2B5EF4-FFF2-40B4-BE49-F238E27FC236}">
                <a16:creationId xmlns:a16="http://schemas.microsoft.com/office/drawing/2014/main" id="{66C04E38-735A-784B-8162-35D7D0ED3106}"/>
              </a:ext>
            </a:extLst>
          </p:cNvPr>
          <p:cNvSpPr txBox="1">
            <a:spLocks noChangeArrowheads="1"/>
          </p:cNvSpPr>
          <p:nvPr/>
        </p:nvSpPr>
        <p:spPr bwMode="auto">
          <a:xfrm>
            <a:off x="5510213" y="2743200"/>
            <a:ext cx="2139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Costos de calidad</a:t>
            </a:r>
            <a:endParaRPr lang="en-US" altLang="es-AR" b="1"/>
          </a:p>
        </p:txBody>
      </p:sp>
      <p:sp>
        <p:nvSpPr>
          <p:cNvPr id="20518" name="Text Box 24">
            <a:extLst>
              <a:ext uri="{FF2B5EF4-FFF2-40B4-BE49-F238E27FC236}">
                <a16:creationId xmlns:a16="http://schemas.microsoft.com/office/drawing/2014/main" id="{617DC2D7-360D-9045-9183-F983F5A40B22}"/>
              </a:ext>
            </a:extLst>
          </p:cNvPr>
          <p:cNvSpPr txBox="1">
            <a:spLocks noChangeArrowheads="1"/>
          </p:cNvSpPr>
          <p:nvPr/>
        </p:nvSpPr>
        <p:spPr bwMode="auto">
          <a:xfrm>
            <a:off x="9982201" y="2743200"/>
            <a:ext cx="1466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Fabricación</a:t>
            </a:r>
            <a:endParaRPr lang="en-US" altLang="es-AR" b="1"/>
          </a:p>
        </p:txBody>
      </p:sp>
      <p:sp>
        <p:nvSpPr>
          <p:cNvPr id="20519" name="Text Box 25">
            <a:extLst>
              <a:ext uri="{FF2B5EF4-FFF2-40B4-BE49-F238E27FC236}">
                <a16:creationId xmlns:a16="http://schemas.microsoft.com/office/drawing/2014/main" id="{568FB614-2284-3248-81FF-F172FF31075D}"/>
              </a:ext>
            </a:extLst>
          </p:cNvPr>
          <p:cNvSpPr txBox="1">
            <a:spLocks noChangeArrowheads="1"/>
          </p:cNvSpPr>
          <p:nvPr/>
        </p:nvSpPr>
        <p:spPr bwMode="auto">
          <a:xfrm>
            <a:off x="4672013" y="3657600"/>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Conformar</a:t>
            </a:r>
            <a:endParaRPr lang="en-US" altLang="es-AR" b="1"/>
          </a:p>
        </p:txBody>
      </p:sp>
      <p:sp>
        <p:nvSpPr>
          <p:cNvPr id="27" name="Text Box 26">
            <a:extLst>
              <a:ext uri="{FF2B5EF4-FFF2-40B4-BE49-F238E27FC236}">
                <a16:creationId xmlns:a16="http://schemas.microsoft.com/office/drawing/2014/main" id="{E750E872-1EBD-A943-8037-FF2DF3A62A9F}"/>
              </a:ext>
            </a:extLst>
          </p:cNvPr>
          <p:cNvSpPr txBox="1">
            <a:spLocks noChangeArrowheads="1"/>
          </p:cNvSpPr>
          <p:nvPr/>
        </p:nvSpPr>
        <p:spPr bwMode="auto">
          <a:xfrm>
            <a:off x="7727951" y="3560763"/>
            <a:ext cx="1682750" cy="381000"/>
          </a:xfrm>
          <a:prstGeom prst="rect">
            <a:avLst/>
          </a:prstGeom>
          <a:noFill/>
          <a:ln w="9525">
            <a:noFill/>
            <a:miter lim="800000"/>
            <a:headEnd/>
            <a:tailEnd/>
          </a:ln>
        </p:spPr>
        <p:txBody>
          <a:bodyPr wrap="none"/>
          <a:lstStyle/>
          <a:p>
            <a:pPr>
              <a:buFont typeface="Wingdings" pitchFamily="2" charset="2"/>
              <a:buNone/>
              <a:defRPr/>
            </a:pPr>
            <a:r>
              <a:rPr lang="es-MX" b="1" dirty="0">
                <a:solidFill>
                  <a:schemeClr val="bg1">
                    <a:lumMod val="95000"/>
                  </a:schemeClr>
                </a:solidFill>
                <a:latin typeface="Arial" charset="0"/>
              </a:rPr>
              <a:t>No conformar</a:t>
            </a:r>
            <a:endParaRPr lang="en-US" b="1" dirty="0">
              <a:solidFill>
                <a:schemeClr val="bg1">
                  <a:lumMod val="95000"/>
                </a:schemeClr>
              </a:solidFill>
              <a:latin typeface="Arial" charset="0"/>
            </a:endParaRPr>
          </a:p>
        </p:txBody>
      </p:sp>
      <p:sp>
        <p:nvSpPr>
          <p:cNvPr id="28" name="Text Box 27">
            <a:extLst>
              <a:ext uri="{FF2B5EF4-FFF2-40B4-BE49-F238E27FC236}">
                <a16:creationId xmlns:a16="http://schemas.microsoft.com/office/drawing/2014/main" id="{5B6D231C-111F-D147-91CA-558C24394617}"/>
              </a:ext>
            </a:extLst>
          </p:cNvPr>
          <p:cNvSpPr txBox="1">
            <a:spLocks noChangeArrowheads="1"/>
          </p:cNvSpPr>
          <p:nvPr/>
        </p:nvSpPr>
        <p:spPr bwMode="auto">
          <a:xfrm>
            <a:off x="3681413" y="4343400"/>
            <a:ext cx="1390650" cy="381000"/>
          </a:xfrm>
          <a:prstGeom prst="rect">
            <a:avLst/>
          </a:prstGeom>
          <a:noFill/>
          <a:ln w="9525">
            <a:noFill/>
            <a:miter lim="800000"/>
            <a:headEnd/>
            <a:tailEnd/>
          </a:ln>
        </p:spPr>
        <p:txBody>
          <a:bodyPr wrap="none"/>
          <a:lstStyle/>
          <a:p>
            <a:pPr>
              <a:buFont typeface="Wingdings" pitchFamily="2" charset="2"/>
              <a:buNone/>
              <a:defRPr/>
            </a:pPr>
            <a:r>
              <a:rPr lang="es-MX" b="1" dirty="0">
                <a:solidFill>
                  <a:schemeClr val="bg1">
                    <a:lumMod val="95000"/>
                  </a:schemeClr>
                </a:solidFill>
                <a:latin typeface="Arial" charset="0"/>
              </a:rPr>
              <a:t>Evaluación</a:t>
            </a:r>
            <a:endParaRPr lang="en-US" b="1" dirty="0">
              <a:solidFill>
                <a:schemeClr val="bg1">
                  <a:lumMod val="95000"/>
                </a:schemeClr>
              </a:solidFill>
              <a:latin typeface="Arial" charset="0"/>
            </a:endParaRPr>
          </a:p>
        </p:txBody>
      </p:sp>
      <p:sp>
        <p:nvSpPr>
          <p:cNvPr id="20522" name="Text Box 28">
            <a:extLst>
              <a:ext uri="{FF2B5EF4-FFF2-40B4-BE49-F238E27FC236}">
                <a16:creationId xmlns:a16="http://schemas.microsoft.com/office/drawing/2014/main" id="{2224C7F5-1F39-1748-9CFF-7BE81C719331}"/>
              </a:ext>
            </a:extLst>
          </p:cNvPr>
          <p:cNvSpPr txBox="1">
            <a:spLocks noChangeArrowheads="1"/>
          </p:cNvSpPr>
          <p:nvPr/>
        </p:nvSpPr>
        <p:spPr bwMode="auto">
          <a:xfrm>
            <a:off x="5738813" y="4419600"/>
            <a:ext cx="1416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Prevención</a:t>
            </a:r>
            <a:endParaRPr lang="en-US" altLang="es-AR" b="1"/>
          </a:p>
        </p:txBody>
      </p:sp>
      <p:cxnSp>
        <p:nvCxnSpPr>
          <p:cNvPr id="20523" name="40 Conector recto">
            <a:extLst>
              <a:ext uri="{FF2B5EF4-FFF2-40B4-BE49-F238E27FC236}">
                <a16:creationId xmlns:a16="http://schemas.microsoft.com/office/drawing/2014/main" id="{12A7AABB-CA09-A445-B11F-59959E5124E4}"/>
              </a:ext>
            </a:extLst>
          </p:cNvPr>
          <p:cNvCxnSpPr>
            <a:cxnSpLocks noChangeShapeType="1"/>
          </p:cNvCxnSpPr>
          <p:nvPr/>
        </p:nvCxnSpPr>
        <p:spPr bwMode="auto">
          <a:xfrm>
            <a:off x="6410326" y="2414589"/>
            <a:ext cx="42148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524" name="42 Conector recto de flecha">
            <a:extLst>
              <a:ext uri="{FF2B5EF4-FFF2-40B4-BE49-F238E27FC236}">
                <a16:creationId xmlns:a16="http://schemas.microsoft.com/office/drawing/2014/main" id="{2BF3F350-1018-4F4E-B54E-6FD03EE12CE1}"/>
              </a:ext>
            </a:extLst>
          </p:cNvPr>
          <p:cNvCxnSpPr>
            <a:cxnSpLocks noChangeShapeType="1"/>
          </p:cNvCxnSpPr>
          <p:nvPr/>
        </p:nvCxnSpPr>
        <p:spPr bwMode="auto">
          <a:xfrm rot="5400000">
            <a:off x="8268495" y="2270920"/>
            <a:ext cx="2857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 name="Rectangle 35">
            <a:extLst>
              <a:ext uri="{FF2B5EF4-FFF2-40B4-BE49-F238E27FC236}">
                <a16:creationId xmlns:a16="http://schemas.microsoft.com/office/drawing/2014/main" id="{BA3AF8F5-AEFC-B747-832D-7C92D6E9A3FB}"/>
              </a:ext>
            </a:extLst>
          </p:cNvPr>
          <p:cNvSpPr>
            <a:spLocks noChangeArrowheads="1"/>
          </p:cNvSpPr>
          <p:nvPr/>
        </p:nvSpPr>
        <p:spPr bwMode="auto">
          <a:xfrm>
            <a:off x="3409951" y="2343151"/>
            <a:ext cx="6000750" cy="2714625"/>
          </a:xfrm>
          <a:prstGeom prst="rect">
            <a:avLst/>
          </a:prstGeom>
          <a:solidFill>
            <a:srgbClr val="FFCCFF">
              <a:alpha val="3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Tree>
    <p:extLst>
      <p:ext uri="{BB962C8B-B14F-4D97-AF65-F5344CB8AC3E}">
        <p14:creationId xmlns:p14="http://schemas.microsoft.com/office/powerpoint/2010/main" val="2304418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a:extLst>
              <a:ext uri="{FF2B5EF4-FFF2-40B4-BE49-F238E27FC236}">
                <a16:creationId xmlns:a16="http://schemas.microsoft.com/office/drawing/2014/main" id="{4281F69D-803C-4C41-A030-8C8D9FF94ED1}"/>
              </a:ext>
            </a:extLst>
          </p:cNvPr>
          <p:cNvSpPr>
            <a:spLocks noGrp="1"/>
          </p:cNvSpPr>
          <p:nvPr>
            <p:ph type="title"/>
          </p:nvPr>
        </p:nvSpPr>
        <p:spPr>
          <a:xfrm>
            <a:off x="466725" y="2513810"/>
            <a:ext cx="2533650" cy="1328737"/>
          </a:xfrm>
        </p:spPr>
        <p:txBody>
          <a:bodyPr/>
          <a:lstStyle/>
          <a:p>
            <a:r>
              <a:rPr lang="es-AR" altLang="es-AR" dirty="0"/>
              <a:t>Estructura de los Costos de No Calidad</a:t>
            </a:r>
          </a:p>
        </p:txBody>
      </p:sp>
      <p:sp>
        <p:nvSpPr>
          <p:cNvPr id="23555" name="3 Marcador de pie de página">
            <a:extLst>
              <a:ext uri="{FF2B5EF4-FFF2-40B4-BE49-F238E27FC236}">
                <a16:creationId xmlns:a16="http://schemas.microsoft.com/office/drawing/2014/main" id="{C1F060D4-34AE-304A-8F59-14A26E4F96C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3556" name="4 Marcador de número de diapositiva">
            <a:extLst>
              <a:ext uri="{FF2B5EF4-FFF2-40B4-BE49-F238E27FC236}">
                <a16:creationId xmlns:a16="http://schemas.microsoft.com/office/drawing/2014/main" id="{E5DC3D0C-8B17-3F41-A8C1-C38E509E3F9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194E21-1287-BB45-85C0-09B971725E2B}" type="slidenum">
              <a:rPr lang="es-ES_tradnl" altLang="es-AR"/>
              <a:pPr eaLnBrk="1" hangingPunct="1"/>
              <a:t>24</a:t>
            </a:fld>
            <a:endParaRPr lang="es-ES_tradnl" altLang="es-AR"/>
          </a:p>
        </p:txBody>
      </p:sp>
      <p:graphicFrame>
        <p:nvGraphicFramePr>
          <p:cNvPr id="6" name="Group 476">
            <a:extLst>
              <a:ext uri="{FF2B5EF4-FFF2-40B4-BE49-F238E27FC236}">
                <a16:creationId xmlns:a16="http://schemas.microsoft.com/office/drawing/2014/main" id="{B2DEACAF-2B70-1342-9CB8-5617CBDF6E66}"/>
              </a:ext>
            </a:extLst>
          </p:cNvPr>
          <p:cNvGraphicFramePr>
            <a:graphicFrameLocks/>
          </p:cNvGraphicFramePr>
          <p:nvPr>
            <p:extLst>
              <p:ext uri="{D42A27DB-BD31-4B8C-83A1-F6EECF244321}">
                <p14:modId xmlns:p14="http://schemas.microsoft.com/office/powerpoint/2010/main" val="1470456882"/>
              </p:ext>
            </p:extLst>
          </p:nvPr>
        </p:nvGraphicFramePr>
        <p:xfrm>
          <a:off x="3648075" y="1234281"/>
          <a:ext cx="8077200" cy="4389437"/>
        </p:xfrm>
        <a:graphic>
          <a:graphicData uri="http://schemas.openxmlformats.org/drawingml/2006/table">
            <a:tbl>
              <a:tblPr/>
              <a:tblGrid>
                <a:gridCol w="1995488">
                  <a:extLst>
                    <a:ext uri="{9D8B030D-6E8A-4147-A177-3AD203B41FA5}">
                      <a16:colId xmlns:a16="http://schemas.microsoft.com/office/drawing/2014/main" val="20000"/>
                    </a:ext>
                  </a:extLst>
                </a:gridCol>
                <a:gridCol w="1563687">
                  <a:extLst>
                    <a:ext uri="{9D8B030D-6E8A-4147-A177-3AD203B41FA5}">
                      <a16:colId xmlns:a16="http://schemas.microsoft.com/office/drawing/2014/main" val="20001"/>
                    </a:ext>
                  </a:extLst>
                </a:gridCol>
                <a:gridCol w="2559050">
                  <a:extLst>
                    <a:ext uri="{9D8B030D-6E8A-4147-A177-3AD203B41FA5}">
                      <a16:colId xmlns:a16="http://schemas.microsoft.com/office/drawing/2014/main" val="20002"/>
                    </a:ext>
                  </a:extLst>
                </a:gridCol>
                <a:gridCol w="1958975">
                  <a:extLst>
                    <a:ext uri="{9D8B030D-6E8A-4147-A177-3AD203B41FA5}">
                      <a16:colId xmlns:a16="http://schemas.microsoft.com/office/drawing/2014/main" val="20003"/>
                    </a:ext>
                  </a:extLst>
                </a:gridCol>
              </a:tblGrid>
              <a:tr h="2743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Categoría de Costos</a:t>
                      </a:r>
                      <a:endParaRPr kumimoji="0" lang="es-ES" sz="2400" b="0" i="0" u="none" strike="noStrike" cap="none" normalizeH="0" baseline="0" dirty="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Sub Categoría</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Definición</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Costos típicos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640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chemeClr val="tx1"/>
                          </a:solidFill>
                          <a:effectLst/>
                          <a:latin typeface="Arial" pitchFamily="34" charset="0"/>
                          <a:ea typeface="Batang" pitchFamily="18" charset="-127"/>
                          <a:cs typeface="Arial" pitchFamily="34" charset="0"/>
                        </a:rPr>
                        <a:t>No conformar</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Fallas Internas</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Problemas de calidad detectados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antes de liberar al producto</a:t>
                      </a:r>
                      <a:endParaRPr kumimoji="0" lang="es-ES" sz="2400" b="0" i="0" u="none" strike="noStrike" cap="none" normalizeH="0" baseline="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Gestión de problemas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Retrabajo</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Re-testing</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126">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2000" b="0" i="0" u="none" strike="noStrike" cap="none" normalizeH="0" baseline="0">
                        <a:ln>
                          <a:noFill/>
                        </a:ln>
                        <a:solidFill>
                          <a:schemeClr val="bg2"/>
                        </a:solidFill>
                        <a:effectLst/>
                        <a:latin typeface="Arial" pitchFamily="34"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Fallas Externas</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Problemas de calidad detectados por el cliente</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Soporte al cliente</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Análisis de problemas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Múltiples acciones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913">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Evaluación</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a:ln>
                            <a:noFill/>
                          </a:ln>
                          <a:solidFill>
                            <a:srgbClr val="FF0000"/>
                          </a:solidFill>
                          <a:effectLst/>
                          <a:latin typeface="Arial" pitchFamily="34" charset="0"/>
                          <a:ea typeface="Batang" pitchFamily="18" charset="-127"/>
                          <a:cs typeface="Arial" pitchFamily="34" charset="0"/>
                        </a:rPr>
                        <a:t>Analizando las condiciones del producto</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Descubrir el nivel de no conformidad</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Testing</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Aseguramiento del software</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Inspecciones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rPr>
                        <a:t>Revisiones</a:t>
                      </a:r>
                      <a:endParaRPr kumimoji="0" lang="es-ES" sz="1000" b="0" i="0" u="none" strike="noStrike" cap="none" normalizeH="0" baseline="0">
                        <a:ln>
                          <a:noFill/>
                        </a:ln>
                        <a:solidFill>
                          <a:schemeClr val="tx1"/>
                        </a:solidFill>
                        <a:effectLst/>
                        <a:latin typeface="Times New Roman" pitchFamily="18" charset="0"/>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591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2000" b="0" i="0" u="none" strike="noStrike" cap="none" normalizeH="0" baseline="0">
                        <a:ln>
                          <a:noFill/>
                        </a:ln>
                        <a:solidFill>
                          <a:schemeClr val="bg2"/>
                        </a:solidFill>
                        <a:effectLst/>
                        <a:latin typeface="Arial" pitchFamily="34"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rgbClr val="FF0000"/>
                          </a:solidFill>
                          <a:effectLst/>
                          <a:latin typeface="Arial" pitchFamily="34" charset="0"/>
                          <a:ea typeface="Batang" pitchFamily="18" charset="-127"/>
                          <a:cs typeface="Arial" pitchFamily="34" charset="0"/>
                        </a:rPr>
                        <a:t>Asumir el haber logrado el nivel de calidad</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“Abriendo” el control de calidad</a:t>
                      </a:r>
                      <a:endParaRPr kumimoji="0" lang="es-ES" sz="2400" b="0" i="0" u="none" strike="noStrike" cap="none" normalizeH="0" baseline="0" dirty="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Toma de decisiones acerca del seguir o no con la entrega del producto y las acciones relacionadas</a:t>
                      </a:r>
                      <a:endParaRPr kumimoji="0" lang="es-ES" sz="1000" b="0" i="0" u="none" strike="noStrike" cap="none" normalizeH="0" baseline="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30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chemeClr val="tx1"/>
                          </a:solidFill>
                          <a:effectLst/>
                          <a:latin typeface="Arial" pitchFamily="34" charset="0"/>
                          <a:ea typeface="Batang" pitchFamily="18" charset="-127"/>
                          <a:cs typeface="Arial" pitchFamily="34" charset="0"/>
                        </a:rPr>
                        <a:t>Prevención</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a:ln>
                            <a:noFill/>
                          </a:ln>
                          <a:solidFill>
                            <a:srgbClr val="FF0000"/>
                          </a:solidFill>
                          <a:effectLst/>
                          <a:latin typeface="Arial" pitchFamily="34" charset="0"/>
                          <a:ea typeface="Batang" pitchFamily="18" charset="-127"/>
                          <a:cs typeface="Arial" pitchFamily="34" charset="0"/>
                        </a:rPr>
                        <a:t>Intervenciones orientadas a los proyectos y los procesos</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a:ln>
                            <a:noFill/>
                          </a:ln>
                          <a:solidFill>
                            <a:schemeClr val="tx1"/>
                          </a:solidFill>
                          <a:effectLst/>
                          <a:latin typeface="Arial" pitchFamily="34" charset="0"/>
                          <a:ea typeface="Batang" pitchFamily="18" charset="-127"/>
                          <a:cs typeface="Arial" pitchFamily="34" charset="0"/>
                        </a:rPr>
                        <a:t>Esfuerzos involucrados en la prevención de la mala calidad</a:t>
                      </a:r>
                      <a:endParaRPr kumimoji="0" lang="es-ES" sz="2400" b="0" i="0" u="none" strike="noStrike" cap="none" normalizeH="0" baseline="0">
                        <a:ln>
                          <a:noFill/>
                        </a:ln>
                        <a:solidFill>
                          <a:schemeClr val="tx1"/>
                        </a:solidFill>
                        <a:effectLst/>
                        <a:latin typeface="Times New Roman" pitchFamily="18" charset="0"/>
                        <a:ea typeface="Batang" pitchFamily="18" charset="-127"/>
                        <a:cs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Entrenamiento</a:t>
                      </a:r>
                      <a:endParaRPr kumimoji="0" lang="es-ES" sz="1000" b="0" i="0" u="none" strike="noStrike" cap="none" normalizeH="0" baseline="0" dirty="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cs typeface="Arial" pitchFamily="34" charset="0"/>
                        </a:rPr>
                        <a:t>Mejora de procesos</a:t>
                      </a:r>
                      <a:endParaRPr kumimoji="0" lang="es-E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rPr>
                        <a:t>Medición y análisis</a:t>
                      </a:r>
                      <a:endParaRPr kumimoji="0" lang="es-E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a:ln>
                            <a:noFill/>
                          </a:ln>
                          <a:solidFill>
                            <a:schemeClr val="tx1"/>
                          </a:solidFill>
                          <a:effectLst/>
                          <a:latin typeface="Arial" pitchFamily="34" charset="0"/>
                          <a:ea typeface="Batang" pitchFamily="18" charset="-127"/>
                        </a:rPr>
                        <a:t>Análisis causal</a:t>
                      </a:r>
                      <a:endParaRPr kumimoji="0" lang="es-ES" sz="2400" b="0" i="0" u="none" strike="noStrike" cap="none" normalizeH="0" baseline="0" dirty="0">
                        <a:ln>
                          <a:noFill/>
                        </a:ln>
                        <a:solidFill>
                          <a:schemeClr val="tx1"/>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3594" name="Text Box 158">
            <a:extLst>
              <a:ext uri="{FF2B5EF4-FFF2-40B4-BE49-F238E27FC236}">
                <a16:creationId xmlns:a16="http://schemas.microsoft.com/office/drawing/2014/main" id="{79E33B6D-D622-AE44-99EB-465CFB36E2C7}"/>
              </a:ext>
            </a:extLst>
          </p:cNvPr>
          <p:cNvSpPr txBox="1">
            <a:spLocks noChangeArrowheads="1"/>
          </p:cNvSpPr>
          <p:nvPr/>
        </p:nvSpPr>
        <p:spPr bwMode="auto">
          <a:xfrm>
            <a:off x="8328026" y="6237288"/>
            <a:ext cx="11525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000" i="1"/>
              <a:t>H. Kresner, 1998</a:t>
            </a:r>
          </a:p>
        </p:txBody>
      </p:sp>
    </p:spTree>
    <p:extLst>
      <p:ext uri="{BB962C8B-B14F-4D97-AF65-F5344CB8AC3E}">
        <p14:creationId xmlns:p14="http://schemas.microsoft.com/office/powerpoint/2010/main" val="3205300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a:extLst>
              <a:ext uri="{FF2B5EF4-FFF2-40B4-BE49-F238E27FC236}">
                <a16:creationId xmlns:a16="http://schemas.microsoft.com/office/drawing/2014/main" id="{8CA361A4-E8D0-A845-B23E-F034222F54A2}"/>
              </a:ext>
            </a:extLst>
          </p:cNvPr>
          <p:cNvSpPr>
            <a:spLocks noGrp="1"/>
          </p:cNvSpPr>
          <p:nvPr>
            <p:ph type="title"/>
          </p:nvPr>
        </p:nvSpPr>
        <p:spPr>
          <a:xfrm>
            <a:off x="391846" y="2059781"/>
            <a:ext cx="2262187" cy="2337991"/>
          </a:xfrm>
        </p:spPr>
        <p:txBody>
          <a:bodyPr/>
          <a:lstStyle/>
          <a:p>
            <a:r>
              <a:rPr lang="es-AR" altLang="es-AR"/>
              <a:t>Visión de Costos al aplicar Calidad</a:t>
            </a:r>
          </a:p>
        </p:txBody>
      </p:sp>
      <p:sp>
        <p:nvSpPr>
          <p:cNvPr id="25603" name="3 Marcador de pie de página">
            <a:extLst>
              <a:ext uri="{FF2B5EF4-FFF2-40B4-BE49-F238E27FC236}">
                <a16:creationId xmlns:a16="http://schemas.microsoft.com/office/drawing/2014/main" id="{B5CF266D-51B6-1F46-99AE-855C4D052BB1}"/>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5604" name="4 Marcador de número de diapositiva">
            <a:extLst>
              <a:ext uri="{FF2B5EF4-FFF2-40B4-BE49-F238E27FC236}">
                <a16:creationId xmlns:a16="http://schemas.microsoft.com/office/drawing/2014/main" id="{C7956854-02D7-DF4A-A7A9-33C80E2C9B76}"/>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E11DFD-02C6-0C41-B44D-55CA5E833FE6}" type="slidenum">
              <a:rPr lang="es-ES_tradnl" altLang="es-AR"/>
              <a:pPr eaLnBrk="1" hangingPunct="1"/>
              <a:t>25</a:t>
            </a:fld>
            <a:endParaRPr lang="es-ES_tradnl" altLang="es-AR"/>
          </a:p>
        </p:txBody>
      </p:sp>
      <p:pic>
        <p:nvPicPr>
          <p:cNvPr id="25605" name="Picture 3">
            <a:extLst>
              <a:ext uri="{FF2B5EF4-FFF2-40B4-BE49-F238E27FC236}">
                <a16:creationId xmlns:a16="http://schemas.microsoft.com/office/drawing/2014/main" id="{EACD90F5-DD69-9244-987D-06A2A95B264B}"/>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467366" y="1702593"/>
            <a:ext cx="6438900" cy="4379913"/>
          </a:xfrm>
          <a:noFill/>
        </p:spPr>
      </p:pic>
      <p:sp>
        <p:nvSpPr>
          <p:cNvPr id="25606" name="Text Box 4">
            <a:extLst>
              <a:ext uri="{FF2B5EF4-FFF2-40B4-BE49-F238E27FC236}">
                <a16:creationId xmlns:a16="http://schemas.microsoft.com/office/drawing/2014/main" id="{9F180B0C-E7E8-CC48-82F3-E1C4E6DFDE6E}"/>
              </a:ext>
            </a:extLst>
          </p:cNvPr>
          <p:cNvSpPr txBox="1">
            <a:spLocks noChangeArrowheads="1"/>
          </p:cNvSpPr>
          <p:nvPr/>
        </p:nvSpPr>
        <p:spPr bwMode="auto">
          <a:xfrm>
            <a:off x="9468116" y="2059781"/>
            <a:ext cx="2332038"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AR" sz="1600" b="1">
                <a:latin typeface="Verdana" panose="020B0604030504040204" pitchFamily="34" charset="0"/>
              </a:rPr>
              <a:t>Concepto moderno</a:t>
            </a:r>
          </a:p>
          <a:p>
            <a:pPr eaLnBrk="1" hangingPunct="1"/>
            <a:r>
              <a:rPr lang="es-MX" altLang="es-AR" sz="1600" b="1">
                <a:latin typeface="Verdana" panose="020B0604030504040204" pitchFamily="34" charset="0"/>
              </a:rPr>
              <a:t>de la calidad</a:t>
            </a:r>
          </a:p>
          <a:p>
            <a:pPr eaLnBrk="1" hangingPunct="1"/>
            <a:r>
              <a:rPr lang="es-MX" altLang="es-AR" sz="1600">
                <a:latin typeface="Verdana" panose="020B0604030504040204" pitchFamily="34" charset="0"/>
              </a:rPr>
              <a:t>Trasladar muchos</a:t>
            </a:r>
          </a:p>
          <a:p>
            <a:pPr eaLnBrk="1" hangingPunct="1"/>
            <a:r>
              <a:rPr lang="es-MX" altLang="es-AR" sz="1600">
                <a:latin typeface="Verdana" panose="020B0604030504040204" pitchFamily="34" charset="0"/>
              </a:rPr>
              <a:t>de los costos de</a:t>
            </a:r>
          </a:p>
          <a:p>
            <a:pPr eaLnBrk="1" hangingPunct="1"/>
            <a:r>
              <a:rPr lang="es-MX" altLang="es-AR" sz="1600">
                <a:latin typeface="Verdana" panose="020B0604030504040204" pitchFamily="34" charset="0"/>
              </a:rPr>
              <a:t>fallas a las</a:t>
            </a:r>
          </a:p>
          <a:p>
            <a:pPr eaLnBrk="1" hangingPunct="1"/>
            <a:r>
              <a:rPr lang="es-MX" altLang="es-AR" sz="1600">
                <a:latin typeface="Verdana" panose="020B0604030504040204" pitchFamily="34" charset="0"/>
              </a:rPr>
              <a:t>actividades de</a:t>
            </a:r>
          </a:p>
          <a:p>
            <a:pPr eaLnBrk="1" hangingPunct="1"/>
            <a:r>
              <a:rPr lang="es-MX" altLang="es-AR" sz="1600">
                <a:latin typeface="Verdana" panose="020B0604030504040204" pitchFamily="34" charset="0"/>
              </a:rPr>
              <a:t>preparación para</a:t>
            </a:r>
          </a:p>
          <a:p>
            <a:pPr eaLnBrk="1" hangingPunct="1"/>
            <a:r>
              <a:rPr lang="es-MX" altLang="es-AR" sz="1600">
                <a:latin typeface="Verdana" panose="020B0604030504040204" pitchFamily="34" charset="0"/>
              </a:rPr>
              <a:t>realizar la tarea bien</a:t>
            </a:r>
          </a:p>
          <a:p>
            <a:pPr eaLnBrk="1" hangingPunct="1"/>
            <a:r>
              <a:rPr lang="es-MX" altLang="es-AR" sz="1600">
                <a:latin typeface="Verdana" panose="020B0604030504040204" pitchFamily="34" charset="0"/>
              </a:rPr>
              <a:t>la primera vez y</a:t>
            </a:r>
          </a:p>
          <a:p>
            <a:pPr eaLnBrk="1" hangingPunct="1"/>
            <a:r>
              <a:rPr lang="es-MX" altLang="es-AR" sz="1600">
                <a:latin typeface="Verdana" panose="020B0604030504040204" pitchFamily="34" charset="0"/>
              </a:rPr>
              <a:t>evitar la</a:t>
            </a:r>
          </a:p>
          <a:p>
            <a:pPr eaLnBrk="1" hangingPunct="1"/>
            <a:r>
              <a:rPr lang="es-MX" altLang="es-AR" sz="1600">
                <a:latin typeface="Verdana" panose="020B0604030504040204" pitchFamily="34" charset="0"/>
              </a:rPr>
              <a:t>insatisfacción del</a:t>
            </a:r>
          </a:p>
          <a:p>
            <a:pPr eaLnBrk="1" hangingPunct="1"/>
            <a:r>
              <a:rPr lang="es-MX" altLang="es-AR" sz="1600">
                <a:latin typeface="Verdana" panose="020B0604030504040204" pitchFamily="34" charset="0"/>
              </a:rPr>
              <a:t>cliente y pérdida de</a:t>
            </a:r>
          </a:p>
          <a:p>
            <a:pPr eaLnBrk="1" hangingPunct="1"/>
            <a:r>
              <a:rPr lang="es-MX" altLang="es-AR" sz="1600">
                <a:latin typeface="Verdana" panose="020B0604030504040204" pitchFamily="34" charset="0"/>
              </a:rPr>
              <a:t>imagen.</a:t>
            </a:r>
          </a:p>
          <a:p>
            <a:pPr eaLnBrk="1" hangingPunct="1"/>
            <a:endParaRPr lang="es-MX" altLang="es-AR" sz="1600">
              <a:latin typeface="Verdana" panose="020B0604030504040204" pitchFamily="34" charset="0"/>
            </a:endParaRPr>
          </a:p>
        </p:txBody>
      </p:sp>
    </p:spTree>
    <p:extLst>
      <p:ext uri="{BB962C8B-B14F-4D97-AF65-F5344CB8AC3E}">
        <p14:creationId xmlns:p14="http://schemas.microsoft.com/office/powerpoint/2010/main" val="2490127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D469257E-8D07-CC47-ABC1-ACC9322AA049}"/>
              </a:ext>
            </a:extLst>
          </p:cNvPr>
          <p:cNvSpPr>
            <a:spLocks noGrp="1"/>
          </p:cNvSpPr>
          <p:nvPr>
            <p:ph type="title"/>
          </p:nvPr>
        </p:nvSpPr>
        <p:spPr>
          <a:xfrm>
            <a:off x="338139" y="2464594"/>
            <a:ext cx="2647950" cy="1928812"/>
          </a:xfrm>
        </p:spPr>
        <p:txBody>
          <a:bodyPr/>
          <a:lstStyle/>
          <a:p>
            <a:r>
              <a:rPr lang="es-ES_tradnl" altLang="es-AR" dirty="0"/>
              <a:t>Fórmulas del Costo de la Calidad </a:t>
            </a:r>
            <a:endParaRPr lang="es-AR" altLang="es-AR" dirty="0"/>
          </a:p>
        </p:txBody>
      </p:sp>
      <p:sp>
        <p:nvSpPr>
          <p:cNvPr id="3" name="2 Marcador de contenido">
            <a:extLst>
              <a:ext uri="{FF2B5EF4-FFF2-40B4-BE49-F238E27FC236}">
                <a16:creationId xmlns:a16="http://schemas.microsoft.com/office/drawing/2014/main" id="{9807D5F7-AF39-2A47-A279-C80B5DA5B0A8}"/>
              </a:ext>
            </a:extLst>
          </p:cNvPr>
          <p:cNvSpPr>
            <a:spLocks noGrp="1"/>
          </p:cNvSpPr>
          <p:nvPr>
            <p:ph idx="1"/>
          </p:nvPr>
        </p:nvSpPr>
        <p:spPr>
          <a:xfrm>
            <a:off x="3338513" y="1571626"/>
            <a:ext cx="8215312" cy="4500562"/>
          </a:xfrm>
        </p:spPr>
        <p:txBody>
          <a:bodyPr>
            <a:normAutofit lnSpcReduction="10000"/>
          </a:bodyPr>
          <a:lstStyle/>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Esfuerzo de la Calidad =  </a:t>
            </a:r>
            <a:r>
              <a:rPr kumimoji="1" lang="es-AR" sz="1600" b="1" dirty="0" err="1">
                <a:solidFill>
                  <a:schemeClr val="accent1">
                    <a:lumMod val="50000"/>
                  </a:schemeClr>
                </a:solidFill>
              </a:rPr>
              <a:t>EoQ</a:t>
            </a:r>
            <a:r>
              <a:rPr kumimoji="1" lang="es-AR" sz="1600" b="1" dirty="0">
                <a:solidFill>
                  <a:schemeClr val="accent1">
                    <a:lumMod val="50000"/>
                  </a:schemeClr>
                </a:solidFill>
              </a:rPr>
              <a:t> = (P + E + Fi + Fe)</a:t>
            </a:r>
          </a:p>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Costo de la Calidad   =   </a:t>
            </a:r>
            <a:r>
              <a:rPr kumimoji="1" lang="es-AR" sz="1600" b="1" dirty="0" err="1">
                <a:solidFill>
                  <a:schemeClr val="accent1">
                    <a:lumMod val="50000"/>
                  </a:schemeClr>
                </a:solidFill>
              </a:rPr>
              <a:t>CoQ</a:t>
            </a:r>
            <a:r>
              <a:rPr kumimoji="1" lang="es-AR" sz="1600" b="1" dirty="0">
                <a:solidFill>
                  <a:schemeClr val="accent1">
                    <a:lumMod val="50000"/>
                  </a:schemeClr>
                </a:solidFill>
              </a:rPr>
              <a:t> = (P + E + Fi + Fe) / (P + E + Fi + Fe + C) </a:t>
            </a:r>
          </a:p>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Esfuerzo de Mala Calidad  =  </a:t>
            </a:r>
            <a:r>
              <a:rPr kumimoji="1" lang="es-AR" sz="1600" b="1" dirty="0" err="1">
                <a:solidFill>
                  <a:schemeClr val="accent1">
                    <a:lumMod val="50000"/>
                  </a:schemeClr>
                </a:solidFill>
              </a:rPr>
              <a:t>EoPQ</a:t>
            </a:r>
            <a:r>
              <a:rPr kumimoji="1" lang="es-AR" sz="1600" b="1" dirty="0">
                <a:solidFill>
                  <a:schemeClr val="accent1">
                    <a:lumMod val="50000"/>
                  </a:schemeClr>
                </a:solidFill>
              </a:rPr>
              <a:t> =  Fi + Fe</a:t>
            </a:r>
          </a:p>
          <a:p>
            <a:pPr marL="476250" indent="-476250" algn="ctr">
              <a:spcBef>
                <a:spcPct val="5000"/>
              </a:spcBef>
              <a:buClr>
                <a:srgbClr val="FD5825"/>
              </a:buClr>
              <a:buNone/>
              <a:defRPr/>
            </a:pPr>
            <a:endParaRPr kumimoji="1" lang="es-AR" sz="1600" b="1" dirty="0">
              <a:solidFill>
                <a:schemeClr val="accent1">
                  <a:lumMod val="50000"/>
                </a:schemeClr>
              </a:solidFill>
            </a:endParaRPr>
          </a:p>
          <a:p>
            <a:pPr marL="476250" indent="-476250" algn="ctr">
              <a:spcBef>
                <a:spcPct val="5000"/>
              </a:spcBef>
              <a:buClr>
                <a:srgbClr val="FD5825"/>
              </a:buClr>
              <a:buNone/>
              <a:defRPr/>
            </a:pPr>
            <a:r>
              <a:rPr kumimoji="1" lang="es-AR" sz="1600" b="1" dirty="0">
                <a:solidFill>
                  <a:schemeClr val="accent1">
                    <a:lumMod val="50000"/>
                  </a:schemeClr>
                </a:solidFill>
              </a:rPr>
              <a:t>Costo de Mala Calidad  =  </a:t>
            </a:r>
            <a:r>
              <a:rPr kumimoji="1" lang="es-AR" sz="1600" b="1" dirty="0" err="1">
                <a:solidFill>
                  <a:schemeClr val="accent1">
                    <a:lumMod val="50000"/>
                  </a:schemeClr>
                </a:solidFill>
              </a:rPr>
              <a:t>CoPQ</a:t>
            </a:r>
            <a:r>
              <a:rPr kumimoji="1" lang="es-AR" sz="1600" b="1" dirty="0">
                <a:solidFill>
                  <a:schemeClr val="accent1">
                    <a:lumMod val="50000"/>
                  </a:schemeClr>
                </a:solidFill>
              </a:rPr>
              <a:t> = (Fi + Fe) / (P + E + Fi + Fe + C)</a:t>
            </a:r>
          </a:p>
          <a:p>
            <a:pPr marL="476250" indent="-476250" algn="ctr">
              <a:spcBef>
                <a:spcPct val="5000"/>
              </a:spcBef>
              <a:buClr>
                <a:srgbClr val="FD5825"/>
              </a:buClr>
              <a:buNone/>
              <a:defRPr/>
            </a:pPr>
            <a:endParaRPr kumimoji="1" lang="es-AR" sz="1600" b="1" dirty="0"/>
          </a:p>
          <a:p>
            <a:pPr algn="ctr">
              <a:buFontTx/>
              <a:buNone/>
              <a:defRPr/>
            </a:pPr>
            <a:endParaRPr lang="es-AR" sz="1600" dirty="0"/>
          </a:p>
          <a:p>
            <a:pPr algn="ctr">
              <a:buFontTx/>
              <a:buNone/>
              <a:defRPr/>
            </a:pPr>
            <a:endParaRPr lang="es-AR" sz="1600" dirty="0"/>
          </a:p>
          <a:p>
            <a:pPr algn="ctr">
              <a:buFontTx/>
              <a:buNone/>
              <a:defRPr/>
            </a:pPr>
            <a:r>
              <a:rPr lang="es-AR" sz="1600" dirty="0"/>
              <a:t>P: Costos de Prevención</a:t>
            </a:r>
          </a:p>
          <a:p>
            <a:pPr algn="ctr">
              <a:buFontTx/>
              <a:buNone/>
              <a:defRPr/>
            </a:pPr>
            <a:r>
              <a:rPr lang="es-AR" sz="1600" dirty="0"/>
              <a:t>E: Costos de Evaluación</a:t>
            </a:r>
          </a:p>
          <a:p>
            <a:pPr algn="ctr">
              <a:buFontTx/>
              <a:buNone/>
              <a:defRPr/>
            </a:pPr>
            <a:r>
              <a:rPr lang="es-AR" sz="1600" dirty="0"/>
              <a:t>Fi: Costos de Fallas Internas</a:t>
            </a:r>
          </a:p>
          <a:p>
            <a:pPr algn="ctr">
              <a:buFontTx/>
              <a:buNone/>
              <a:defRPr/>
            </a:pPr>
            <a:r>
              <a:rPr lang="es-AR" sz="1600" dirty="0"/>
              <a:t>Fe: Costos de Fallas Externas</a:t>
            </a:r>
          </a:p>
          <a:p>
            <a:pPr algn="ctr">
              <a:buFontTx/>
              <a:buNone/>
              <a:defRPr/>
            </a:pPr>
            <a:r>
              <a:rPr lang="es-AR" sz="1600" dirty="0"/>
              <a:t>C: Costo de Construcción</a:t>
            </a:r>
          </a:p>
        </p:txBody>
      </p:sp>
      <p:sp>
        <p:nvSpPr>
          <p:cNvPr id="26628" name="4 Marcador de pie de página">
            <a:extLst>
              <a:ext uri="{FF2B5EF4-FFF2-40B4-BE49-F238E27FC236}">
                <a16:creationId xmlns:a16="http://schemas.microsoft.com/office/drawing/2014/main" id="{3E3F553B-E7FF-2C4E-AC7E-0E614291742B}"/>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6629" name="5 Marcador de número de diapositiva">
            <a:extLst>
              <a:ext uri="{FF2B5EF4-FFF2-40B4-BE49-F238E27FC236}">
                <a16:creationId xmlns:a16="http://schemas.microsoft.com/office/drawing/2014/main" id="{F3A88C4C-DB70-FF47-84FD-4C904DA66F4D}"/>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7B064C-54BF-4143-971E-DD8E52315DFE}" type="slidenum">
              <a:rPr lang="es-ES_tradnl" altLang="es-AR"/>
              <a:pPr eaLnBrk="1" hangingPunct="1"/>
              <a:t>26</a:t>
            </a:fld>
            <a:endParaRPr lang="es-ES_tradnl" altLang="es-AR"/>
          </a:p>
        </p:txBody>
      </p:sp>
    </p:spTree>
    <p:extLst>
      <p:ext uri="{BB962C8B-B14F-4D97-AF65-F5344CB8AC3E}">
        <p14:creationId xmlns:p14="http://schemas.microsoft.com/office/powerpoint/2010/main" val="3845024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3 Marcador de pie de página">
            <a:extLst>
              <a:ext uri="{FF2B5EF4-FFF2-40B4-BE49-F238E27FC236}">
                <a16:creationId xmlns:a16="http://schemas.microsoft.com/office/drawing/2014/main" id="{8A34F2E0-84E6-2F4A-8D11-0328F6AEF429}"/>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31748" name="4 Marcador de número de diapositiva">
            <a:extLst>
              <a:ext uri="{FF2B5EF4-FFF2-40B4-BE49-F238E27FC236}">
                <a16:creationId xmlns:a16="http://schemas.microsoft.com/office/drawing/2014/main" id="{57F838E7-B091-C546-B0AF-D146C80E8412}"/>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00F351-1086-6247-B786-A6CB4FD17F2D}" type="slidenum">
              <a:rPr lang="es-ES_tradnl" altLang="es-AR"/>
              <a:pPr eaLnBrk="1" hangingPunct="1"/>
              <a:t>27</a:t>
            </a:fld>
            <a:endParaRPr lang="es-ES_tradnl" altLang="es-AR"/>
          </a:p>
        </p:txBody>
      </p:sp>
      <p:sp>
        <p:nvSpPr>
          <p:cNvPr id="4" name="Título 3">
            <a:extLst>
              <a:ext uri="{FF2B5EF4-FFF2-40B4-BE49-F238E27FC236}">
                <a16:creationId xmlns:a16="http://schemas.microsoft.com/office/drawing/2014/main" id="{8D5B626B-71BA-794C-8DD8-4956892F35D3}"/>
              </a:ext>
            </a:extLst>
          </p:cNvPr>
          <p:cNvSpPr>
            <a:spLocks noGrp="1"/>
          </p:cNvSpPr>
          <p:nvPr>
            <p:ph type="title"/>
          </p:nvPr>
        </p:nvSpPr>
        <p:spPr>
          <a:xfrm>
            <a:off x="351352" y="3092418"/>
            <a:ext cx="2514640" cy="500066"/>
          </a:xfrm>
        </p:spPr>
        <p:txBody>
          <a:bodyPr>
            <a:normAutofit fontScale="90000"/>
          </a:bodyPr>
          <a:lstStyle/>
          <a:p>
            <a:r>
              <a:rPr lang="es-AR" altLang="es-AR" dirty="0"/>
              <a:t>Y, hasta dónde debo invertir?</a:t>
            </a:r>
            <a:endParaRPr lang="es-AR" dirty="0"/>
          </a:p>
        </p:txBody>
      </p:sp>
      <p:grpSp>
        <p:nvGrpSpPr>
          <p:cNvPr id="23" name="Grupo 22">
            <a:extLst>
              <a:ext uri="{FF2B5EF4-FFF2-40B4-BE49-F238E27FC236}">
                <a16:creationId xmlns:a16="http://schemas.microsoft.com/office/drawing/2014/main" id="{099C244E-7788-5642-9E69-812E007AA6AC}"/>
              </a:ext>
            </a:extLst>
          </p:cNvPr>
          <p:cNvGrpSpPr/>
          <p:nvPr/>
        </p:nvGrpSpPr>
        <p:grpSpPr>
          <a:xfrm>
            <a:off x="3406535" y="1428736"/>
            <a:ext cx="7993063" cy="4878387"/>
            <a:chOff x="539750" y="1484313"/>
            <a:chExt cx="7993063" cy="4878387"/>
          </a:xfrm>
        </p:grpSpPr>
        <p:sp>
          <p:nvSpPr>
            <p:cNvPr id="24" name="Line 3">
              <a:extLst>
                <a:ext uri="{FF2B5EF4-FFF2-40B4-BE49-F238E27FC236}">
                  <a16:creationId xmlns:a16="http://schemas.microsoft.com/office/drawing/2014/main" id="{7ACA0ADD-1B11-0241-AB6A-B1E63C039B1E}"/>
                </a:ext>
              </a:extLst>
            </p:cNvPr>
            <p:cNvSpPr>
              <a:spLocks noChangeShapeType="1"/>
            </p:cNvSpPr>
            <p:nvPr/>
          </p:nvSpPr>
          <p:spPr bwMode="auto">
            <a:xfrm>
              <a:off x="1042988" y="1484313"/>
              <a:ext cx="0" cy="4321175"/>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s-AR"/>
            </a:p>
          </p:txBody>
        </p:sp>
        <p:sp>
          <p:nvSpPr>
            <p:cNvPr id="25" name="Line 4">
              <a:extLst>
                <a:ext uri="{FF2B5EF4-FFF2-40B4-BE49-F238E27FC236}">
                  <a16:creationId xmlns:a16="http://schemas.microsoft.com/office/drawing/2014/main" id="{1531C1B9-90F0-AA4E-BFC2-317E5A5087EC}"/>
                </a:ext>
              </a:extLst>
            </p:cNvPr>
            <p:cNvSpPr>
              <a:spLocks noChangeShapeType="1"/>
            </p:cNvSpPr>
            <p:nvPr/>
          </p:nvSpPr>
          <p:spPr bwMode="auto">
            <a:xfrm>
              <a:off x="1042988" y="5805488"/>
              <a:ext cx="74898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s-AR"/>
            </a:p>
          </p:txBody>
        </p:sp>
        <p:sp>
          <p:nvSpPr>
            <p:cNvPr id="26" name="Freeform 6">
              <a:extLst>
                <a:ext uri="{FF2B5EF4-FFF2-40B4-BE49-F238E27FC236}">
                  <a16:creationId xmlns:a16="http://schemas.microsoft.com/office/drawing/2014/main" id="{9C253249-F232-6947-8834-BC4B406CC269}"/>
                </a:ext>
              </a:extLst>
            </p:cNvPr>
            <p:cNvSpPr>
              <a:spLocks/>
            </p:cNvSpPr>
            <p:nvPr/>
          </p:nvSpPr>
          <p:spPr bwMode="auto">
            <a:xfrm>
              <a:off x="1763713" y="1557338"/>
              <a:ext cx="6624637" cy="4176712"/>
            </a:xfrm>
            <a:custGeom>
              <a:avLst/>
              <a:gdLst>
                <a:gd name="T0" fmla="*/ 0 w 4173"/>
                <a:gd name="T1" fmla="*/ 0 h 2631"/>
                <a:gd name="T2" fmla="*/ 2147483647 w 4173"/>
                <a:gd name="T3" fmla="*/ 2147483647 h 2631"/>
                <a:gd name="T4" fmla="*/ 2147483647 w 4173"/>
                <a:gd name="T5" fmla="*/ 2147483647 h 2631"/>
                <a:gd name="T6" fmla="*/ 0 60000 65536"/>
                <a:gd name="T7" fmla="*/ 0 60000 65536"/>
                <a:gd name="T8" fmla="*/ 0 60000 65536"/>
                <a:gd name="T9" fmla="*/ 0 w 4173"/>
                <a:gd name="T10" fmla="*/ 0 h 2631"/>
                <a:gd name="T11" fmla="*/ 4173 w 4173"/>
                <a:gd name="T12" fmla="*/ 2631 h 2631"/>
              </a:gdLst>
              <a:ahLst/>
              <a:cxnLst>
                <a:cxn ang="T6">
                  <a:pos x="T0" y="T1"/>
                </a:cxn>
                <a:cxn ang="T7">
                  <a:pos x="T2" y="T3"/>
                </a:cxn>
                <a:cxn ang="T8">
                  <a:pos x="T4" y="T5"/>
                </a:cxn>
              </a:cxnLst>
              <a:rect l="T9" t="T10" r="T11" b="T12"/>
              <a:pathLst>
                <a:path w="4173" h="2631">
                  <a:moveTo>
                    <a:pt x="0" y="0"/>
                  </a:moveTo>
                  <a:cubicBezTo>
                    <a:pt x="604" y="642"/>
                    <a:pt x="1209" y="1285"/>
                    <a:pt x="1905" y="1723"/>
                  </a:cubicBezTo>
                  <a:cubicBezTo>
                    <a:pt x="2601" y="2161"/>
                    <a:pt x="3387" y="2396"/>
                    <a:pt x="4173" y="2631"/>
                  </a:cubicBezTo>
                </a:path>
              </a:pathLst>
            </a:cu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27" name="Text Box 8">
              <a:extLst>
                <a:ext uri="{FF2B5EF4-FFF2-40B4-BE49-F238E27FC236}">
                  <a16:creationId xmlns:a16="http://schemas.microsoft.com/office/drawing/2014/main" id="{09248465-4E50-4F4B-83AE-777A78F16343}"/>
                </a:ext>
              </a:extLst>
            </p:cNvPr>
            <p:cNvSpPr txBox="1">
              <a:spLocks noChangeArrowheads="1"/>
            </p:cNvSpPr>
            <p:nvPr/>
          </p:nvSpPr>
          <p:spPr bwMode="auto">
            <a:xfrm>
              <a:off x="1692275" y="3284538"/>
              <a:ext cx="151288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Costo de no conformar</a:t>
              </a:r>
            </a:p>
          </p:txBody>
        </p:sp>
        <p:sp>
          <p:nvSpPr>
            <p:cNvPr id="28" name="Text Box 9">
              <a:extLst>
                <a:ext uri="{FF2B5EF4-FFF2-40B4-BE49-F238E27FC236}">
                  <a16:creationId xmlns:a16="http://schemas.microsoft.com/office/drawing/2014/main" id="{93D6F176-61E9-1B4F-9CA4-B3446D701F8E}"/>
                </a:ext>
              </a:extLst>
            </p:cNvPr>
            <p:cNvSpPr txBox="1">
              <a:spLocks noChangeArrowheads="1"/>
            </p:cNvSpPr>
            <p:nvPr/>
          </p:nvSpPr>
          <p:spPr bwMode="auto">
            <a:xfrm>
              <a:off x="4427538" y="2060575"/>
              <a:ext cx="180022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Costo total de calidad</a:t>
              </a:r>
            </a:p>
          </p:txBody>
        </p:sp>
        <p:sp>
          <p:nvSpPr>
            <p:cNvPr id="29" name="Text Box 13">
              <a:extLst>
                <a:ext uri="{FF2B5EF4-FFF2-40B4-BE49-F238E27FC236}">
                  <a16:creationId xmlns:a16="http://schemas.microsoft.com/office/drawing/2014/main" id="{3F4424F8-0579-DA44-BDC9-45B2423FA9FC}"/>
                </a:ext>
              </a:extLst>
            </p:cNvPr>
            <p:cNvSpPr txBox="1">
              <a:spLocks noChangeArrowheads="1"/>
            </p:cNvSpPr>
            <p:nvPr/>
          </p:nvSpPr>
          <p:spPr bwMode="auto">
            <a:xfrm rot="16200000">
              <a:off x="-292100" y="3540125"/>
              <a:ext cx="20764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2000"/>
                <a:t>Costo de calidad</a:t>
              </a:r>
            </a:p>
          </p:txBody>
        </p:sp>
        <p:sp>
          <p:nvSpPr>
            <p:cNvPr id="30" name="Text Box 14">
              <a:extLst>
                <a:ext uri="{FF2B5EF4-FFF2-40B4-BE49-F238E27FC236}">
                  <a16:creationId xmlns:a16="http://schemas.microsoft.com/office/drawing/2014/main" id="{DE68D7FF-AB08-8949-AD06-DD233D448628}"/>
                </a:ext>
              </a:extLst>
            </p:cNvPr>
            <p:cNvSpPr txBox="1">
              <a:spLocks noChangeArrowheads="1"/>
            </p:cNvSpPr>
            <p:nvPr/>
          </p:nvSpPr>
          <p:spPr bwMode="auto">
            <a:xfrm>
              <a:off x="684213" y="5589588"/>
              <a:ext cx="311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0</a:t>
              </a:r>
            </a:p>
          </p:txBody>
        </p:sp>
        <p:sp>
          <p:nvSpPr>
            <p:cNvPr id="31" name="Text Box 16">
              <a:extLst>
                <a:ext uri="{FF2B5EF4-FFF2-40B4-BE49-F238E27FC236}">
                  <a16:creationId xmlns:a16="http://schemas.microsoft.com/office/drawing/2014/main" id="{C973D60A-B597-F84F-B3E7-74DE20559535}"/>
                </a:ext>
              </a:extLst>
            </p:cNvPr>
            <p:cNvSpPr txBox="1">
              <a:spLocks noChangeArrowheads="1"/>
            </p:cNvSpPr>
            <p:nvPr/>
          </p:nvSpPr>
          <p:spPr bwMode="auto">
            <a:xfrm>
              <a:off x="3348038" y="5949950"/>
              <a:ext cx="29670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2000"/>
                <a:t>Una medición de calidad</a:t>
              </a:r>
            </a:p>
          </p:txBody>
        </p:sp>
        <p:sp>
          <p:nvSpPr>
            <p:cNvPr id="32" name="Text Box 18">
              <a:extLst>
                <a:ext uri="{FF2B5EF4-FFF2-40B4-BE49-F238E27FC236}">
                  <a16:creationId xmlns:a16="http://schemas.microsoft.com/office/drawing/2014/main" id="{FC955CB0-A3D3-D148-9888-7F346FE41E3D}"/>
                </a:ext>
              </a:extLst>
            </p:cNvPr>
            <p:cNvSpPr txBox="1">
              <a:spLocks noChangeArrowheads="1"/>
            </p:cNvSpPr>
            <p:nvPr/>
          </p:nvSpPr>
          <p:spPr bwMode="auto">
            <a:xfrm>
              <a:off x="1042988" y="5805488"/>
              <a:ext cx="5143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0%</a:t>
              </a:r>
            </a:p>
          </p:txBody>
        </p:sp>
        <p:sp>
          <p:nvSpPr>
            <p:cNvPr id="33" name="Freeform 21">
              <a:extLst>
                <a:ext uri="{FF2B5EF4-FFF2-40B4-BE49-F238E27FC236}">
                  <a16:creationId xmlns:a16="http://schemas.microsoft.com/office/drawing/2014/main" id="{27C31209-6142-F048-8476-062AA3EFF327}"/>
                </a:ext>
              </a:extLst>
            </p:cNvPr>
            <p:cNvSpPr>
              <a:spLocks/>
            </p:cNvSpPr>
            <p:nvPr/>
          </p:nvSpPr>
          <p:spPr bwMode="auto">
            <a:xfrm>
              <a:off x="1116013" y="1844675"/>
              <a:ext cx="6408737" cy="3889375"/>
            </a:xfrm>
            <a:custGeom>
              <a:avLst/>
              <a:gdLst>
                <a:gd name="T0" fmla="*/ 0 w 4037"/>
                <a:gd name="T1" fmla="*/ 2147483647 h 2450"/>
                <a:gd name="T2" fmla="*/ 2147483647 w 4037"/>
                <a:gd name="T3" fmla="*/ 2147483647 h 2450"/>
                <a:gd name="T4" fmla="*/ 2147483647 w 4037"/>
                <a:gd name="T5" fmla="*/ 0 h 2450"/>
                <a:gd name="T6" fmla="*/ 0 60000 65536"/>
                <a:gd name="T7" fmla="*/ 0 60000 65536"/>
                <a:gd name="T8" fmla="*/ 0 60000 65536"/>
                <a:gd name="T9" fmla="*/ 0 w 4037"/>
                <a:gd name="T10" fmla="*/ 0 h 2450"/>
                <a:gd name="T11" fmla="*/ 4037 w 4037"/>
                <a:gd name="T12" fmla="*/ 2450 h 2450"/>
              </a:gdLst>
              <a:ahLst/>
              <a:cxnLst>
                <a:cxn ang="T6">
                  <a:pos x="T0" y="T1"/>
                </a:cxn>
                <a:cxn ang="T7">
                  <a:pos x="T2" y="T3"/>
                </a:cxn>
                <a:cxn ang="T8">
                  <a:pos x="T4" y="T5"/>
                </a:cxn>
              </a:cxnLst>
              <a:rect l="T9" t="T10" r="T11" b="T12"/>
              <a:pathLst>
                <a:path w="4037" h="2450">
                  <a:moveTo>
                    <a:pt x="0" y="2450"/>
                  </a:moveTo>
                  <a:cubicBezTo>
                    <a:pt x="1001" y="2291"/>
                    <a:pt x="2003" y="2132"/>
                    <a:pt x="2676" y="1724"/>
                  </a:cubicBezTo>
                  <a:cubicBezTo>
                    <a:pt x="3349" y="1316"/>
                    <a:pt x="3693" y="658"/>
                    <a:pt x="4037"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 name="Freeform 22">
              <a:extLst>
                <a:ext uri="{FF2B5EF4-FFF2-40B4-BE49-F238E27FC236}">
                  <a16:creationId xmlns:a16="http://schemas.microsoft.com/office/drawing/2014/main" id="{54A46035-BD2F-5D4A-8038-ADC021A0DAB1}"/>
                </a:ext>
              </a:extLst>
            </p:cNvPr>
            <p:cNvSpPr>
              <a:spLocks/>
            </p:cNvSpPr>
            <p:nvPr/>
          </p:nvSpPr>
          <p:spPr bwMode="auto">
            <a:xfrm>
              <a:off x="3851275" y="2349500"/>
              <a:ext cx="3168650" cy="1728788"/>
            </a:xfrm>
            <a:custGeom>
              <a:avLst/>
              <a:gdLst>
                <a:gd name="T0" fmla="*/ 0 w 1996"/>
                <a:gd name="T1" fmla="*/ 0 h 1089"/>
                <a:gd name="T2" fmla="*/ 2147483647 w 1996"/>
                <a:gd name="T3" fmla="*/ 2147483647 h 1089"/>
                <a:gd name="T4" fmla="*/ 2147483647 w 1996"/>
                <a:gd name="T5" fmla="*/ 0 h 1089"/>
                <a:gd name="T6" fmla="*/ 0 60000 65536"/>
                <a:gd name="T7" fmla="*/ 0 60000 65536"/>
                <a:gd name="T8" fmla="*/ 0 60000 65536"/>
                <a:gd name="T9" fmla="*/ 0 w 1996"/>
                <a:gd name="T10" fmla="*/ 0 h 1089"/>
                <a:gd name="T11" fmla="*/ 1996 w 1996"/>
                <a:gd name="T12" fmla="*/ 1089 h 1089"/>
              </a:gdLst>
              <a:ahLst/>
              <a:cxnLst>
                <a:cxn ang="T6">
                  <a:pos x="T0" y="T1"/>
                </a:cxn>
                <a:cxn ang="T7">
                  <a:pos x="T2" y="T3"/>
                </a:cxn>
                <a:cxn ang="T8">
                  <a:pos x="T4" y="T5"/>
                </a:cxn>
              </a:cxnLst>
              <a:rect l="T9" t="T10" r="T11" b="T12"/>
              <a:pathLst>
                <a:path w="1996" h="1089">
                  <a:moveTo>
                    <a:pt x="0" y="0"/>
                  </a:moveTo>
                  <a:cubicBezTo>
                    <a:pt x="287" y="544"/>
                    <a:pt x="574" y="1089"/>
                    <a:pt x="907" y="1089"/>
                  </a:cubicBezTo>
                  <a:cubicBezTo>
                    <a:pt x="1240" y="1089"/>
                    <a:pt x="1618" y="544"/>
                    <a:pt x="1996" y="0"/>
                  </a:cubicBezTo>
                </a:path>
              </a:pathLst>
            </a:custGeom>
            <a:noFill/>
            <a:ln w="381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5" name="Text Box 23">
              <a:extLst>
                <a:ext uri="{FF2B5EF4-FFF2-40B4-BE49-F238E27FC236}">
                  <a16:creationId xmlns:a16="http://schemas.microsoft.com/office/drawing/2014/main" id="{AA6E41F1-798F-E540-81BD-D9D027B9B01A}"/>
                </a:ext>
              </a:extLst>
            </p:cNvPr>
            <p:cNvSpPr txBox="1">
              <a:spLocks noChangeArrowheads="1"/>
            </p:cNvSpPr>
            <p:nvPr/>
          </p:nvSpPr>
          <p:spPr bwMode="auto">
            <a:xfrm>
              <a:off x="2339975" y="4581525"/>
              <a:ext cx="201771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t>Costo de lograr calidad</a:t>
              </a:r>
            </a:p>
          </p:txBody>
        </p:sp>
        <p:sp>
          <p:nvSpPr>
            <p:cNvPr id="36" name="Oval 24">
              <a:extLst>
                <a:ext uri="{FF2B5EF4-FFF2-40B4-BE49-F238E27FC236}">
                  <a16:creationId xmlns:a16="http://schemas.microsoft.com/office/drawing/2014/main" id="{921E32CB-5A78-D94B-B986-B625224A3A6E}"/>
                </a:ext>
              </a:extLst>
            </p:cNvPr>
            <p:cNvSpPr>
              <a:spLocks noChangeArrowheads="1"/>
            </p:cNvSpPr>
            <p:nvPr/>
          </p:nvSpPr>
          <p:spPr bwMode="auto">
            <a:xfrm>
              <a:off x="4859338" y="3933825"/>
              <a:ext cx="863600" cy="863600"/>
            </a:xfrm>
            <a:prstGeom prst="ellipse">
              <a:avLst/>
            </a:prstGeom>
            <a:solidFill>
              <a:srgbClr val="FFFF99">
                <a:alpha val="34901"/>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grpSp>
          <p:nvGrpSpPr>
            <p:cNvPr id="37" name="Group 27">
              <a:extLst>
                <a:ext uri="{FF2B5EF4-FFF2-40B4-BE49-F238E27FC236}">
                  <a16:creationId xmlns:a16="http://schemas.microsoft.com/office/drawing/2014/main" id="{C533FB95-6FBC-664C-B5EC-7A622B61CD05}"/>
                </a:ext>
              </a:extLst>
            </p:cNvPr>
            <p:cNvGrpSpPr>
              <a:grpSpLocks/>
            </p:cNvGrpSpPr>
            <p:nvPr/>
          </p:nvGrpSpPr>
          <p:grpSpPr bwMode="auto">
            <a:xfrm>
              <a:off x="5724525" y="3500438"/>
              <a:ext cx="2703513" cy="792162"/>
              <a:chOff x="3651" y="2341"/>
              <a:chExt cx="1703" cy="499"/>
            </a:xfrm>
          </p:grpSpPr>
          <p:sp>
            <p:nvSpPr>
              <p:cNvPr id="38" name="Line 25">
                <a:extLst>
                  <a:ext uri="{FF2B5EF4-FFF2-40B4-BE49-F238E27FC236}">
                    <a16:creationId xmlns:a16="http://schemas.microsoft.com/office/drawing/2014/main" id="{87813023-4C36-974D-9413-50F939EB415F}"/>
                  </a:ext>
                </a:extLst>
              </p:cNvPr>
              <p:cNvSpPr>
                <a:spLocks noChangeShapeType="1"/>
              </p:cNvSpPr>
              <p:nvPr/>
            </p:nvSpPr>
            <p:spPr bwMode="auto">
              <a:xfrm flipV="1">
                <a:off x="3651" y="2614"/>
                <a:ext cx="635" cy="226"/>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s-AR"/>
              </a:p>
            </p:txBody>
          </p:sp>
          <p:sp>
            <p:nvSpPr>
              <p:cNvPr id="39" name="Text Box 26">
                <a:extLst>
                  <a:ext uri="{FF2B5EF4-FFF2-40B4-BE49-F238E27FC236}">
                    <a16:creationId xmlns:a16="http://schemas.microsoft.com/office/drawing/2014/main" id="{E84CBC9A-681C-B945-8512-64B608010492}"/>
                  </a:ext>
                </a:extLst>
              </p:cNvPr>
              <p:cNvSpPr txBox="1">
                <a:spLocks noChangeArrowheads="1"/>
              </p:cNvSpPr>
              <p:nvPr/>
            </p:nvSpPr>
            <p:spPr bwMode="auto">
              <a:xfrm>
                <a:off x="4150" y="2341"/>
                <a:ext cx="120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b="1"/>
                  <a:t>Nivel de calidad</a:t>
                </a:r>
              </a:p>
              <a:p>
                <a:pPr eaLnBrk="1" hangingPunct="1">
                  <a:buFont typeface="Wingdings" pitchFamily="2" charset="2"/>
                  <a:buNone/>
                </a:pPr>
                <a:r>
                  <a:rPr lang="es-AR" altLang="es-AR" b="1"/>
                  <a:t>aceptable</a:t>
                </a:r>
              </a:p>
            </p:txBody>
          </p:sp>
        </p:grpSp>
      </p:grpSp>
    </p:spTree>
    <p:extLst>
      <p:ext uri="{BB962C8B-B14F-4D97-AF65-F5344CB8AC3E}">
        <p14:creationId xmlns:p14="http://schemas.microsoft.com/office/powerpoint/2010/main" val="3999338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a:extLst>
              <a:ext uri="{FF2B5EF4-FFF2-40B4-BE49-F238E27FC236}">
                <a16:creationId xmlns:a16="http://schemas.microsoft.com/office/drawing/2014/main" id="{CCCB6BDF-4B20-BD4A-A4B9-D17ACB640DF6}"/>
              </a:ext>
            </a:extLst>
          </p:cNvPr>
          <p:cNvSpPr>
            <a:spLocks noGrp="1"/>
          </p:cNvSpPr>
          <p:nvPr>
            <p:ph type="title"/>
          </p:nvPr>
        </p:nvSpPr>
        <p:spPr>
          <a:xfrm>
            <a:off x="592344" y="2079388"/>
            <a:ext cx="2590243" cy="2699224"/>
          </a:xfrm>
        </p:spPr>
        <p:txBody>
          <a:bodyPr/>
          <a:lstStyle/>
          <a:p>
            <a:r>
              <a:rPr lang="es-AR" altLang="es-AR" dirty="0"/>
              <a:t>Modelo Teórico De CoQ de Knox </a:t>
            </a:r>
          </a:p>
        </p:txBody>
      </p:sp>
      <p:sp>
        <p:nvSpPr>
          <p:cNvPr id="33795" name="3 Marcador de pie de página">
            <a:extLst>
              <a:ext uri="{FF2B5EF4-FFF2-40B4-BE49-F238E27FC236}">
                <a16:creationId xmlns:a16="http://schemas.microsoft.com/office/drawing/2014/main" id="{28E32A20-A7F5-CD49-85F0-1C031395051C}"/>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33796" name="4 Marcador de número de diapositiva">
            <a:extLst>
              <a:ext uri="{FF2B5EF4-FFF2-40B4-BE49-F238E27FC236}">
                <a16:creationId xmlns:a16="http://schemas.microsoft.com/office/drawing/2014/main" id="{78C3AD9A-ECF3-684F-9139-4F522A858EA4}"/>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2631BA-C44C-814A-A55C-54CB8FF8B583}" type="slidenum">
              <a:rPr lang="es-ES_tradnl" altLang="es-AR"/>
              <a:pPr eaLnBrk="1" hangingPunct="1"/>
              <a:t>28</a:t>
            </a:fld>
            <a:endParaRPr lang="es-ES_tradnl" altLang="es-AR"/>
          </a:p>
        </p:txBody>
      </p:sp>
      <p:pic>
        <p:nvPicPr>
          <p:cNvPr id="33797" name="Picture 3">
            <a:extLst>
              <a:ext uri="{FF2B5EF4-FFF2-40B4-BE49-F238E27FC236}">
                <a16:creationId xmlns:a16="http://schemas.microsoft.com/office/drawing/2014/main" id="{95C8F2C1-7B8C-5E42-996F-A68595C53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137" y="1369930"/>
            <a:ext cx="554355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2146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a:extLst>
              <a:ext uri="{FF2B5EF4-FFF2-40B4-BE49-F238E27FC236}">
                <a16:creationId xmlns:a16="http://schemas.microsoft.com/office/drawing/2014/main" id="{D0611C4C-3CE8-B246-BBCB-332E180E18F5}"/>
              </a:ext>
            </a:extLst>
          </p:cNvPr>
          <p:cNvSpPr>
            <a:spLocks noGrp="1"/>
          </p:cNvSpPr>
          <p:nvPr>
            <p:ph type="title"/>
          </p:nvPr>
        </p:nvSpPr>
        <p:spPr>
          <a:xfrm>
            <a:off x="762761" y="2694614"/>
            <a:ext cx="1792714" cy="1088231"/>
          </a:xfrm>
        </p:spPr>
        <p:txBody>
          <a:bodyPr>
            <a:normAutofit/>
          </a:bodyPr>
          <a:lstStyle/>
          <a:p>
            <a:r>
              <a:rPr lang="es-AR" altLang="es-AR" dirty="0"/>
              <a:t>Algunos datos</a:t>
            </a:r>
          </a:p>
        </p:txBody>
      </p:sp>
      <p:sp>
        <p:nvSpPr>
          <p:cNvPr id="34819" name="3 Marcador de pie de página">
            <a:extLst>
              <a:ext uri="{FF2B5EF4-FFF2-40B4-BE49-F238E27FC236}">
                <a16:creationId xmlns:a16="http://schemas.microsoft.com/office/drawing/2014/main" id="{7F91A7E1-DCC9-CB40-91A6-0FDAA1BB2FA9}"/>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34820" name="4 Marcador de número de diapositiva">
            <a:extLst>
              <a:ext uri="{FF2B5EF4-FFF2-40B4-BE49-F238E27FC236}">
                <a16:creationId xmlns:a16="http://schemas.microsoft.com/office/drawing/2014/main" id="{7201B2CA-D8E4-BF4B-B1FF-7410E06096E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FAB621-5141-EF46-A2BF-C78041A963E3}" type="slidenum">
              <a:rPr lang="es-ES_tradnl" altLang="es-AR"/>
              <a:pPr eaLnBrk="1" hangingPunct="1"/>
              <a:t>29</a:t>
            </a:fld>
            <a:endParaRPr lang="es-ES_tradnl" altLang="es-AR"/>
          </a:p>
        </p:txBody>
      </p:sp>
      <p:graphicFrame>
        <p:nvGraphicFramePr>
          <p:cNvPr id="8" name="Group 3">
            <a:extLst>
              <a:ext uri="{FF2B5EF4-FFF2-40B4-BE49-F238E27FC236}">
                <a16:creationId xmlns:a16="http://schemas.microsoft.com/office/drawing/2014/main" id="{FBBA15C2-697A-FE46-B1E6-42AB39548DAF}"/>
              </a:ext>
            </a:extLst>
          </p:cNvPr>
          <p:cNvGraphicFramePr>
            <a:graphicFrameLocks noGrp="1"/>
          </p:cNvGraphicFramePr>
          <p:nvPr>
            <p:extLst>
              <p:ext uri="{D42A27DB-BD31-4B8C-83A1-F6EECF244321}">
                <p14:modId xmlns:p14="http://schemas.microsoft.com/office/powerpoint/2010/main" val="631220937"/>
              </p:ext>
            </p:extLst>
          </p:nvPr>
        </p:nvGraphicFramePr>
        <p:xfrm>
          <a:off x="4743987" y="1730207"/>
          <a:ext cx="6096000" cy="4241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9906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MX" sz="2000" b="1" i="0" u="none" strike="noStrike" cap="none" normalizeH="0" baseline="0">
                          <a:ln>
                            <a:noFill/>
                          </a:ln>
                          <a:solidFill>
                            <a:schemeClr val="tx1"/>
                          </a:solidFill>
                          <a:effectLst/>
                          <a:latin typeface="Slimbach Book/Bold" pitchFamily="18" charset="0"/>
                        </a:rPr>
                        <a:t>  </a:t>
                      </a:r>
                      <a:endParaRPr kumimoji="1" lang="en-U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2"/>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2000" b="1" i="0" u="none" strike="noStrike" cap="none" normalizeH="0" baseline="0" dirty="0">
                        <a:ln>
                          <a:noFill/>
                        </a:ln>
                        <a:solidFill>
                          <a:schemeClr val="tx1"/>
                        </a:solidFill>
                        <a:effectLst/>
                        <a:latin typeface="Slimbach Book/Bol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60" name="Text Box 42">
            <a:extLst>
              <a:ext uri="{FF2B5EF4-FFF2-40B4-BE49-F238E27FC236}">
                <a16:creationId xmlns:a16="http://schemas.microsoft.com/office/drawing/2014/main" id="{0F3855C3-7E36-F748-B342-6B8E5EF2EEC6}"/>
              </a:ext>
            </a:extLst>
          </p:cNvPr>
          <p:cNvSpPr txBox="1">
            <a:spLocks noChangeArrowheads="1"/>
          </p:cNvSpPr>
          <p:nvPr/>
        </p:nvSpPr>
        <p:spPr bwMode="auto">
          <a:xfrm>
            <a:off x="4817012" y="1944521"/>
            <a:ext cx="10695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Nivel de</a:t>
            </a:r>
          </a:p>
          <a:p>
            <a:pPr eaLnBrk="1" hangingPunct="1">
              <a:buFont typeface="Wingdings" pitchFamily="2" charset="2"/>
              <a:buNone/>
            </a:pPr>
            <a:r>
              <a:rPr lang="es-MX" altLang="es-AR" b="1"/>
              <a:t>CMMI</a:t>
            </a:r>
            <a:endParaRPr lang="en-US" altLang="es-AR" b="1"/>
          </a:p>
        </p:txBody>
      </p:sp>
      <p:sp>
        <p:nvSpPr>
          <p:cNvPr id="34861" name="Text Box 43">
            <a:extLst>
              <a:ext uri="{FF2B5EF4-FFF2-40B4-BE49-F238E27FC236}">
                <a16:creationId xmlns:a16="http://schemas.microsoft.com/office/drawing/2014/main" id="{A5B3E2A8-CDA1-9B4C-AEE1-3055862A2FEB}"/>
              </a:ext>
            </a:extLst>
          </p:cNvPr>
          <p:cNvSpPr txBox="1">
            <a:spLocks noChangeArrowheads="1"/>
          </p:cNvSpPr>
          <p:nvPr/>
        </p:nvSpPr>
        <p:spPr bwMode="auto">
          <a:xfrm>
            <a:off x="5929849" y="1944521"/>
            <a:ext cx="11721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 de</a:t>
            </a:r>
          </a:p>
          <a:p>
            <a:pPr eaLnBrk="1" hangingPunct="1">
              <a:buFont typeface="Wingdings" pitchFamily="2" charset="2"/>
              <a:buNone/>
            </a:pPr>
            <a:r>
              <a:rPr lang="es-MX" altLang="es-AR" b="1"/>
              <a:t>retrabajo</a:t>
            </a:r>
            <a:endParaRPr lang="en-US" altLang="es-AR" b="1"/>
          </a:p>
        </p:txBody>
      </p:sp>
      <p:sp>
        <p:nvSpPr>
          <p:cNvPr id="34862" name="Text Box 44">
            <a:extLst>
              <a:ext uri="{FF2B5EF4-FFF2-40B4-BE49-F238E27FC236}">
                <a16:creationId xmlns:a16="http://schemas.microsoft.com/office/drawing/2014/main" id="{8A43AFF3-AAE8-5548-B86E-FFFE8A2BF6EA}"/>
              </a:ext>
            </a:extLst>
          </p:cNvPr>
          <p:cNvSpPr txBox="1">
            <a:spLocks noChangeArrowheads="1"/>
          </p:cNvSpPr>
          <p:nvPr/>
        </p:nvSpPr>
        <p:spPr bwMode="auto">
          <a:xfrm>
            <a:off x="7131588" y="1801645"/>
            <a:ext cx="13985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Detección</a:t>
            </a:r>
          </a:p>
          <a:p>
            <a:pPr eaLnBrk="1" hangingPunct="1">
              <a:buFont typeface="Wingdings" pitchFamily="2" charset="2"/>
              <a:buNone/>
            </a:pPr>
            <a:r>
              <a:rPr lang="es-MX" altLang="es-AR" b="1"/>
              <a:t>de</a:t>
            </a:r>
          </a:p>
          <a:p>
            <a:pPr eaLnBrk="1" hangingPunct="1">
              <a:buFont typeface="Wingdings" pitchFamily="2" charset="2"/>
              <a:buNone/>
            </a:pPr>
            <a:r>
              <a:rPr lang="es-MX" altLang="es-AR" b="1"/>
              <a:t>Defectos</a:t>
            </a:r>
            <a:endParaRPr lang="en-US" altLang="es-AR" b="1"/>
          </a:p>
        </p:txBody>
      </p:sp>
      <p:sp>
        <p:nvSpPr>
          <p:cNvPr id="34863" name="Text Box 45">
            <a:extLst>
              <a:ext uri="{FF2B5EF4-FFF2-40B4-BE49-F238E27FC236}">
                <a16:creationId xmlns:a16="http://schemas.microsoft.com/office/drawing/2014/main" id="{AAEDA206-BEC1-854D-8D2F-F7F9DA20BDE3}"/>
              </a:ext>
            </a:extLst>
          </p:cNvPr>
          <p:cNvSpPr txBox="1">
            <a:spLocks noChangeArrowheads="1"/>
          </p:cNvSpPr>
          <p:nvPr/>
        </p:nvSpPr>
        <p:spPr bwMode="auto">
          <a:xfrm>
            <a:off x="8538113" y="1801645"/>
            <a:ext cx="9925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CRUD</a:t>
            </a:r>
          </a:p>
          <a:p>
            <a:pPr eaLnBrk="1" hangingPunct="1">
              <a:buFont typeface="Wingdings" pitchFamily="2" charset="2"/>
              <a:buNone/>
            </a:pPr>
            <a:r>
              <a:rPr lang="es-MX" altLang="es-AR" b="1"/>
              <a:t>por</a:t>
            </a:r>
          </a:p>
          <a:p>
            <a:pPr eaLnBrk="1" hangingPunct="1">
              <a:buFont typeface="Wingdings" pitchFamily="2" charset="2"/>
              <a:buNone/>
            </a:pPr>
            <a:r>
              <a:rPr lang="es-MX" altLang="es-AR" b="1"/>
              <a:t>KSLOC</a:t>
            </a:r>
            <a:endParaRPr lang="en-US" altLang="es-AR" b="1"/>
          </a:p>
        </p:txBody>
      </p:sp>
      <p:sp>
        <p:nvSpPr>
          <p:cNvPr id="34864" name="Text Box 46">
            <a:extLst>
              <a:ext uri="{FF2B5EF4-FFF2-40B4-BE49-F238E27FC236}">
                <a16:creationId xmlns:a16="http://schemas.microsoft.com/office/drawing/2014/main" id="{55197642-C351-A74C-B9D1-AFF85690D0A5}"/>
              </a:ext>
            </a:extLst>
          </p:cNvPr>
          <p:cNvSpPr txBox="1">
            <a:spLocks noChangeArrowheads="1"/>
          </p:cNvSpPr>
          <p:nvPr/>
        </p:nvSpPr>
        <p:spPr bwMode="auto">
          <a:xfrm>
            <a:off x="9692224" y="1944521"/>
            <a:ext cx="10477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b="1"/>
              <a:t>Produc-</a:t>
            </a:r>
          </a:p>
          <a:p>
            <a:pPr eaLnBrk="1" hangingPunct="1">
              <a:buFont typeface="Wingdings" pitchFamily="2" charset="2"/>
              <a:buNone/>
            </a:pPr>
            <a:r>
              <a:rPr lang="es-MX" altLang="es-AR" b="1"/>
              <a:t>tividad</a:t>
            </a:r>
            <a:endParaRPr lang="en-US" altLang="es-AR" b="1"/>
          </a:p>
        </p:txBody>
      </p:sp>
      <p:sp>
        <p:nvSpPr>
          <p:cNvPr id="34865" name="Text Box 47">
            <a:extLst>
              <a:ext uri="{FF2B5EF4-FFF2-40B4-BE49-F238E27FC236}">
                <a16:creationId xmlns:a16="http://schemas.microsoft.com/office/drawing/2014/main" id="{25E0D545-872A-7745-9B29-B686211F2A7C}"/>
              </a:ext>
            </a:extLst>
          </p:cNvPr>
          <p:cNvSpPr txBox="1">
            <a:spLocks noChangeArrowheads="1"/>
          </p:cNvSpPr>
          <p:nvPr/>
        </p:nvSpPr>
        <p:spPr bwMode="auto">
          <a:xfrm>
            <a:off x="5126575" y="3016083"/>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2</a:t>
            </a:r>
            <a:endParaRPr lang="en-US" altLang="es-AR" sz="2000" b="1"/>
          </a:p>
        </p:txBody>
      </p:sp>
      <p:sp>
        <p:nvSpPr>
          <p:cNvPr id="34866" name="Text Box 48">
            <a:extLst>
              <a:ext uri="{FF2B5EF4-FFF2-40B4-BE49-F238E27FC236}">
                <a16:creationId xmlns:a16="http://schemas.microsoft.com/office/drawing/2014/main" id="{4E99A233-B41D-DF41-8E77-E0D2D6C0FDF6}"/>
              </a:ext>
            </a:extLst>
          </p:cNvPr>
          <p:cNvSpPr txBox="1">
            <a:spLocks noChangeArrowheads="1"/>
          </p:cNvSpPr>
          <p:nvPr/>
        </p:nvSpPr>
        <p:spPr bwMode="auto">
          <a:xfrm>
            <a:off x="5126575" y="3854283"/>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3</a:t>
            </a:r>
            <a:endParaRPr lang="en-US" altLang="es-AR" sz="2000" b="1"/>
          </a:p>
        </p:txBody>
      </p:sp>
      <p:sp>
        <p:nvSpPr>
          <p:cNvPr id="34867" name="Text Box 49">
            <a:extLst>
              <a:ext uri="{FF2B5EF4-FFF2-40B4-BE49-F238E27FC236}">
                <a16:creationId xmlns:a16="http://schemas.microsoft.com/office/drawing/2014/main" id="{5AB11E5E-7DB9-4A47-8CCF-E810842A0106}"/>
              </a:ext>
            </a:extLst>
          </p:cNvPr>
          <p:cNvSpPr txBox="1">
            <a:spLocks noChangeArrowheads="1"/>
          </p:cNvSpPr>
          <p:nvPr/>
        </p:nvSpPr>
        <p:spPr bwMode="auto">
          <a:xfrm>
            <a:off x="5126575" y="4616283"/>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4</a:t>
            </a:r>
            <a:endParaRPr lang="en-US" altLang="es-AR" sz="2000" b="1"/>
          </a:p>
        </p:txBody>
      </p:sp>
      <p:sp>
        <p:nvSpPr>
          <p:cNvPr id="34868" name="Text Box 50">
            <a:extLst>
              <a:ext uri="{FF2B5EF4-FFF2-40B4-BE49-F238E27FC236}">
                <a16:creationId xmlns:a16="http://schemas.microsoft.com/office/drawing/2014/main" id="{9DB32B44-3DD1-4C4E-9837-BB0CD6D48105}"/>
              </a:ext>
            </a:extLst>
          </p:cNvPr>
          <p:cNvSpPr txBox="1">
            <a:spLocks noChangeArrowheads="1"/>
          </p:cNvSpPr>
          <p:nvPr/>
        </p:nvSpPr>
        <p:spPr bwMode="auto">
          <a:xfrm>
            <a:off x="5131338" y="5454483"/>
            <a:ext cx="327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b="1"/>
              <a:t>5</a:t>
            </a:r>
            <a:endParaRPr lang="en-US" altLang="es-AR" sz="2000" b="1"/>
          </a:p>
        </p:txBody>
      </p:sp>
      <p:sp>
        <p:nvSpPr>
          <p:cNvPr id="34869" name="Text Box 51">
            <a:extLst>
              <a:ext uri="{FF2B5EF4-FFF2-40B4-BE49-F238E27FC236}">
                <a16:creationId xmlns:a16="http://schemas.microsoft.com/office/drawing/2014/main" id="{A13AC008-12FA-0A44-A0B0-896383BFEECA}"/>
              </a:ext>
            </a:extLst>
          </p:cNvPr>
          <p:cNvSpPr txBox="1">
            <a:spLocks noChangeArrowheads="1"/>
          </p:cNvSpPr>
          <p:nvPr/>
        </p:nvSpPr>
        <p:spPr bwMode="auto">
          <a:xfrm>
            <a:off x="6188613" y="2944646"/>
            <a:ext cx="682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23,2</a:t>
            </a:r>
            <a:endParaRPr lang="en-US" altLang="es-AR" sz="2000"/>
          </a:p>
        </p:txBody>
      </p:sp>
      <p:sp>
        <p:nvSpPr>
          <p:cNvPr id="34870" name="Text Box 52">
            <a:extLst>
              <a:ext uri="{FF2B5EF4-FFF2-40B4-BE49-F238E27FC236}">
                <a16:creationId xmlns:a16="http://schemas.microsoft.com/office/drawing/2014/main" id="{1271CE57-2596-3F4B-AC37-8FEDA147D21E}"/>
              </a:ext>
            </a:extLst>
          </p:cNvPr>
          <p:cNvSpPr txBox="1">
            <a:spLocks noChangeArrowheads="1"/>
          </p:cNvSpPr>
          <p:nvPr/>
        </p:nvSpPr>
        <p:spPr bwMode="auto">
          <a:xfrm>
            <a:off x="6204488" y="3757446"/>
            <a:ext cx="682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14,3</a:t>
            </a:r>
            <a:endParaRPr lang="en-US" altLang="es-AR" sz="2000"/>
          </a:p>
        </p:txBody>
      </p:sp>
      <p:sp>
        <p:nvSpPr>
          <p:cNvPr id="34871" name="Text Box 53">
            <a:extLst>
              <a:ext uri="{FF2B5EF4-FFF2-40B4-BE49-F238E27FC236}">
                <a16:creationId xmlns:a16="http://schemas.microsoft.com/office/drawing/2014/main" id="{7775AFAD-3ECA-624D-AF32-F8BE9AA1A6CB}"/>
              </a:ext>
            </a:extLst>
          </p:cNvPr>
          <p:cNvSpPr txBox="1">
            <a:spLocks noChangeArrowheads="1"/>
          </p:cNvSpPr>
          <p:nvPr/>
        </p:nvSpPr>
        <p:spPr bwMode="auto">
          <a:xfrm>
            <a:off x="6280687" y="4595646"/>
            <a:ext cx="5397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9,5</a:t>
            </a:r>
            <a:endParaRPr lang="en-US" altLang="es-AR" sz="2000"/>
          </a:p>
        </p:txBody>
      </p:sp>
      <p:sp>
        <p:nvSpPr>
          <p:cNvPr id="34872" name="Text Box 54">
            <a:extLst>
              <a:ext uri="{FF2B5EF4-FFF2-40B4-BE49-F238E27FC236}">
                <a16:creationId xmlns:a16="http://schemas.microsoft.com/office/drawing/2014/main" id="{0B3E6377-A81D-9A45-B0C5-E8BC1ECF8EA0}"/>
              </a:ext>
            </a:extLst>
          </p:cNvPr>
          <p:cNvSpPr txBox="1">
            <a:spLocks noChangeArrowheads="1"/>
          </p:cNvSpPr>
          <p:nvPr/>
        </p:nvSpPr>
        <p:spPr bwMode="auto">
          <a:xfrm>
            <a:off x="6264812" y="5383046"/>
            <a:ext cx="5397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6,8</a:t>
            </a:r>
            <a:endParaRPr lang="en-US" altLang="es-AR" sz="2000"/>
          </a:p>
        </p:txBody>
      </p:sp>
      <p:sp>
        <p:nvSpPr>
          <p:cNvPr id="34873" name="Text Box 55">
            <a:extLst>
              <a:ext uri="{FF2B5EF4-FFF2-40B4-BE49-F238E27FC236}">
                <a16:creationId xmlns:a16="http://schemas.microsoft.com/office/drawing/2014/main" id="{1EF8CDFE-B77E-9544-9C4D-717B202C9A22}"/>
              </a:ext>
            </a:extLst>
          </p:cNvPr>
          <p:cNvSpPr txBox="1">
            <a:spLocks noChangeArrowheads="1"/>
          </p:cNvSpPr>
          <p:nvPr/>
        </p:nvSpPr>
        <p:spPr bwMode="auto">
          <a:xfrm>
            <a:off x="7328438" y="2944646"/>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25,5%</a:t>
            </a:r>
            <a:endParaRPr lang="en-US" altLang="es-AR" sz="2000"/>
          </a:p>
        </p:txBody>
      </p:sp>
      <p:sp>
        <p:nvSpPr>
          <p:cNvPr id="34874" name="Text Box 56">
            <a:extLst>
              <a:ext uri="{FF2B5EF4-FFF2-40B4-BE49-F238E27FC236}">
                <a16:creationId xmlns:a16="http://schemas.microsoft.com/office/drawing/2014/main" id="{BCF9D95A-48A0-B64E-98D8-D1ECC712D9D3}"/>
              </a:ext>
            </a:extLst>
          </p:cNvPr>
          <p:cNvSpPr txBox="1">
            <a:spLocks noChangeArrowheads="1"/>
          </p:cNvSpPr>
          <p:nvPr/>
        </p:nvSpPr>
        <p:spPr bwMode="auto">
          <a:xfrm>
            <a:off x="7328438" y="3782846"/>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41,5%</a:t>
            </a:r>
            <a:endParaRPr lang="en-US" altLang="es-AR" sz="2000"/>
          </a:p>
        </p:txBody>
      </p:sp>
      <p:sp>
        <p:nvSpPr>
          <p:cNvPr id="34875" name="Text Box 57">
            <a:extLst>
              <a:ext uri="{FF2B5EF4-FFF2-40B4-BE49-F238E27FC236}">
                <a16:creationId xmlns:a16="http://schemas.microsoft.com/office/drawing/2014/main" id="{2A896641-4FFA-CC4C-8D6A-44AB08919732}"/>
              </a:ext>
            </a:extLst>
          </p:cNvPr>
          <p:cNvSpPr txBox="1">
            <a:spLocks noChangeArrowheads="1"/>
          </p:cNvSpPr>
          <p:nvPr/>
        </p:nvSpPr>
        <p:spPr bwMode="auto">
          <a:xfrm>
            <a:off x="7328438" y="4544846"/>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62,3%</a:t>
            </a:r>
            <a:endParaRPr lang="en-US" altLang="es-AR" sz="2000"/>
          </a:p>
        </p:txBody>
      </p:sp>
      <p:sp>
        <p:nvSpPr>
          <p:cNvPr id="34876" name="Text Box 58">
            <a:extLst>
              <a:ext uri="{FF2B5EF4-FFF2-40B4-BE49-F238E27FC236}">
                <a16:creationId xmlns:a16="http://schemas.microsoft.com/office/drawing/2014/main" id="{8E652AF4-8709-B74B-B909-DB6DEEAAE489}"/>
              </a:ext>
            </a:extLst>
          </p:cNvPr>
          <p:cNvSpPr txBox="1">
            <a:spLocks noChangeArrowheads="1"/>
          </p:cNvSpPr>
          <p:nvPr/>
        </p:nvSpPr>
        <p:spPr bwMode="auto">
          <a:xfrm>
            <a:off x="7387175" y="5373521"/>
            <a:ext cx="911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87,3%</a:t>
            </a:r>
            <a:endParaRPr lang="en-US" altLang="es-AR" sz="2000"/>
          </a:p>
        </p:txBody>
      </p:sp>
      <p:sp>
        <p:nvSpPr>
          <p:cNvPr id="34877" name="Text Box 59">
            <a:extLst>
              <a:ext uri="{FF2B5EF4-FFF2-40B4-BE49-F238E27FC236}">
                <a16:creationId xmlns:a16="http://schemas.microsoft.com/office/drawing/2014/main" id="{29801667-E531-4F4E-AF55-DA7AE8509697}"/>
              </a:ext>
            </a:extLst>
          </p:cNvPr>
          <p:cNvSpPr txBox="1">
            <a:spLocks noChangeArrowheads="1"/>
          </p:cNvSpPr>
          <p:nvPr/>
        </p:nvSpPr>
        <p:spPr bwMode="auto">
          <a:xfrm>
            <a:off x="8704799" y="2944646"/>
            <a:ext cx="6111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3,2</a:t>
            </a:r>
            <a:endParaRPr lang="en-US" altLang="es-AR" sz="2000"/>
          </a:p>
        </p:txBody>
      </p:sp>
      <p:sp>
        <p:nvSpPr>
          <p:cNvPr id="34878" name="Text Box 60">
            <a:extLst>
              <a:ext uri="{FF2B5EF4-FFF2-40B4-BE49-F238E27FC236}">
                <a16:creationId xmlns:a16="http://schemas.microsoft.com/office/drawing/2014/main" id="{785547CA-BBB9-8742-9731-D527BE46C926}"/>
              </a:ext>
            </a:extLst>
          </p:cNvPr>
          <p:cNvSpPr txBox="1">
            <a:spLocks noChangeArrowheads="1"/>
          </p:cNvSpPr>
          <p:nvPr/>
        </p:nvSpPr>
        <p:spPr bwMode="auto">
          <a:xfrm>
            <a:off x="8628600" y="3782846"/>
            <a:ext cx="7524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0,90</a:t>
            </a:r>
            <a:endParaRPr lang="en-US" altLang="es-AR" sz="2000"/>
          </a:p>
        </p:txBody>
      </p:sp>
      <p:sp>
        <p:nvSpPr>
          <p:cNvPr id="34879" name="Text Box 61">
            <a:extLst>
              <a:ext uri="{FF2B5EF4-FFF2-40B4-BE49-F238E27FC236}">
                <a16:creationId xmlns:a16="http://schemas.microsoft.com/office/drawing/2014/main" id="{0B996F65-BEF1-B547-8951-6ECFCC9DD9D6}"/>
              </a:ext>
            </a:extLst>
          </p:cNvPr>
          <p:cNvSpPr txBox="1">
            <a:spLocks noChangeArrowheads="1"/>
          </p:cNvSpPr>
          <p:nvPr/>
        </p:nvSpPr>
        <p:spPr bwMode="auto">
          <a:xfrm>
            <a:off x="8704800" y="4621046"/>
            <a:ext cx="682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0,22</a:t>
            </a:r>
            <a:endParaRPr lang="en-US" altLang="es-AR" sz="2000"/>
          </a:p>
        </p:txBody>
      </p:sp>
      <p:sp>
        <p:nvSpPr>
          <p:cNvPr id="34880" name="Text Box 62">
            <a:extLst>
              <a:ext uri="{FF2B5EF4-FFF2-40B4-BE49-F238E27FC236}">
                <a16:creationId xmlns:a16="http://schemas.microsoft.com/office/drawing/2014/main" id="{A5ACC143-A136-1440-9DF5-162E2129D48D}"/>
              </a:ext>
            </a:extLst>
          </p:cNvPr>
          <p:cNvSpPr txBox="1">
            <a:spLocks noChangeArrowheads="1"/>
          </p:cNvSpPr>
          <p:nvPr/>
        </p:nvSpPr>
        <p:spPr bwMode="auto">
          <a:xfrm>
            <a:off x="8628600" y="5373521"/>
            <a:ext cx="7524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0,19</a:t>
            </a:r>
            <a:endParaRPr lang="en-US" altLang="es-AR" sz="2000"/>
          </a:p>
        </p:txBody>
      </p:sp>
      <p:sp>
        <p:nvSpPr>
          <p:cNvPr id="34881" name="Text Box 63">
            <a:extLst>
              <a:ext uri="{FF2B5EF4-FFF2-40B4-BE49-F238E27FC236}">
                <a16:creationId xmlns:a16="http://schemas.microsoft.com/office/drawing/2014/main" id="{E6034007-9740-0C42-BB1A-594561F5F83A}"/>
              </a:ext>
            </a:extLst>
          </p:cNvPr>
          <p:cNvSpPr txBox="1">
            <a:spLocks noChangeArrowheads="1"/>
          </p:cNvSpPr>
          <p:nvPr/>
        </p:nvSpPr>
        <p:spPr bwMode="auto">
          <a:xfrm>
            <a:off x="9857325" y="2944646"/>
            <a:ext cx="5254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1x</a:t>
            </a:r>
            <a:endParaRPr lang="en-US" altLang="es-AR" sz="2000"/>
          </a:p>
        </p:txBody>
      </p:sp>
      <p:sp>
        <p:nvSpPr>
          <p:cNvPr id="34882" name="Text Box 64">
            <a:extLst>
              <a:ext uri="{FF2B5EF4-FFF2-40B4-BE49-F238E27FC236}">
                <a16:creationId xmlns:a16="http://schemas.microsoft.com/office/drawing/2014/main" id="{0BB46624-28AD-624C-8DB5-352EADCB85CD}"/>
              </a:ext>
            </a:extLst>
          </p:cNvPr>
          <p:cNvSpPr txBox="1">
            <a:spLocks noChangeArrowheads="1"/>
          </p:cNvSpPr>
          <p:nvPr/>
        </p:nvSpPr>
        <p:spPr bwMode="auto">
          <a:xfrm>
            <a:off x="9933525" y="3859046"/>
            <a:ext cx="52546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2x</a:t>
            </a:r>
            <a:endParaRPr lang="en-US" altLang="es-AR" sz="2000"/>
          </a:p>
        </p:txBody>
      </p:sp>
      <p:sp>
        <p:nvSpPr>
          <p:cNvPr id="34883" name="Text Box 65">
            <a:extLst>
              <a:ext uri="{FF2B5EF4-FFF2-40B4-BE49-F238E27FC236}">
                <a16:creationId xmlns:a16="http://schemas.microsoft.com/office/drawing/2014/main" id="{E6AF15F2-3721-6445-8D27-1F7FBDD951FB}"/>
              </a:ext>
            </a:extLst>
          </p:cNvPr>
          <p:cNvSpPr txBox="1">
            <a:spLocks noChangeArrowheads="1"/>
          </p:cNvSpPr>
          <p:nvPr/>
        </p:nvSpPr>
        <p:spPr bwMode="auto">
          <a:xfrm>
            <a:off x="9933524" y="4621046"/>
            <a:ext cx="6683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1.9x</a:t>
            </a:r>
            <a:endParaRPr lang="en-US" altLang="es-AR" sz="2000"/>
          </a:p>
        </p:txBody>
      </p:sp>
      <p:sp>
        <p:nvSpPr>
          <p:cNvPr id="34884" name="Text Box 66">
            <a:extLst>
              <a:ext uri="{FF2B5EF4-FFF2-40B4-BE49-F238E27FC236}">
                <a16:creationId xmlns:a16="http://schemas.microsoft.com/office/drawing/2014/main" id="{607770A5-A3D5-F14A-AA3A-3778C4C89466}"/>
              </a:ext>
            </a:extLst>
          </p:cNvPr>
          <p:cNvSpPr txBox="1">
            <a:spLocks noChangeArrowheads="1"/>
          </p:cNvSpPr>
          <p:nvPr/>
        </p:nvSpPr>
        <p:spPr bwMode="auto">
          <a:xfrm>
            <a:off x="9933525" y="5459246"/>
            <a:ext cx="7397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2000"/>
              <a:t> 2.9x</a:t>
            </a:r>
            <a:endParaRPr lang="en-US" altLang="es-AR" sz="2000"/>
          </a:p>
        </p:txBody>
      </p:sp>
      <p:sp>
        <p:nvSpPr>
          <p:cNvPr id="34885" name="Text Box 67">
            <a:extLst>
              <a:ext uri="{FF2B5EF4-FFF2-40B4-BE49-F238E27FC236}">
                <a16:creationId xmlns:a16="http://schemas.microsoft.com/office/drawing/2014/main" id="{2409ECE6-4A09-5B4B-8004-959B7BC89819}"/>
              </a:ext>
            </a:extLst>
          </p:cNvPr>
          <p:cNvSpPr txBox="1">
            <a:spLocks noChangeArrowheads="1"/>
          </p:cNvSpPr>
          <p:nvPr/>
        </p:nvSpPr>
        <p:spPr bwMode="auto">
          <a:xfrm>
            <a:off x="7458613" y="1373020"/>
            <a:ext cx="40481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1400" i="1" dirty="0"/>
              <a:t>General Dynamic Decision Systems, marzo 2002</a:t>
            </a:r>
            <a:endParaRPr lang="en-US" altLang="es-AR" sz="1400" i="1" dirty="0"/>
          </a:p>
        </p:txBody>
      </p:sp>
    </p:spTree>
    <p:extLst>
      <p:ext uri="{BB962C8B-B14F-4D97-AF65-F5344CB8AC3E}">
        <p14:creationId xmlns:p14="http://schemas.microsoft.com/office/powerpoint/2010/main" val="294516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4 Marcador de número de diapositiva">
            <a:extLst>
              <a:ext uri="{FF2B5EF4-FFF2-40B4-BE49-F238E27FC236}">
                <a16:creationId xmlns:a16="http://schemas.microsoft.com/office/drawing/2014/main" id="{64AAFAC0-7D1A-6242-9FE9-DCFAF79921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0C27FD8-BC37-804F-B132-6B47809D3D1C}" type="slidenum">
              <a:rPr lang="es-MX" altLang="es-AR"/>
              <a:pPr eaLnBrk="1" hangingPunct="1"/>
              <a:t>3</a:t>
            </a:fld>
            <a:endParaRPr lang="es-MX" altLang="es-AR"/>
          </a:p>
        </p:txBody>
      </p:sp>
      <p:sp>
        <p:nvSpPr>
          <p:cNvPr id="11267" name="Rectangle 2">
            <a:extLst>
              <a:ext uri="{FF2B5EF4-FFF2-40B4-BE49-F238E27FC236}">
                <a16:creationId xmlns:a16="http://schemas.microsoft.com/office/drawing/2014/main" id="{9FE2609B-63B9-3B4A-9FCE-621A655FCF70}"/>
              </a:ext>
            </a:extLst>
          </p:cNvPr>
          <p:cNvSpPr>
            <a:spLocks noChangeArrowheads="1"/>
          </p:cNvSpPr>
          <p:nvPr/>
        </p:nvSpPr>
        <p:spPr bwMode="auto">
          <a:xfrm>
            <a:off x="4183064" y="1833563"/>
            <a:ext cx="295433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lgn="ctr"/>
            <a:r>
              <a:rPr lang="es-MX" altLang="es-AR" sz="2400" b="1" dirty="0"/>
              <a:t>¿Qué involucra?</a:t>
            </a:r>
          </a:p>
        </p:txBody>
      </p:sp>
      <p:sp>
        <p:nvSpPr>
          <p:cNvPr id="11268" name="Rectangle 3">
            <a:extLst>
              <a:ext uri="{FF2B5EF4-FFF2-40B4-BE49-F238E27FC236}">
                <a16:creationId xmlns:a16="http://schemas.microsoft.com/office/drawing/2014/main" id="{4C990F38-442D-1346-AFA5-6DB2643ECD77}"/>
              </a:ext>
            </a:extLst>
          </p:cNvPr>
          <p:cNvSpPr>
            <a:spLocks noChangeArrowheads="1"/>
          </p:cNvSpPr>
          <p:nvPr/>
        </p:nvSpPr>
        <p:spPr bwMode="auto">
          <a:xfrm>
            <a:off x="3794125" y="2860675"/>
            <a:ext cx="4519764" cy="193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a:t>1. Costos</a:t>
            </a:r>
          </a:p>
          <a:p>
            <a:r>
              <a:rPr lang="es-MX" altLang="es-AR" sz="2400"/>
              <a:t>2. Tiempos</a:t>
            </a:r>
          </a:p>
          <a:p>
            <a:r>
              <a:rPr lang="es-MX" altLang="es-AR" sz="2400"/>
              <a:t>3. Procesos</a:t>
            </a:r>
          </a:p>
          <a:p>
            <a:r>
              <a:rPr lang="es-MX" altLang="es-AR" sz="2400"/>
              <a:t>4. Servicios Post-instalación</a:t>
            </a:r>
          </a:p>
          <a:p>
            <a:r>
              <a:rPr lang="es-MX" altLang="es-AR" sz="2400"/>
              <a:t>5. Evolución del producto</a:t>
            </a:r>
          </a:p>
        </p:txBody>
      </p:sp>
      <p:sp>
        <p:nvSpPr>
          <p:cNvPr id="11269" name="Rectangle 4">
            <a:extLst>
              <a:ext uri="{FF2B5EF4-FFF2-40B4-BE49-F238E27FC236}">
                <a16:creationId xmlns:a16="http://schemas.microsoft.com/office/drawing/2014/main" id="{44CEE76C-B07F-C542-B792-68297EA491C5}"/>
              </a:ext>
            </a:extLst>
          </p:cNvPr>
          <p:cNvSpPr>
            <a:spLocks noChangeArrowheads="1"/>
          </p:cNvSpPr>
          <p:nvPr/>
        </p:nvSpPr>
        <p:spPr bwMode="auto">
          <a:xfrm>
            <a:off x="209550" y="2685889"/>
            <a:ext cx="259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3600" dirty="0">
                <a:solidFill>
                  <a:schemeClr val="tx2"/>
                </a:solidFill>
              </a:rPr>
              <a:t>Conceptos de Calidad</a:t>
            </a:r>
          </a:p>
        </p:txBody>
      </p:sp>
      <p:sp>
        <p:nvSpPr>
          <p:cNvPr id="2" name="Marcador de pie de página 1">
            <a:extLst>
              <a:ext uri="{FF2B5EF4-FFF2-40B4-BE49-F238E27FC236}">
                <a16:creationId xmlns:a16="http://schemas.microsoft.com/office/drawing/2014/main" id="{1D942C8E-856C-9540-898D-4C6F5B7D0AC2}"/>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355591004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1 Título">
            <a:extLst>
              <a:ext uri="{FF2B5EF4-FFF2-40B4-BE49-F238E27FC236}">
                <a16:creationId xmlns:a16="http://schemas.microsoft.com/office/drawing/2014/main" id="{FF717B60-CCCF-EC4B-B57E-0AC6849137F0}"/>
              </a:ext>
            </a:extLst>
          </p:cNvPr>
          <p:cNvSpPr>
            <a:spLocks noGrp="1"/>
          </p:cNvSpPr>
          <p:nvPr>
            <p:ph type="title"/>
          </p:nvPr>
        </p:nvSpPr>
        <p:spPr>
          <a:xfrm>
            <a:off x="727025" y="2799877"/>
            <a:ext cx="2718628" cy="1543050"/>
          </a:xfrm>
        </p:spPr>
        <p:txBody>
          <a:bodyPr/>
          <a:lstStyle/>
          <a:p>
            <a:r>
              <a:rPr lang="es-AR" altLang="es-AR" dirty="0"/>
              <a:t>Aseguramiento de la Calidad</a:t>
            </a:r>
          </a:p>
        </p:txBody>
      </p:sp>
      <p:sp>
        <p:nvSpPr>
          <p:cNvPr id="3" name="2 Marcador de contenido">
            <a:extLst>
              <a:ext uri="{FF2B5EF4-FFF2-40B4-BE49-F238E27FC236}">
                <a16:creationId xmlns:a16="http://schemas.microsoft.com/office/drawing/2014/main" id="{F225A034-8E33-384C-BB33-156F1D9AACAE}"/>
              </a:ext>
            </a:extLst>
          </p:cNvPr>
          <p:cNvSpPr>
            <a:spLocks noGrp="1"/>
          </p:cNvSpPr>
          <p:nvPr>
            <p:ph idx="1"/>
          </p:nvPr>
        </p:nvSpPr>
        <p:spPr>
          <a:xfrm>
            <a:off x="3603446" y="934554"/>
            <a:ext cx="6000750" cy="4500562"/>
          </a:xfrm>
        </p:spPr>
        <p:txBody>
          <a:bodyPr/>
          <a:lstStyle/>
          <a:p>
            <a:pPr>
              <a:defRPr/>
            </a:pPr>
            <a:endParaRPr lang="es-ES" dirty="0"/>
          </a:p>
          <a:p>
            <a:pPr>
              <a:defRPr/>
            </a:pPr>
            <a:endParaRPr lang="es-ES" dirty="0"/>
          </a:p>
          <a:p>
            <a:pPr>
              <a:buClr>
                <a:schemeClr val="accent1">
                  <a:lumMod val="50000"/>
                </a:schemeClr>
              </a:buClr>
              <a:buFont typeface="Webdings" pitchFamily="18" charset="2"/>
              <a:buChar char="L"/>
              <a:defRPr/>
            </a:pPr>
            <a:r>
              <a:rPr lang="es-ES" dirty="0"/>
              <a:t>Proveer una evaluación objetiva de productos y procesos.</a:t>
            </a:r>
          </a:p>
          <a:p>
            <a:pPr>
              <a:defRPr/>
            </a:pPr>
            <a:endParaRPr lang="es-ES" dirty="0"/>
          </a:p>
          <a:p>
            <a:pPr>
              <a:buClr>
                <a:schemeClr val="accent1">
                  <a:lumMod val="50000"/>
                </a:schemeClr>
              </a:buClr>
              <a:buFont typeface="Webdings" pitchFamily="18" charset="2"/>
              <a:buChar char="L"/>
              <a:defRPr/>
            </a:pPr>
            <a:r>
              <a:rPr lang="es-ES" dirty="0"/>
              <a:t>Proveer una visión objetiva del estado del proyecto/área.</a:t>
            </a:r>
          </a:p>
          <a:p>
            <a:pPr>
              <a:defRPr/>
            </a:pPr>
            <a:endParaRPr lang="es-AR" dirty="0"/>
          </a:p>
        </p:txBody>
      </p:sp>
      <p:sp>
        <p:nvSpPr>
          <p:cNvPr id="1029" name="4 Marcador de pie de página">
            <a:extLst>
              <a:ext uri="{FF2B5EF4-FFF2-40B4-BE49-F238E27FC236}">
                <a16:creationId xmlns:a16="http://schemas.microsoft.com/office/drawing/2014/main" id="{F5413E68-5F12-5C45-91CF-DA3A2E9C2F34}"/>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030" name="5 Marcador de número de diapositiva">
            <a:extLst>
              <a:ext uri="{FF2B5EF4-FFF2-40B4-BE49-F238E27FC236}">
                <a16:creationId xmlns:a16="http://schemas.microsoft.com/office/drawing/2014/main" id="{000F9C37-F5B4-1140-9898-79432842BB1D}"/>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5EFB01-E393-F644-B487-51C41AB656F2}" type="slidenum">
              <a:rPr lang="es-ES_tradnl" altLang="es-AR"/>
              <a:pPr eaLnBrk="1" hangingPunct="1"/>
              <a:t>30</a:t>
            </a:fld>
            <a:endParaRPr lang="es-ES_tradnl" altLang="es-AR"/>
          </a:p>
        </p:txBody>
      </p:sp>
      <p:graphicFrame>
        <p:nvGraphicFramePr>
          <p:cNvPr id="1026" name="Object 4">
            <a:hlinkClick r:id="" action="ppaction://ole?verb=0"/>
            <a:extLst>
              <a:ext uri="{FF2B5EF4-FFF2-40B4-BE49-F238E27FC236}">
                <a16:creationId xmlns:a16="http://schemas.microsoft.com/office/drawing/2014/main" id="{E03FC550-B545-F54D-A2D1-F044A7DE9E5D}"/>
              </a:ext>
            </a:extLst>
          </p:cNvPr>
          <p:cNvGraphicFramePr>
            <a:graphicFrameLocks noGrp="1"/>
          </p:cNvGraphicFramePr>
          <p:nvPr>
            <p:ph idx="13"/>
            <p:extLst>
              <p:ext uri="{D42A27DB-BD31-4B8C-83A1-F6EECF244321}">
                <p14:modId xmlns:p14="http://schemas.microsoft.com/office/powerpoint/2010/main" val="1552290226"/>
              </p:ext>
            </p:extLst>
          </p:nvPr>
        </p:nvGraphicFramePr>
        <p:xfrm>
          <a:off x="9154849" y="2921321"/>
          <a:ext cx="2643188" cy="2843212"/>
        </p:xfrm>
        <a:graphic>
          <a:graphicData uri="http://schemas.openxmlformats.org/presentationml/2006/ole">
            <mc:AlternateContent xmlns:mc="http://schemas.openxmlformats.org/markup-compatibility/2006">
              <mc:Choice xmlns:v="urn:schemas-microsoft-com:vml" Requires="v">
                <p:oleObj spid="_x0000_s3073" name="ClipArt" r:id="rId4" imgW="17424400" imgH="18732500" progId="MS_ClipArt_Gallery.2">
                  <p:embed/>
                </p:oleObj>
              </mc:Choice>
              <mc:Fallback>
                <p:oleObj name="ClipArt" r:id="rId4" imgW="17424400" imgH="18732500" progId="MS_ClipArt_Gallery.2">
                  <p:embed/>
                  <p:pic>
                    <p:nvPicPr>
                      <p:cNvPr id="1026" name="Object 4">
                        <a:hlinkClick r:id="" action="ppaction://ole?verb=0"/>
                        <a:extLst>
                          <a:ext uri="{FF2B5EF4-FFF2-40B4-BE49-F238E27FC236}">
                            <a16:creationId xmlns:a16="http://schemas.microsoft.com/office/drawing/2014/main" id="{E03FC550-B545-F54D-A2D1-F044A7DE9E5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4849" y="2921321"/>
                        <a:ext cx="2643188" cy="28432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12803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8" descr="http://www.fotosearch.com/bthumb/BNS/BNS280/BOZ036.jpg">
            <a:extLst>
              <a:ext uri="{FF2B5EF4-FFF2-40B4-BE49-F238E27FC236}">
                <a16:creationId xmlns:a16="http://schemas.microsoft.com/office/drawing/2014/main" id="{D25FE012-7FAE-9E47-8F19-DE4316404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4481" y="2648063"/>
            <a:ext cx="2308825" cy="185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1 Título">
            <a:extLst>
              <a:ext uri="{FF2B5EF4-FFF2-40B4-BE49-F238E27FC236}">
                <a16:creationId xmlns:a16="http://schemas.microsoft.com/office/drawing/2014/main" id="{A6865F7C-29E2-5848-B74E-84AD464433F1}"/>
              </a:ext>
            </a:extLst>
          </p:cNvPr>
          <p:cNvSpPr>
            <a:spLocks noGrp="1"/>
          </p:cNvSpPr>
          <p:nvPr>
            <p:ph type="title"/>
          </p:nvPr>
        </p:nvSpPr>
        <p:spPr>
          <a:xfrm>
            <a:off x="575633" y="2439993"/>
            <a:ext cx="2935287" cy="1978014"/>
          </a:xfrm>
        </p:spPr>
        <p:txBody>
          <a:bodyPr/>
          <a:lstStyle/>
          <a:p>
            <a:r>
              <a:rPr lang="es-ES" altLang="es-AR" dirty="0"/>
              <a:t>Objetivos de QA</a:t>
            </a:r>
            <a:endParaRPr lang="es-AR" altLang="es-AR" dirty="0"/>
          </a:p>
        </p:txBody>
      </p:sp>
      <p:sp>
        <p:nvSpPr>
          <p:cNvPr id="3" name="2 Marcador de contenido">
            <a:extLst>
              <a:ext uri="{FF2B5EF4-FFF2-40B4-BE49-F238E27FC236}">
                <a16:creationId xmlns:a16="http://schemas.microsoft.com/office/drawing/2014/main" id="{B0D738EF-CCF3-3E4E-A2BD-29B7473573AE}"/>
              </a:ext>
            </a:extLst>
          </p:cNvPr>
          <p:cNvSpPr>
            <a:spLocks noGrp="1"/>
          </p:cNvSpPr>
          <p:nvPr>
            <p:ph idx="1"/>
          </p:nvPr>
        </p:nvSpPr>
        <p:spPr>
          <a:xfrm>
            <a:off x="3510921" y="1517309"/>
            <a:ext cx="5644400" cy="4196365"/>
          </a:xfrm>
        </p:spPr>
        <p:txBody>
          <a:bodyPr>
            <a:normAutofit fontScale="92500" lnSpcReduction="20000"/>
          </a:bodyPr>
          <a:lstStyle/>
          <a:p>
            <a:pPr>
              <a:lnSpc>
                <a:spcPct val="90000"/>
              </a:lnSpc>
              <a:buClr>
                <a:schemeClr val="accent1">
                  <a:lumMod val="25000"/>
                </a:schemeClr>
              </a:buClr>
              <a:buFont typeface="Wingdings" pitchFamily="2" charset="2"/>
              <a:buChar char="Ø"/>
              <a:defRPr/>
            </a:pPr>
            <a:r>
              <a:rPr lang="es-ES" sz="1800" dirty="0"/>
              <a:t>Mejorar la calidad del software monitoreando apropiadamente tanto los productos de software como el proceso de desarrollo que los genera.</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Asegurar  el cumplimiento de los estándares y procedimientos y el proceso de software establecido.</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Asegurar que cualquier desviación en el producto, el proceso, o los estándares son elevados a la gerencia para poder resolverlas.</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Asistir a los equipos de proyecto en la elaboración de planes, estándares y procedimientos.</a:t>
            </a:r>
          </a:p>
          <a:p>
            <a:pPr>
              <a:lnSpc>
                <a:spcPct val="90000"/>
              </a:lnSpc>
              <a:buClr>
                <a:schemeClr val="accent1">
                  <a:lumMod val="25000"/>
                </a:schemeClr>
              </a:buClr>
              <a:buFont typeface="Wingdings" pitchFamily="2" charset="2"/>
              <a:buChar char="Ø"/>
              <a:defRPr/>
            </a:pPr>
            <a:endParaRPr lang="es-ES" sz="1800" dirty="0"/>
          </a:p>
          <a:p>
            <a:pPr>
              <a:lnSpc>
                <a:spcPct val="90000"/>
              </a:lnSpc>
              <a:buClr>
                <a:schemeClr val="accent1">
                  <a:lumMod val="25000"/>
                </a:schemeClr>
              </a:buClr>
              <a:buFont typeface="Wingdings" pitchFamily="2" charset="2"/>
              <a:buChar char="Ø"/>
              <a:defRPr/>
            </a:pPr>
            <a:r>
              <a:rPr lang="es-ES" sz="1800" dirty="0"/>
              <a:t>Dar seguimiento a las no-conformidades elevadas.</a:t>
            </a:r>
          </a:p>
          <a:p>
            <a:pPr>
              <a:buClr>
                <a:schemeClr val="accent1">
                  <a:lumMod val="25000"/>
                </a:schemeClr>
              </a:buClr>
              <a:buFont typeface="Wingdings" pitchFamily="2" charset="2"/>
              <a:buChar char="Ø"/>
              <a:defRPr/>
            </a:pPr>
            <a:endParaRPr lang="es-AR" sz="1800" dirty="0"/>
          </a:p>
        </p:txBody>
      </p:sp>
      <p:sp>
        <p:nvSpPr>
          <p:cNvPr id="15365" name="4 Marcador de pie de página">
            <a:extLst>
              <a:ext uri="{FF2B5EF4-FFF2-40B4-BE49-F238E27FC236}">
                <a16:creationId xmlns:a16="http://schemas.microsoft.com/office/drawing/2014/main" id="{616F1BD8-3351-A340-8F75-BA9C1B62BDD2}"/>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5366" name="5 Marcador de número de diapositiva">
            <a:extLst>
              <a:ext uri="{FF2B5EF4-FFF2-40B4-BE49-F238E27FC236}">
                <a16:creationId xmlns:a16="http://schemas.microsoft.com/office/drawing/2014/main" id="{F263DE34-13EA-7D42-A98F-164489CCC2E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0FBDCB-FCD0-9F4A-8E28-9AB9234377E4}" type="slidenum">
              <a:rPr lang="es-ES_tradnl" altLang="es-AR"/>
              <a:pPr eaLnBrk="1" hangingPunct="1"/>
              <a:t>31</a:t>
            </a:fld>
            <a:endParaRPr lang="es-ES_tradnl" altLang="es-AR"/>
          </a:p>
        </p:txBody>
      </p:sp>
    </p:spTree>
    <p:extLst>
      <p:ext uri="{BB962C8B-B14F-4D97-AF65-F5344CB8AC3E}">
        <p14:creationId xmlns:p14="http://schemas.microsoft.com/office/powerpoint/2010/main" val="4172141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a:extLst>
              <a:ext uri="{FF2B5EF4-FFF2-40B4-BE49-F238E27FC236}">
                <a16:creationId xmlns:a16="http://schemas.microsoft.com/office/drawing/2014/main" id="{BAEA0948-3143-D148-930A-A2B764AF94F3}"/>
              </a:ext>
            </a:extLst>
          </p:cNvPr>
          <p:cNvSpPr>
            <a:spLocks noGrp="1"/>
          </p:cNvSpPr>
          <p:nvPr>
            <p:ph type="title"/>
          </p:nvPr>
        </p:nvSpPr>
        <p:spPr>
          <a:xfrm>
            <a:off x="805748" y="2333594"/>
            <a:ext cx="2482460" cy="2049462"/>
          </a:xfrm>
        </p:spPr>
        <p:txBody>
          <a:bodyPr/>
          <a:lstStyle/>
          <a:p>
            <a:r>
              <a:rPr lang="es-ES" altLang="es-AR" dirty="0"/>
              <a:t>Funciones de QA</a:t>
            </a:r>
            <a:endParaRPr lang="es-AR" altLang="es-AR" dirty="0"/>
          </a:p>
        </p:txBody>
      </p:sp>
      <p:sp>
        <p:nvSpPr>
          <p:cNvPr id="3" name="2 Marcador de contenido">
            <a:extLst>
              <a:ext uri="{FF2B5EF4-FFF2-40B4-BE49-F238E27FC236}">
                <a16:creationId xmlns:a16="http://schemas.microsoft.com/office/drawing/2014/main" id="{673AF010-9BDB-334B-B4A5-8EECC0F01F1D}"/>
              </a:ext>
            </a:extLst>
          </p:cNvPr>
          <p:cNvSpPr>
            <a:spLocks noGrp="1"/>
          </p:cNvSpPr>
          <p:nvPr>
            <p:ph idx="1"/>
          </p:nvPr>
        </p:nvSpPr>
        <p:spPr>
          <a:xfrm>
            <a:off x="3573169" y="1255502"/>
            <a:ext cx="6000750" cy="4500562"/>
          </a:xfrm>
        </p:spPr>
        <p:txBody>
          <a:bodyPr/>
          <a:lstStyle/>
          <a:p>
            <a:pPr>
              <a:buClr>
                <a:schemeClr val="accent1">
                  <a:lumMod val="50000"/>
                </a:schemeClr>
              </a:buClr>
              <a:buFont typeface="Wingdings 2" pitchFamily="18" charset="2"/>
              <a:buChar char="."/>
              <a:defRPr/>
            </a:pPr>
            <a:r>
              <a:rPr lang="es-ES" sz="3200" dirty="0"/>
              <a:t>Controlar adherencia</a:t>
            </a:r>
          </a:p>
          <a:p>
            <a:pPr lvl="1">
              <a:buClr>
                <a:schemeClr val="accent1">
                  <a:lumMod val="50000"/>
                </a:schemeClr>
              </a:buClr>
              <a:buFont typeface="Wingdings 2" pitchFamily="18" charset="2"/>
              <a:buChar char="."/>
              <a:defRPr/>
            </a:pPr>
            <a:endParaRPr lang="es-ES" sz="2800" dirty="0"/>
          </a:p>
          <a:p>
            <a:pPr>
              <a:buClr>
                <a:schemeClr val="accent1">
                  <a:lumMod val="50000"/>
                </a:schemeClr>
              </a:buClr>
              <a:buFont typeface="Wingdings 2" pitchFamily="18" charset="2"/>
              <a:buChar char="."/>
              <a:defRPr/>
            </a:pPr>
            <a:r>
              <a:rPr lang="es-ES" sz="3200" dirty="0"/>
              <a:t>Evaluar el nivel de Calidad</a:t>
            </a:r>
          </a:p>
          <a:p>
            <a:pPr lvl="1">
              <a:buClr>
                <a:schemeClr val="accent1">
                  <a:lumMod val="50000"/>
                </a:schemeClr>
              </a:buClr>
              <a:buFont typeface="Wingdings 2" pitchFamily="18" charset="2"/>
              <a:buChar char="."/>
              <a:defRPr/>
            </a:pPr>
            <a:endParaRPr lang="es-ES" dirty="0"/>
          </a:p>
          <a:p>
            <a:pPr>
              <a:buClr>
                <a:schemeClr val="accent1">
                  <a:lumMod val="50000"/>
                </a:schemeClr>
              </a:buClr>
              <a:buFont typeface="Wingdings 2" pitchFamily="18" charset="2"/>
              <a:buChar char="."/>
              <a:defRPr/>
            </a:pPr>
            <a:r>
              <a:rPr lang="es-ES" sz="3200" dirty="0"/>
              <a:t>Dar </a:t>
            </a:r>
            <a:r>
              <a:rPr lang="es-ES" sz="3200" dirty="0" err="1"/>
              <a:t>coaching</a:t>
            </a:r>
            <a:r>
              <a:rPr lang="es-ES" sz="3200" dirty="0"/>
              <a:t> para lograr buena performance en términos de Calidad.</a:t>
            </a:r>
          </a:p>
          <a:p>
            <a:pPr>
              <a:buClr>
                <a:schemeClr val="accent1">
                  <a:lumMod val="50000"/>
                </a:schemeClr>
              </a:buClr>
              <a:buFont typeface="Wingdings 2" pitchFamily="18" charset="2"/>
              <a:buChar char="."/>
              <a:defRPr/>
            </a:pPr>
            <a:endParaRPr lang="es-AR" dirty="0"/>
          </a:p>
        </p:txBody>
      </p:sp>
      <p:sp>
        <p:nvSpPr>
          <p:cNvPr id="19460" name="4 Marcador de pie de página">
            <a:extLst>
              <a:ext uri="{FF2B5EF4-FFF2-40B4-BE49-F238E27FC236}">
                <a16:creationId xmlns:a16="http://schemas.microsoft.com/office/drawing/2014/main" id="{55ABE1F4-78BE-DD4F-9A08-E06CC45BEC70}"/>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9461" name="5 Marcador de número de diapositiva">
            <a:extLst>
              <a:ext uri="{FF2B5EF4-FFF2-40B4-BE49-F238E27FC236}">
                <a16:creationId xmlns:a16="http://schemas.microsoft.com/office/drawing/2014/main" id="{FF72B188-30EA-044F-BC99-924CB2DECA5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A726C1-4E66-D343-BEEA-C9C06BE1B435}" type="slidenum">
              <a:rPr lang="es-ES_tradnl" altLang="es-AR"/>
              <a:pPr eaLnBrk="1" hangingPunct="1"/>
              <a:t>32</a:t>
            </a:fld>
            <a:endParaRPr lang="es-ES_tradnl" altLang="es-AR"/>
          </a:p>
        </p:txBody>
      </p:sp>
      <p:pic>
        <p:nvPicPr>
          <p:cNvPr id="19462" name="Picture 8" descr="http://www.climaempresa.com/wp-content/uploads/2009/05/servicio-de-auditoria.jpg">
            <a:extLst>
              <a:ext uri="{FF2B5EF4-FFF2-40B4-BE49-F238E27FC236}">
                <a16:creationId xmlns:a16="http://schemas.microsoft.com/office/drawing/2014/main" id="{97879245-5B40-6B4C-B212-9DFC8994A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399" y="1500187"/>
            <a:ext cx="22304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0" descr="http://www.seaargentina.com.ar/imagenes/coaching2.jpg">
            <a:extLst>
              <a:ext uri="{FF2B5EF4-FFF2-40B4-BE49-F238E27FC236}">
                <a16:creationId xmlns:a16="http://schemas.microsoft.com/office/drawing/2014/main" id="{88A38E8D-49DF-0F41-96DF-C6505FE23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9274" y="3429000"/>
            <a:ext cx="20288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455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359BC48B-F2AC-254B-BA37-DA66458D4BB0}"/>
              </a:ext>
            </a:extLst>
          </p:cNvPr>
          <p:cNvSpPr>
            <a:spLocks noGrp="1"/>
          </p:cNvSpPr>
          <p:nvPr>
            <p:ph type="title"/>
          </p:nvPr>
        </p:nvSpPr>
        <p:spPr>
          <a:xfrm>
            <a:off x="752663" y="2181535"/>
            <a:ext cx="2839742" cy="2371630"/>
          </a:xfrm>
        </p:spPr>
        <p:txBody>
          <a:bodyPr/>
          <a:lstStyle/>
          <a:p>
            <a:r>
              <a:rPr lang="es-AR" altLang="es-AR" dirty="0"/>
              <a:t>Vista desde los objetivos de negocios</a:t>
            </a:r>
          </a:p>
        </p:txBody>
      </p:sp>
      <p:sp>
        <p:nvSpPr>
          <p:cNvPr id="26627" name="2 Marcador de contenido">
            <a:extLst>
              <a:ext uri="{FF2B5EF4-FFF2-40B4-BE49-F238E27FC236}">
                <a16:creationId xmlns:a16="http://schemas.microsoft.com/office/drawing/2014/main" id="{9B85FF75-095A-9748-9BD3-2D0A7238458C}"/>
              </a:ext>
            </a:extLst>
          </p:cNvPr>
          <p:cNvSpPr>
            <a:spLocks noGrp="1"/>
          </p:cNvSpPr>
          <p:nvPr>
            <p:ph idx="1"/>
          </p:nvPr>
        </p:nvSpPr>
        <p:spPr>
          <a:xfrm>
            <a:off x="3676114" y="1352393"/>
            <a:ext cx="8001000" cy="4500562"/>
          </a:xfrm>
        </p:spPr>
        <p:txBody>
          <a:bodyPr>
            <a:normAutofit fontScale="92500" lnSpcReduction="20000"/>
          </a:bodyPr>
          <a:lstStyle/>
          <a:p>
            <a:pPr>
              <a:lnSpc>
                <a:spcPct val="80000"/>
              </a:lnSpc>
            </a:pPr>
            <a:r>
              <a:rPr lang="es-AR" altLang="es-AR" sz="2000" dirty="0"/>
              <a:t>Entender el mercado, a la competencia y a los clientes</a:t>
            </a:r>
            <a:r>
              <a:rPr lang="es-AR" altLang="es-AR" sz="1600" dirty="0"/>
              <a:t>.</a:t>
            </a:r>
          </a:p>
          <a:p>
            <a:pPr>
              <a:lnSpc>
                <a:spcPct val="80000"/>
              </a:lnSpc>
            </a:pPr>
            <a:endParaRPr lang="es-AR" altLang="es-AR" sz="1600" dirty="0"/>
          </a:p>
          <a:p>
            <a:pPr>
              <a:lnSpc>
                <a:spcPct val="80000"/>
              </a:lnSpc>
            </a:pPr>
            <a:r>
              <a:rPr lang="es-AR" altLang="es-AR" sz="2000" dirty="0"/>
              <a:t>Determinar los objetivos de negocios.</a:t>
            </a:r>
          </a:p>
          <a:p>
            <a:pPr lvl="2">
              <a:lnSpc>
                <a:spcPct val="80000"/>
              </a:lnSpc>
            </a:pPr>
            <a:r>
              <a:rPr lang="es-AR" altLang="es-AR" sz="1800" dirty="0">
                <a:solidFill>
                  <a:srgbClr val="0066FF"/>
                </a:solidFill>
              </a:rPr>
              <a:t>Mejorar el retorno de la inversión y/o la rentabilidad.</a:t>
            </a:r>
          </a:p>
          <a:p>
            <a:pPr lvl="2">
              <a:lnSpc>
                <a:spcPct val="80000"/>
              </a:lnSpc>
            </a:pPr>
            <a:r>
              <a:rPr lang="es-AR" altLang="es-AR" sz="1800" dirty="0">
                <a:solidFill>
                  <a:srgbClr val="0066FF"/>
                </a:solidFill>
              </a:rPr>
              <a:t>Mejorar el tiempo de salida al mercado.</a:t>
            </a:r>
          </a:p>
          <a:p>
            <a:pPr lvl="2">
              <a:lnSpc>
                <a:spcPct val="80000"/>
              </a:lnSpc>
            </a:pPr>
            <a:r>
              <a:rPr lang="es-AR" altLang="es-AR" sz="1800" dirty="0">
                <a:solidFill>
                  <a:srgbClr val="0066FF"/>
                </a:solidFill>
              </a:rPr>
              <a:t>Mejorar la calidad de producto.</a:t>
            </a:r>
          </a:p>
          <a:p>
            <a:pPr lvl="2">
              <a:lnSpc>
                <a:spcPct val="80000"/>
              </a:lnSpc>
            </a:pPr>
            <a:r>
              <a:rPr lang="es-AR" altLang="es-AR" sz="1800" dirty="0">
                <a:solidFill>
                  <a:srgbClr val="0066FF"/>
                </a:solidFill>
              </a:rPr>
              <a:t>Mejorar la capacidad de innovación.</a:t>
            </a:r>
          </a:p>
          <a:p>
            <a:pPr lvl="2">
              <a:lnSpc>
                <a:spcPct val="80000"/>
              </a:lnSpc>
            </a:pPr>
            <a:endParaRPr lang="es-AR" altLang="es-AR" sz="1400" dirty="0">
              <a:solidFill>
                <a:schemeClr val="accent1"/>
              </a:solidFill>
            </a:endParaRPr>
          </a:p>
          <a:p>
            <a:pPr>
              <a:lnSpc>
                <a:spcPct val="80000"/>
              </a:lnSpc>
            </a:pPr>
            <a:r>
              <a:rPr lang="es-AR" altLang="es-AR" sz="2000" dirty="0"/>
              <a:t>O simplemente resolver problemas evidentes en la producción:</a:t>
            </a:r>
          </a:p>
          <a:p>
            <a:pPr lvl="1">
              <a:lnSpc>
                <a:spcPct val="80000"/>
              </a:lnSpc>
            </a:pPr>
            <a:r>
              <a:rPr lang="es-AR" altLang="es-AR" sz="1600" dirty="0">
                <a:solidFill>
                  <a:srgbClr val="0066FF"/>
                </a:solidFill>
              </a:rPr>
              <a:t>Reducir los errores post-implantación un 30%.</a:t>
            </a:r>
          </a:p>
          <a:p>
            <a:pPr lvl="1">
              <a:lnSpc>
                <a:spcPct val="80000"/>
              </a:lnSpc>
            </a:pPr>
            <a:r>
              <a:rPr lang="es-AR" altLang="es-AR" sz="1600" dirty="0">
                <a:solidFill>
                  <a:srgbClr val="0066FF"/>
                </a:solidFill>
              </a:rPr>
              <a:t>Ahorrar un 40% de esfuerzo de testing a través de inspecciones.</a:t>
            </a:r>
          </a:p>
          <a:p>
            <a:pPr lvl="1">
              <a:lnSpc>
                <a:spcPct val="80000"/>
              </a:lnSpc>
            </a:pPr>
            <a:r>
              <a:rPr lang="es-AR" altLang="es-AR" sz="1600" dirty="0">
                <a:solidFill>
                  <a:srgbClr val="0066FF"/>
                </a:solidFill>
              </a:rPr>
              <a:t>Mejorar un 25% la productividad a través del reuso.</a:t>
            </a:r>
          </a:p>
          <a:p>
            <a:pPr>
              <a:lnSpc>
                <a:spcPct val="80000"/>
              </a:lnSpc>
            </a:pPr>
            <a:endParaRPr lang="es-AR" altLang="es-AR" sz="1600" dirty="0"/>
          </a:p>
          <a:p>
            <a:pPr>
              <a:lnSpc>
                <a:spcPct val="80000"/>
              </a:lnSpc>
            </a:pPr>
            <a:r>
              <a:rPr lang="es-AR" altLang="es-AR" sz="2000" dirty="0"/>
              <a:t>También el modelo calidad puede ser necesario para un proyecto a partir de las necesidades del cliente:</a:t>
            </a:r>
          </a:p>
          <a:p>
            <a:pPr lvl="1">
              <a:lnSpc>
                <a:spcPct val="80000"/>
              </a:lnSpc>
            </a:pPr>
            <a:r>
              <a:rPr lang="es-AR" altLang="es-AR" sz="1800" dirty="0">
                <a:solidFill>
                  <a:srgbClr val="0066FF"/>
                </a:solidFill>
              </a:rPr>
              <a:t>Capturar Requerimientos funcionales.</a:t>
            </a:r>
          </a:p>
          <a:p>
            <a:pPr lvl="1">
              <a:lnSpc>
                <a:spcPct val="80000"/>
              </a:lnSpc>
            </a:pPr>
            <a:r>
              <a:rPr lang="es-AR" altLang="es-AR" sz="1800" dirty="0">
                <a:solidFill>
                  <a:srgbClr val="0066FF"/>
                </a:solidFill>
              </a:rPr>
              <a:t>Capturar Requerimientos no funcionales, (atributos de calidad).</a:t>
            </a:r>
          </a:p>
          <a:p>
            <a:pPr lvl="1">
              <a:lnSpc>
                <a:spcPct val="80000"/>
              </a:lnSpc>
            </a:pPr>
            <a:r>
              <a:rPr lang="es-AR" altLang="es-AR" sz="1800" dirty="0">
                <a:solidFill>
                  <a:srgbClr val="0066FF"/>
                </a:solidFill>
              </a:rPr>
              <a:t>Identificar restricciones.</a:t>
            </a:r>
          </a:p>
          <a:p>
            <a:endParaRPr lang="es-AR" altLang="es-AR" dirty="0"/>
          </a:p>
        </p:txBody>
      </p:sp>
      <p:sp>
        <p:nvSpPr>
          <p:cNvPr id="26628" name="4 Marcador de pie de página">
            <a:extLst>
              <a:ext uri="{FF2B5EF4-FFF2-40B4-BE49-F238E27FC236}">
                <a16:creationId xmlns:a16="http://schemas.microsoft.com/office/drawing/2014/main" id="{8991DB51-9AAA-2440-A29F-EB66120E68B9}"/>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6629" name="5 Marcador de número de diapositiva">
            <a:extLst>
              <a:ext uri="{FF2B5EF4-FFF2-40B4-BE49-F238E27FC236}">
                <a16:creationId xmlns:a16="http://schemas.microsoft.com/office/drawing/2014/main" id="{8D6532FA-6B40-4C48-9A87-8E58399CB404}"/>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04CB51-180C-E24A-86D2-D8E30007E72A}" type="slidenum">
              <a:rPr lang="es-ES_tradnl" altLang="es-AR"/>
              <a:pPr eaLnBrk="1" hangingPunct="1"/>
              <a:t>33</a:t>
            </a:fld>
            <a:endParaRPr lang="es-ES_tradnl" altLang="es-AR"/>
          </a:p>
        </p:txBody>
      </p:sp>
    </p:spTree>
    <p:extLst>
      <p:ext uri="{BB962C8B-B14F-4D97-AF65-F5344CB8AC3E}">
        <p14:creationId xmlns:p14="http://schemas.microsoft.com/office/powerpoint/2010/main" val="2871384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a:extLst>
              <a:ext uri="{FF2B5EF4-FFF2-40B4-BE49-F238E27FC236}">
                <a16:creationId xmlns:a16="http://schemas.microsoft.com/office/drawing/2014/main" id="{586B4D8D-60E2-2547-B05B-6F908F796AAE}"/>
              </a:ext>
            </a:extLst>
          </p:cNvPr>
          <p:cNvSpPr>
            <a:spLocks noGrp="1"/>
          </p:cNvSpPr>
          <p:nvPr>
            <p:ph type="title"/>
          </p:nvPr>
        </p:nvSpPr>
        <p:spPr>
          <a:xfrm>
            <a:off x="524980" y="2363872"/>
            <a:ext cx="2893107" cy="1978014"/>
          </a:xfrm>
        </p:spPr>
        <p:txBody>
          <a:bodyPr/>
          <a:lstStyle/>
          <a:p>
            <a:r>
              <a:rPr lang="es-AR" altLang="es-AR" dirty="0"/>
              <a:t>Un “Sistema” de Calidad </a:t>
            </a:r>
          </a:p>
        </p:txBody>
      </p:sp>
      <p:sp>
        <p:nvSpPr>
          <p:cNvPr id="33795" name="2 Marcador de contenido">
            <a:extLst>
              <a:ext uri="{FF2B5EF4-FFF2-40B4-BE49-F238E27FC236}">
                <a16:creationId xmlns:a16="http://schemas.microsoft.com/office/drawing/2014/main" id="{1BEA3431-8246-4542-899F-B2CB2C70A511}"/>
              </a:ext>
            </a:extLst>
          </p:cNvPr>
          <p:cNvSpPr>
            <a:spLocks noGrp="1"/>
          </p:cNvSpPr>
          <p:nvPr>
            <p:ph idx="1"/>
          </p:nvPr>
        </p:nvSpPr>
        <p:spPr>
          <a:xfrm>
            <a:off x="3418087" y="1642269"/>
            <a:ext cx="8286750" cy="4500562"/>
          </a:xfrm>
        </p:spPr>
        <p:txBody>
          <a:bodyPr>
            <a:normAutofit fontScale="92500" lnSpcReduction="10000"/>
          </a:bodyPr>
          <a:lstStyle/>
          <a:p>
            <a:pPr>
              <a:lnSpc>
                <a:spcPct val="90000"/>
              </a:lnSpc>
            </a:pPr>
            <a:r>
              <a:rPr lang="es-AR" altLang="es-AR" sz="2000" dirty="0"/>
              <a:t>Muchas organizaciones poseen un Sistema integral de Calidad.</a:t>
            </a:r>
          </a:p>
          <a:p>
            <a:pPr>
              <a:lnSpc>
                <a:spcPct val="90000"/>
              </a:lnSpc>
            </a:pPr>
            <a:endParaRPr lang="es-AR" altLang="es-AR" sz="2000" dirty="0"/>
          </a:p>
          <a:p>
            <a:pPr lvl="1">
              <a:lnSpc>
                <a:spcPct val="90000"/>
              </a:lnSpc>
            </a:pPr>
            <a:r>
              <a:rPr lang="es-AR" altLang="es-AR" sz="1800" dirty="0">
                <a:solidFill>
                  <a:srgbClr val="0066FF"/>
                </a:solidFill>
              </a:rPr>
              <a:t>Provee una base sólida para trabajar con calidad en los proyectos.</a:t>
            </a:r>
          </a:p>
          <a:p>
            <a:pPr lvl="1">
              <a:lnSpc>
                <a:spcPct val="90000"/>
              </a:lnSpc>
            </a:pPr>
            <a:r>
              <a:rPr lang="es-AR" altLang="es-AR" sz="1800" dirty="0">
                <a:solidFill>
                  <a:srgbClr val="0066FF"/>
                </a:solidFill>
              </a:rPr>
              <a:t>Identifica formalmente un estructura que soporta la calidad.</a:t>
            </a:r>
          </a:p>
          <a:p>
            <a:pPr lvl="1">
              <a:lnSpc>
                <a:spcPct val="90000"/>
              </a:lnSpc>
            </a:pPr>
            <a:r>
              <a:rPr lang="es-AR" altLang="es-AR" sz="1800" dirty="0">
                <a:solidFill>
                  <a:srgbClr val="0066FF"/>
                </a:solidFill>
              </a:rPr>
              <a:t>Provee procesos y productos documentados.</a:t>
            </a:r>
          </a:p>
          <a:p>
            <a:pPr lvl="1">
              <a:lnSpc>
                <a:spcPct val="90000"/>
              </a:lnSpc>
            </a:pPr>
            <a:r>
              <a:rPr lang="es-AR" altLang="es-AR" sz="1800" dirty="0">
                <a:solidFill>
                  <a:srgbClr val="0066FF"/>
                </a:solidFill>
              </a:rPr>
              <a:t>Soporta a la organización y a los clientes.</a:t>
            </a:r>
          </a:p>
          <a:p>
            <a:pPr lvl="1">
              <a:lnSpc>
                <a:spcPct val="90000"/>
              </a:lnSpc>
            </a:pPr>
            <a:r>
              <a:rPr lang="es-AR" altLang="es-AR" sz="1800" dirty="0">
                <a:solidFill>
                  <a:srgbClr val="0066FF"/>
                </a:solidFill>
              </a:rPr>
              <a:t>Toda la organización comprende al sistema y lo utiliza a conciencia.</a:t>
            </a:r>
          </a:p>
          <a:p>
            <a:pPr lvl="1">
              <a:lnSpc>
                <a:spcPct val="90000"/>
              </a:lnSpc>
            </a:pPr>
            <a:r>
              <a:rPr lang="es-AR" altLang="es-AR" sz="1800" dirty="0">
                <a:solidFill>
                  <a:srgbClr val="0066FF"/>
                </a:solidFill>
              </a:rPr>
              <a:t>Se focaliza en la prevención de los problemas.</a:t>
            </a:r>
          </a:p>
          <a:p>
            <a:pPr lvl="1">
              <a:lnSpc>
                <a:spcPct val="90000"/>
              </a:lnSpc>
            </a:pPr>
            <a:r>
              <a:rPr lang="es-AR" altLang="es-AR" sz="1800" dirty="0">
                <a:solidFill>
                  <a:srgbClr val="0066FF"/>
                </a:solidFill>
              </a:rPr>
              <a:t>Se lo utiliza para la mejora continua.</a:t>
            </a:r>
          </a:p>
          <a:p>
            <a:pPr lvl="1">
              <a:lnSpc>
                <a:spcPct val="90000"/>
              </a:lnSpc>
            </a:pPr>
            <a:endParaRPr lang="es-AR" altLang="es-AR" sz="1600" dirty="0">
              <a:solidFill>
                <a:schemeClr val="accent1"/>
              </a:solidFill>
            </a:endParaRPr>
          </a:p>
          <a:p>
            <a:pPr>
              <a:lnSpc>
                <a:spcPct val="90000"/>
              </a:lnSpc>
            </a:pPr>
            <a:r>
              <a:rPr lang="es-AR" altLang="es-AR" sz="2000" dirty="0"/>
              <a:t>Un buen Sistema de Calidad es “suficiente”, no extravagante.</a:t>
            </a:r>
          </a:p>
          <a:p>
            <a:pPr>
              <a:lnSpc>
                <a:spcPct val="90000"/>
              </a:lnSpc>
            </a:pPr>
            <a:endParaRPr lang="es-AR" altLang="es-AR" sz="2000" dirty="0"/>
          </a:p>
          <a:p>
            <a:pPr>
              <a:lnSpc>
                <a:spcPct val="90000"/>
              </a:lnSpc>
            </a:pPr>
            <a:r>
              <a:rPr lang="es-AR" altLang="es-AR" sz="2000" dirty="0"/>
              <a:t>Por ejemplo, muchas organizaciones adoptan ISO 9000 e ISO 9126 como guías básicas para comenzar.</a:t>
            </a:r>
          </a:p>
          <a:p>
            <a:pPr>
              <a:buFontTx/>
              <a:buNone/>
            </a:pPr>
            <a:endParaRPr lang="es-AR" altLang="es-AR" dirty="0"/>
          </a:p>
        </p:txBody>
      </p:sp>
      <p:sp>
        <p:nvSpPr>
          <p:cNvPr id="33796" name="3 Marcador de pie de página">
            <a:extLst>
              <a:ext uri="{FF2B5EF4-FFF2-40B4-BE49-F238E27FC236}">
                <a16:creationId xmlns:a16="http://schemas.microsoft.com/office/drawing/2014/main" id="{026821EB-0414-2048-A241-C7A97C47170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33797" name="4 Marcador de número de diapositiva">
            <a:extLst>
              <a:ext uri="{FF2B5EF4-FFF2-40B4-BE49-F238E27FC236}">
                <a16:creationId xmlns:a16="http://schemas.microsoft.com/office/drawing/2014/main" id="{1F6286B0-BB0C-6948-B27C-BE364DEACE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7A531F-F077-4B4C-8644-ABF523963116}" type="slidenum">
              <a:rPr lang="es-ES_tradnl" altLang="es-AR"/>
              <a:pPr eaLnBrk="1" hangingPunct="1"/>
              <a:t>34</a:t>
            </a:fld>
            <a:endParaRPr lang="es-ES_tradnl" altLang="es-AR"/>
          </a:p>
        </p:txBody>
      </p:sp>
    </p:spTree>
    <p:extLst>
      <p:ext uri="{BB962C8B-B14F-4D97-AF65-F5344CB8AC3E}">
        <p14:creationId xmlns:p14="http://schemas.microsoft.com/office/powerpoint/2010/main" val="4061230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a:extLst>
              <a:ext uri="{FF2B5EF4-FFF2-40B4-BE49-F238E27FC236}">
                <a16:creationId xmlns:a16="http://schemas.microsoft.com/office/drawing/2014/main" id="{3A6F1E88-107D-C842-8D30-06185C5C64C1}"/>
              </a:ext>
            </a:extLst>
          </p:cNvPr>
          <p:cNvSpPr>
            <a:spLocks noGrp="1"/>
          </p:cNvSpPr>
          <p:nvPr>
            <p:ph type="title"/>
          </p:nvPr>
        </p:nvSpPr>
        <p:spPr>
          <a:xfrm>
            <a:off x="462821" y="2784475"/>
            <a:ext cx="2619188" cy="992161"/>
          </a:xfrm>
        </p:spPr>
        <p:txBody>
          <a:bodyPr>
            <a:normAutofit fontScale="90000"/>
          </a:bodyPr>
          <a:lstStyle/>
          <a:p>
            <a:r>
              <a:rPr lang="es-AR" altLang="es-AR" dirty="0"/>
              <a:t>¿Dónde “fabricamos” la calidad?</a:t>
            </a:r>
          </a:p>
        </p:txBody>
      </p:sp>
      <p:sp>
        <p:nvSpPr>
          <p:cNvPr id="34819" name="3 Marcador de pie de página">
            <a:extLst>
              <a:ext uri="{FF2B5EF4-FFF2-40B4-BE49-F238E27FC236}">
                <a16:creationId xmlns:a16="http://schemas.microsoft.com/office/drawing/2014/main" id="{42C613DD-4782-1D46-8AFB-880E96C4069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34820" name="4 Marcador de número de diapositiva">
            <a:extLst>
              <a:ext uri="{FF2B5EF4-FFF2-40B4-BE49-F238E27FC236}">
                <a16:creationId xmlns:a16="http://schemas.microsoft.com/office/drawing/2014/main" id="{ACF33742-0C05-6647-9A2B-38AAD8190B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1F7E35-5D26-D74D-8ADF-7CB798781551}" type="slidenum">
              <a:rPr lang="es-ES_tradnl" altLang="es-AR"/>
              <a:pPr eaLnBrk="1" hangingPunct="1"/>
              <a:t>35</a:t>
            </a:fld>
            <a:endParaRPr lang="es-ES_tradnl" altLang="es-AR"/>
          </a:p>
        </p:txBody>
      </p:sp>
      <p:sp>
        <p:nvSpPr>
          <p:cNvPr id="34821" name="Rectangle 18">
            <a:extLst>
              <a:ext uri="{FF2B5EF4-FFF2-40B4-BE49-F238E27FC236}">
                <a16:creationId xmlns:a16="http://schemas.microsoft.com/office/drawing/2014/main" id="{EA63A2E5-CC8E-684D-B274-33DB58848EF6}"/>
              </a:ext>
            </a:extLst>
          </p:cNvPr>
          <p:cNvSpPr>
            <a:spLocks noChangeArrowheads="1"/>
          </p:cNvSpPr>
          <p:nvPr/>
        </p:nvSpPr>
        <p:spPr bwMode="auto">
          <a:xfrm>
            <a:off x="3536166" y="2929201"/>
            <a:ext cx="1728787" cy="9366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2" name="Rectangle 19">
            <a:extLst>
              <a:ext uri="{FF2B5EF4-FFF2-40B4-BE49-F238E27FC236}">
                <a16:creationId xmlns:a16="http://schemas.microsoft.com/office/drawing/2014/main" id="{ABFC655A-F091-EF48-97CC-D333071A6A88}"/>
              </a:ext>
            </a:extLst>
          </p:cNvPr>
          <p:cNvSpPr>
            <a:spLocks noChangeArrowheads="1"/>
          </p:cNvSpPr>
          <p:nvPr/>
        </p:nvSpPr>
        <p:spPr bwMode="auto">
          <a:xfrm>
            <a:off x="5623727" y="2929201"/>
            <a:ext cx="1728788" cy="9366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3" name="Rectangle 21">
            <a:extLst>
              <a:ext uri="{FF2B5EF4-FFF2-40B4-BE49-F238E27FC236}">
                <a16:creationId xmlns:a16="http://schemas.microsoft.com/office/drawing/2014/main" id="{47933F22-64CD-1D41-BA34-804A8622719B}"/>
              </a:ext>
            </a:extLst>
          </p:cNvPr>
          <p:cNvSpPr>
            <a:spLocks noChangeArrowheads="1"/>
          </p:cNvSpPr>
          <p:nvPr/>
        </p:nvSpPr>
        <p:spPr bwMode="auto">
          <a:xfrm>
            <a:off x="7855752" y="2929200"/>
            <a:ext cx="1081088" cy="100806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4" name="Rectangle 22">
            <a:extLst>
              <a:ext uri="{FF2B5EF4-FFF2-40B4-BE49-F238E27FC236}">
                <a16:creationId xmlns:a16="http://schemas.microsoft.com/office/drawing/2014/main" id="{199613C7-855A-954D-8681-FD9908643C93}"/>
              </a:ext>
            </a:extLst>
          </p:cNvPr>
          <p:cNvSpPr>
            <a:spLocks noChangeArrowheads="1"/>
          </p:cNvSpPr>
          <p:nvPr/>
        </p:nvSpPr>
        <p:spPr bwMode="auto">
          <a:xfrm>
            <a:off x="9224177" y="2929200"/>
            <a:ext cx="1081088" cy="100806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5" name="Rectangle 23">
            <a:extLst>
              <a:ext uri="{FF2B5EF4-FFF2-40B4-BE49-F238E27FC236}">
                <a16:creationId xmlns:a16="http://schemas.microsoft.com/office/drawing/2014/main" id="{2DA49FE0-6849-AC4D-A04B-8016EFB043FF}"/>
              </a:ext>
            </a:extLst>
          </p:cNvPr>
          <p:cNvSpPr>
            <a:spLocks noChangeArrowheads="1"/>
          </p:cNvSpPr>
          <p:nvPr/>
        </p:nvSpPr>
        <p:spPr bwMode="auto">
          <a:xfrm>
            <a:off x="10592602" y="2929200"/>
            <a:ext cx="1081088" cy="1008062"/>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6" name="Rectangle 24">
            <a:extLst>
              <a:ext uri="{FF2B5EF4-FFF2-40B4-BE49-F238E27FC236}">
                <a16:creationId xmlns:a16="http://schemas.microsoft.com/office/drawing/2014/main" id="{5282BEBF-A117-844F-BE2E-2E411D463D33}"/>
              </a:ext>
            </a:extLst>
          </p:cNvPr>
          <p:cNvSpPr>
            <a:spLocks noChangeArrowheads="1"/>
          </p:cNvSpPr>
          <p:nvPr/>
        </p:nvSpPr>
        <p:spPr bwMode="auto">
          <a:xfrm>
            <a:off x="3391702" y="2354525"/>
            <a:ext cx="4103688" cy="1727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27" name="Rectangle 25">
            <a:extLst>
              <a:ext uri="{FF2B5EF4-FFF2-40B4-BE49-F238E27FC236}">
                <a16:creationId xmlns:a16="http://schemas.microsoft.com/office/drawing/2014/main" id="{CC2C61E9-8502-0546-BEF2-8B9409433138}"/>
              </a:ext>
            </a:extLst>
          </p:cNvPr>
          <p:cNvSpPr>
            <a:spLocks noChangeArrowheads="1"/>
          </p:cNvSpPr>
          <p:nvPr/>
        </p:nvSpPr>
        <p:spPr bwMode="auto">
          <a:xfrm>
            <a:off x="7639853" y="2210063"/>
            <a:ext cx="360363"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28" name="Rectangle 26">
            <a:extLst>
              <a:ext uri="{FF2B5EF4-FFF2-40B4-BE49-F238E27FC236}">
                <a16:creationId xmlns:a16="http://schemas.microsoft.com/office/drawing/2014/main" id="{B8479AEE-4ED7-DC4A-A22B-DE85BD894B57}"/>
              </a:ext>
            </a:extLst>
          </p:cNvPr>
          <p:cNvSpPr>
            <a:spLocks noChangeArrowheads="1"/>
          </p:cNvSpPr>
          <p:nvPr/>
        </p:nvSpPr>
        <p:spPr bwMode="auto">
          <a:xfrm>
            <a:off x="9079715" y="2354525"/>
            <a:ext cx="2736850" cy="1727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29" name="Line 27">
            <a:extLst>
              <a:ext uri="{FF2B5EF4-FFF2-40B4-BE49-F238E27FC236}">
                <a16:creationId xmlns:a16="http://schemas.microsoft.com/office/drawing/2014/main" id="{0592B26C-A161-CC4C-96EA-C32DE8536133}"/>
              </a:ext>
            </a:extLst>
          </p:cNvPr>
          <p:cNvSpPr>
            <a:spLocks noChangeShapeType="1"/>
          </p:cNvSpPr>
          <p:nvPr/>
        </p:nvSpPr>
        <p:spPr bwMode="auto">
          <a:xfrm>
            <a:off x="3391702" y="1921138"/>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0" name="Line 28">
            <a:extLst>
              <a:ext uri="{FF2B5EF4-FFF2-40B4-BE49-F238E27FC236}">
                <a16:creationId xmlns:a16="http://schemas.microsoft.com/office/drawing/2014/main" id="{1494C0F4-CF9C-C14E-A8BF-0C8C077403B1}"/>
              </a:ext>
            </a:extLst>
          </p:cNvPr>
          <p:cNvSpPr>
            <a:spLocks noChangeShapeType="1"/>
          </p:cNvSpPr>
          <p:nvPr/>
        </p:nvSpPr>
        <p:spPr bwMode="auto">
          <a:xfrm>
            <a:off x="8432015" y="1921138"/>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1" name="Line 29">
            <a:extLst>
              <a:ext uri="{FF2B5EF4-FFF2-40B4-BE49-F238E27FC236}">
                <a16:creationId xmlns:a16="http://schemas.microsoft.com/office/drawing/2014/main" id="{B2333182-9CDE-D24F-B789-37D9604AF095}"/>
              </a:ext>
            </a:extLst>
          </p:cNvPr>
          <p:cNvSpPr>
            <a:spLocks noChangeShapeType="1"/>
          </p:cNvSpPr>
          <p:nvPr/>
        </p:nvSpPr>
        <p:spPr bwMode="auto">
          <a:xfrm>
            <a:off x="10376702" y="1921138"/>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2" name="Line 30">
            <a:extLst>
              <a:ext uri="{FF2B5EF4-FFF2-40B4-BE49-F238E27FC236}">
                <a16:creationId xmlns:a16="http://schemas.microsoft.com/office/drawing/2014/main" id="{54DF1711-816C-D44B-8038-6E9720FCBCE4}"/>
              </a:ext>
            </a:extLst>
          </p:cNvPr>
          <p:cNvSpPr>
            <a:spLocks noChangeShapeType="1"/>
          </p:cNvSpPr>
          <p:nvPr/>
        </p:nvSpPr>
        <p:spPr bwMode="auto">
          <a:xfrm>
            <a:off x="11816565" y="1921138"/>
            <a:ext cx="0" cy="360363"/>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4833" name="Line 31">
            <a:extLst>
              <a:ext uri="{FF2B5EF4-FFF2-40B4-BE49-F238E27FC236}">
                <a16:creationId xmlns:a16="http://schemas.microsoft.com/office/drawing/2014/main" id="{82BFF018-1FE2-4A42-B1E0-1A85EF300DA3}"/>
              </a:ext>
            </a:extLst>
          </p:cNvPr>
          <p:cNvSpPr>
            <a:spLocks noChangeShapeType="1"/>
          </p:cNvSpPr>
          <p:nvPr/>
        </p:nvSpPr>
        <p:spPr bwMode="auto">
          <a:xfrm>
            <a:off x="3391703" y="2065600"/>
            <a:ext cx="5040313" cy="0"/>
          </a:xfrm>
          <a:prstGeom prst="line">
            <a:avLst/>
          </a:prstGeom>
          <a:noFill/>
          <a:ln w="3175">
            <a:solidFill>
              <a:srgbClr val="00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4" name="Line 32">
            <a:extLst>
              <a:ext uri="{FF2B5EF4-FFF2-40B4-BE49-F238E27FC236}">
                <a16:creationId xmlns:a16="http://schemas.microsoft.com/office/drawing/2014/main" id="{67B49FC0-BEAF-A648-9306-FE6876329177}"/>
              </a:ext>
            </a:extLst>
          </p:cNvPr>
          <p:cNvSpPr>
            <a:spLocks noChangeShapeType="1"/>
          </p:cNvSpPr>
          <p:nvPr/>
        </p:nvSpPr>
        <p:spPr bwMode="auto">
          <a:xfrm>
            <a:off x="8432016" y="2065600"/>
            <a:ext cx="1944687" cy="0"/>
          </a:xfrm>
          <a:prstGeom prst="line">
            <a:avLst/>
          </a:prstGeom>
          <a:noFill/>
          <a:ln w="3175">
            <a:solidFill>
              <a:srgbClr val="00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5" name="Line 33">
            <a:extLst>
              <a:ext uri="{FF2B5EF4-FFF2-40B4-BE49-F238E27FC236}">
                <a16:creationId xmlns:a16="http://schemas.microsoft.com/office/drawing/2014/main" id="{CC8C1DDF-A224-C349-A31C-507BB33E4120}"/>
              </a:ext>
            </a:extLst>
          </p:cNvPr>
          <p:cNvSpPr>
            <a:spLocks noChangeShapeType="1"/>
          </p:cNvSpPr>
          <p:nvPr/>
        </p:nvSpPr>
        <p:spPr bwMode="auto">
          <a:xfrm>
            <a:off x="10376703" y="2065600"/>
            <a:ext cx="1439863" cy="0"/>
          </a:xfrm>
          <a:prstGeom prst="line">
            <a:avLst/>
          </a:prstGeom>
          <a:noFill/>
          <a:ln w="3175">
            <a:solidFill>
              <a:srgbClr val="00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6" name="Line 34">
            <a:extLst>
              <a:ext uri="{FF2B5EF4-FFF2-40B4-BE49-F238E27FC236}">
                <a16:creationId xmlns:a16="http://schemas.microsoft.com/office/drawing/2014/main" id="{DBC1C963-ABE4-D044-A49F-5CD5DDE36E5E}"/>
              </a:ext>
            </a:extLst>
          </p:cNvPr>
          <p:cNvSpPr>
            <a:spLocks noChangeShapeType="1"/>
          </p:cNvSpPr>
          <p:nvPr/>
        </p:nvSpPr>
        <p:spPr bwMode="auto">
          <a:xfrm>
            <a:off x="5263365" y="3362587"/>
            <a:ext cx="36036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7" name="Line 35">
            <a:extLst>
              <a:ext uri="{FF2B5EF4-FFF2-40B4-BE49-F238E27FC236}">
                <a16:creationId xmlns:a16="http://schemas.microsoft.com/office/drawing/2014/main" id="{5EC62775-3943-5B4D-99C1-88FC110B39F3}"/>
              </a:ext>
            </a:extLst>
          </p:cNvPr>
          <p:cNvSpPr>
            <a:spLocks noChangeShapeType="1"/>
          </p:cNvSpPr>
          <p:nvPr/>
        </p:nvSpPr>
        <p:spPr bwMode="auto">
          <a:xfrm>
            <a:off x="7352516" y="3362587"/>
            <a:ext cx="5032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8" name="Line 36">
            <a:extLst>
              <a:ext uri="{FF2B5EF4-FFF2-40B4-BE49-F238E27FC236}">
                <a16:creationId xmlns:a16="http://schemas.microsoft.com/office/drawing/2014/main" id="{CC59FD6B-0956-954B-B973-B8274040328D}"/>
              </a:ext>
            </a:extLst>
          </p:cNvPr>
          <p:cNvSpPr>
            <a:spLocks noChangeShapeType="1"/>
          </p:cNvSpPr>
          <p:nvPr/>
        </p:nvSpPr>
        <p:spPr bwMode="auto">
          <a:xfrm>
            <a:off x="8936841" y="3362587"/>
            <a:ext cx="28733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34839" name="Line 37">
            <a:extLst>
              <a:ext uri="{FF2B5EF4-FFF2-40B4-BE49-F238E27FC236}">
                <a16:creationId xmlns:a16="http://schemas.microsoft.com/office/drawing/2014/main" id="{2CF6A861-5079-9E4B-B318-48D0BBAEE98C}"/>
              </a:ext>
            </a:extLst>
          </p:cNvPr>
          <p:cNvSpPr>
            <a:spLocks noChangeShapeType="1"/>
          </p:cNvSpPr>
          <p:nvPr/>
        </p:nvSpPr>
        <p:spPr bwMode="auto">
          <a:xfrm>
            <a:off x="10303677" y="3362587"/>
            <a:ext cx="2873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25" name="Text Box 38">
            <a:extLst>
              <a:ext uri="{FF2B5EF4-FFF2-40B4-BE49-F238E27FC236}">
                <a16:creationId xmlns:a16="http://schemas.microsoft.com/office/drawing/2014/main" id="{235AEE0D-BC60-DA44-8FDB-B3EF4F49C196}"/>
              </a:ext>
            </a:extLst>
          </p:cNvPr>
          <p:cNvSpPr txBox="1">
            <a:spLocks noChangeArrowheads="1"/>
          </p:cNvSpPr>
          <p:nvPr/>
        </p:nvSpPr>
        <p:spPr bwMode="auto">
          <a:xfrm>
            <a:off x="4903003" y="1202001"/>
            <a:ext cx="1597025" cy="733425"/>
          </a:xfrm>
          <a:prstGeom prst="rect">
            <a:avLst/>
          </a:prstGeom>
          <a:noFill/>
          <a:ln w="9525">
            <a:noFill/>
            <a:miter lim="800000"/>
            <a:headEnd/>
            <a:tailEnd/>
          </a:ln>
        </p:spPr>
        <p:txBody>
          <a:bodyPr wrap="none"/>
          <a:lstStyle/>
          <a:p>
            <a:pPr algn="ctr">
              <a:buFont typeface="Wingdings" pitchFamily="2" charset="2"/>
              <a:buNone/>
              <a:defRPr/>
            </a:pPr>
            <a:r>
              <a:rPr lang="es-AR" sz="2000" dirty="0">
                <a:solidFill>
                  <a:schemeClr val="tx2">
                    <a:lumMod val="75000"/>
                    <a:lumOff val="25000"/>
                  </a:schemeClr>
                </a:solidFill>
              </a:rPr>
              <a:t>Diseño de la</a:t>
            </a:r>
          </a:p>
          <a:p>
            <a:pPr algn="ctr">
              <a:buFont typeface="Wingdings" pitchFamily="2" charset="2"/>
              <a:buNone/>
              <a:defRPr/>
            </a:pPr>
            <a:r>
              <a:rPr lang="es-AR" sz="2000" dirty="0">
                <a:solidFill>
                  <a:schemeClr val="tx2">
                    <a:lumMod val="75000"/>
                    <a:lumOff val="25000"/>
                  </a:schemeClr>
                </a:solidFill>
              </a:rPr>
              <a:t> calidad</a:t>
            </a:r>
          </a:p>
        </p:txBody>
      </p:sp>
      <p:sp>
        <p:nvSpPr>
          <p:cNvPr id="26" name="Text Box 39">
            <a:extLst>
              <a:ext uri="{FF2B5EF4-FFF2-40B4-BE49-F238E27FC236}">
                <a16:creationId xmlns:a16="http://schemas.microsoft.com/office/drawing/2014/main" id="{C0214F35-9961-E94A-8A54-2DE22CCB3BFB}"/>
              </a:ext>
            </a:extLst>
          </p:cNvPr>
          <p:cNvSpPr txBox="1">
            <a:spLocks noChangeArrowheads="1"/>
          </p:cNvSpPr>
          <p:nvPr/>
        </p:nvSpPr>
        <p:spPr bwMode="auto">
          <a:xfrm>
            <a:off x="8360577" y="1273438"/>
            <a:ext cx="2019300" cy="733425"/>
          </a:xfrm>
          <a:prstGeom prst="rect">
            <a:avLst/>
          </a:prstGeom>
          <a:noFill/>
          <a:ln w="9525">
            <a:noFill/>
            <a:miter lim="800000"/>
            <a:headEnd/>
            <a:tailEnd/>
          </a:ln>
        </p:spPr>
        <p:txBody>
          <a:bodyPr wrap="none"/>
          <a:lstStyle/>
          <a:p>
            <a:pPr algn="ctr">
              <a:buFont typeface="Wingdings" pitchFamily="2" charset="2"/>
              <a:buNone/>
              <a:defRPr/>
            </a:pPr>
            <a:r>
              <a:rPr lang="es-AR" sz="2000" dirty="0">
                <a:solidFill>
                  <a:schemeClr val="tx2">
                    <a:lumMod val="75000"/>
                    <a:lumOff val="25000"/>
                  </a:schemeClr>
                </a:solidFill>
              </a:rPr>
              <a:t>Instalación de la</a:t>
            </a:r>
          </a:p>
          <a:p>
            <a:pPr algn="ctr">
              <a:buFont typeface="Wingdings" pitchFamily="2" charset="2"/>
              <a:buNone/>
              <a:defRPr/>
            </a:pPr>
            <a:r>
              <a:rPr lang="es-AR" sz="2000" dirty="0">
                <a:solidFill>
                  <a:schemeClr val="tx2">
                    <a:lumMod val="75000"/>
                    <a:lumOff val="25000"/>
                  </a:schemeClr>
                </a:solidFill>
              </a:rPr>
              <a:t>calidad</a:t>
            </a:r>
          </a:p>
        </p:txBody>
      </p:sp>
      <p:sp>
        <p:nvSpPr>
          <p:cNvPr id="27" name="Text Box 40">
            <a:extLst>
              <a:ext uri="{FF2B5EF4-FFF2-40B4-BE49-F238E27FC236}">
                <a16:creationId xmlns:a16="http://schemas.microsoft.com/office/drawing/2014/main" id="{ADC04C63-27D0-1E45-AF2D-15B802E52DE4}"/>
              </a:ext>
            </a:extLst>
          </p:cNvPr>
          <p:cNvSpPr txBox="1">
            <a:spLocks noChangeArrowheads="1"/>
          </p:cNvSpPr>
          <p:nvPr/>
        </p:nvSpPr>
        <p:spPr bwMode="auto">
          <a:xfrm>
            <a:off x="10448141" y="984512"/>
            <a:ext cx="1355725" cy="1054100"/>
          </a:xfrm>
          <a:prstGeom prst="rect">
            <a:avLst/>
          </a:prstGeom>
          <a:noFill/>
          <a:ln w="9525">
            <a:noFill/>
            <a:miter lim="800000"/>
            <a:headEnd/>
            <a:tailEnd/>
          </a:ln>
        </p:spPr>
        <p:txBody>
          <a:bodyPr wrap="none"/>
          <a:lstStyle/>
          <a:p>
            <a:pPr algn="ctr">
              <a:buFont typeface="Wingdings" pitchFamily="2" charset="2"/>
              <a:buNone/>
              <a:defRPr/>
            </a:pPr>
            <a:r>
              <a:rPr lang="es-AR" sz="2000" dirty="0">
                <a:solidFill>
                  <a:schemeClr val="tx2">
                    <a:lumMod val="75000"/>
                    <a:lumOff val="25000"/>
                  </a:schemeClr>
                </a:solidFill>
              </a:rPr>
              <a:t>Operación</a:t>
            </a:r>
          </a:p>
          <a:p>
            <a:pPr algn="ctr">
              <a:buFont typeface="Wingdings" pitchFamily="2" charset="2"/>
              <a:buNone/>
              <a:defRPr/>
            </a:pPr>
            <a:r>
              <a:rPr lang="es-AR" sz="2000" dirty="0">
                <a:solidFill>
                  <a:schemeClr val="tx2">
                    <a:lumMod val="75000"/>
                    <a:lumOff val="25000"/>
                  </a:schemeClr>
                </a:solidFill>
              </a:rPr>
              <a:t>de la</a:t>
            </a:r>
          </a:p>
          <a:p>
            <a:pPr algn="ctr">
              <a:buFont typeface="Wingdings" pitchFamily="2" charset="2"/>
              <a:buNone/>
              <a:defRPr/>
            </a:pPr>
            <a:r>
              <a:rPr lang="es-AR" sz="2000" dirty="0">
                <a:solidFill>
                  <a:schemeClr val="tx2">
                    <a:lumMod val="75000"/>
                    <a:lumOff val="25000"/>
                  </a:schemeClr>
                </a:solidFill>
              </a:rPr>
              <a:t>calidad</a:t>
            </a:r>
          </a:p>
        </p:txBody>
      </p:sp>
      <p:sp>
        <p:nvSpPr>
          <p:cNvPr id="34843" name="Text Box 42">
            <a:extLst>
              <a:ext uri="{FF2B5EF4-FFF2-40B4-BE49-F238E27FC236}">
                <a16:creationId xmlns:a16="http://schemas.microsoft.com/office/drawing/2014/main" id="{A8C001C1-BB95-2A4C-988E-6B53A37A7A50}"/>
              </a:ext>
            </a:extLst>
          </p:cNvPr>
          <p:cNvSpPr txBox="1">
            <a:spLocks noChangeArrowheads="1"/>
          </p:cNvSpPr>
          <p:nvPr/>
        </p:nvSpPr>
        <p:spPr bwMode="auto">
          <a:xfrm>
            <a:off x="3536165" y="2929200"/>
            <a:ext cx="17637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600"/>
              <a:t>Ingeniería de</a:t>
            </a:r>
          </a:p>
          <a:p>
            <a:pPr algn="ctr" eaLnBrk="1" hangingPunct="1">
              <a:buFont typeface="Wingdings" pitchFamily="2" charset="2"/>
              <a:buNone/>
            </a:pPr>
            <a:r>
              <a:rPr lang="es-AR" altLang="es-AR" sz="1600"/>
              <a:t>Requerimientos y</a:t>
            </a:r>
          </a:p>
          <a:p>
            <a:pPr algn="ctr" eaLnBrk="1" hangingPunct="1">
              <a:buFont typeface="Wingdings" pitchFamily="2" charset="2"/>
              <a:buNone/>
            </a:pPr>
            <a:r>
              <a:rPr lang="es-AR" altLang="es-AR" sz="1600"/>
              <a:t>Planificación</a:t>
            </a:r>
          </a:p>
        </p:txBody>
      </p:sp>
      <p:sp>
        <p:nvSpPr>
          <p:cNvPr id="34844" name="Text Box 43">
            <a:extLst>
              <a:ext uri="{FF2B5EF4-FFF2-40B4-BE49-F238E27FC236}">
                <a16:creationId xmlns:a16="http://schemas.microsoft.com/office/drawing/2014/main" id="{DB7E6481-7C5E-3E4B-8A8F-EDECD0AE05F3}"/>
              </a:ext>
            </a:extLst>
          </p:cNvPr>
          <p:cNvSpPr txBox="1">
            <a:spLocks noChangeArrowheads="1"/>
          </p:cNvSpPr>
          <p:nvPr/>
        </p:nvSpPr>
        <p:spPr bwMode="auto">
          <a:xfrm>
            <a:off x="5792003" y="3002225"/>
            <a:ext cx="14382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600"/>
              <a:t>Arquitectura y</a:t>
            </a:r>
          </a:p>
          <a:p>
            <a:pPr algn="ctr" eaLnBrk="1" hangingPunct="1">
              <a:buFont typeface="Wingdings" pitchFamily="2" charset="2"/>
              <a:buNone/>
            </a:pPr>
            <a:r>
              <a:rPr lang="es-AR" altLang="es-AR" sz="1600"/>
              <a:t>Diseño</a:t>
            </a:r>
          </a:p>
          <a:p>
            <a:pPr algn="ctr" eaLnBrk="1" hangingPunct="1">
              <a:buFont typeface="Wingdings" pitchFamily="2" charset="2"/>
              <a:buNone/>
            </a:pPr>
            <a:r>
              <a:rPr lang="es-AR" altLang="es-AR" sz="1600"/>
              <a:t>detallado</a:t>
            </a:r>
          </a:p>
        </p:txBody>
      </p:sp>
      <p:sp>
        <p:nvSpPr>
          <p:cNvPr id="34845" name="Text Box 44">
            <a:extLst>
              <a:ext uri="{FF2B5EF4-FFF2-40B4-BE49-F238E27FC236}">
                <a16:creationId xmlns:a16="http://schemas.microsoft.com/office/drawing/2014/main" id="{D3778195-72BA-0843-A08A-52903010D284}"/>
              </a:ext>
            </a:extLst>
          </p:cNvPr>
          <p:cNvSpPr txBox="1">
            <a:spLocks noChangeArrowheads="1"/>
          </p:cNvSpPr>
          <p:nvPr/>
        </p:nvSpPr>
        <p:spPr bwMode="auto">
          <a:xfrm>
            <a:off x="4244190" y="2452950"/>
            <a:ext cx="25590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solidFill>
                  <a:srgbClr val="003399"/>
                </a:solidFill>
              </a:rPr>
              <a:t>Especificación y diseño</a:t>
            </a:r>
          </a:p>
        </p:txBody>
      </p:sp>
      <p:sp>
        <p:nvSpPr>
          <p:cNvPr id="34846" name="Text Box 45">
            <a:extLst>
              <a:ext uri="{FF2B5EF4-FFF2-40B4-BE49-F238E27FC236}">
                <a16:creationId xmlns:a16="http://schemas.microsoft.com/office/drawing/2014/main" id="{0F895DA3-B31A-794A-9496-21CF1FF608D7}"/>
              </a:ext>
            </a:extLst>
          </p:cNvPr>
          <p:cNvSpPr txBox="1">
            <a:spLocks noChangeArrowheads="1"/>
          </p:cNvSpPr>
          <p:nvPr/>
        </p:nvSpPr>
        <p:spPr bwMode="auto">
          <a:xfrm>
            <a:off x="9616290" y="2425962"/>
            <a:ext cx="1631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a:solidFill>
                  <a:srgbClr val="003399"/>
                </a:solidFill>
              </a:rPr>
              <a:t>Entrega y Uso</a:t>
            </a:r>
          </a:p>
        </p:txBody>
      </p:sp>
      <p:sp>
        <p:nvSpPr>
          <p:cNvPr id="34847" name="Text Box 46">
            <a:extLst>
              <a:ext uri="{FF2B5EF4-FFF2-40B4-BE49-F238E27FC236}">
                <a16:creationId xmlns:a16="http://schemas.microsoft.com/office/drawing/2014/main" id="{F963F365-AB7F-7E40-BFA2-135730AA0A97}"/>
              </a:ext>
            </a:extLst>
          </p:cNvPr>
          <p:cNvSpPr txBox="1">
            <a:spLocks noChangeArrowheads="1"/>
          </p:cNvSpPr>
          <p:nvPr/>
        </p:nvSpPr>
        <p:spPr bwMode="auto">
          <a:xfrm>
            <a:off x="7784315" y="3073662"/>
            <a:ext cx="12192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a:t>Construcción</a:t>
            </a:r>
          </a:p>
          <a:p>
            <a:pPr algn="ctr" eaLnBrk="1" hangingPunct="1">
              <a:buFont typeface="Wingdings" pitchFamily="2" charset="2"/>
              <a:buNone/>
            </a:pPr>
            <a:r>
              <a:rPr lang="es-AR" altLang="es-AR" sz="1400"/>
              <a:t>Y</a:t>
            </a:r>
          </a:p>
          <a:p>
            <a:pPr algn="ctr" eaLnBrk="1" hangingPunct="1">
              <a:buFont typeface="Wingdings" pitchFamily="2" charset="2"/>
              <a:buNone/>
            </a:pPr>
            <a:r>
              <a:rPr lang="es-AR" altLang="es-AR" sz="1400"/>
              <a:t>Testing</a:t>
            </a:r>
          </a:p>
        </p:txBody>
      </p:sp>
      <p:sp>
        <p:nvSpPr>
          <p:cNvPr id="34848" name="Text Box 47">
            <a:extLst>
              <a:ext uri="{FF2B5EF4-FFF2-40B4-BE49-F238E27FC236}">
                <a16:creationId xmlns:a16="http://schemas.microsoft.com/office/drawing/2014/main" id="{AEDC66C6-1D71-D14F-BC8C-0360C3B5AA56}"/>
              </a:ext>
            </a:extLst>
          </p:cNvPr>
          <p:cNvSpPr txBox="1">
            <a:spLocks noChangeArrowheads="1"/>
          </p:cNvSpPr>
          <p:nvPr/>
        </p:nvSpPr>
        <p:spPr bwMode="auto">
          <a:xfrm>
            <a:off x="9252752" y="3073662"/>
            <a:ext cx="102235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a:t>Entrega </a:t>
            </a:r>
          </a:p>
          <a:p>
            <a:pPr algn="ctr" eaLnBrk="1" hangingPunct="1">
              <a:buFont typeface="Wingdings" pitchFamily="2" charset="2"/>
              <a:buNone/>
            </a:pPr>
            <a:r>
              <a:rPr lang="es-AR" altLang="es-AR" sz="1400"/>
              <a:t>para</a:t>
            </a:r>
          </a:p>
          <a:p>
            <a:pPr algn="ctr" eaLnBrk="1" hangingPunct="1">
              <a:buFont typeface="Wingdings" pitchFamily="2" charset="2"/>
              <a:buNone/>
            </a:pPr>
            <a:r>
              <a:rPr lang="es-AR" altLang="es-AR" sz="1400"/>
              <a:t>instalación</a:t>
            </a:r>
          </a:p>
        </p:txBody>
      </p:sp>
      <p:sp>
        <p:nvSpPr>
          <p:cNvPr id="34849" name="Text Box 48">
            <a:extLst>
              <a:ext uri="{FF2B5EF4-FFF2-40B4-BE49-F238E27FC236}">
                <a16:creationId xmlns:a16="http://schemas.microsoft.com/office/drawing/2014/main" id="{4BBEED30-60ED-D641-A056-DA564AE19113}"/>
              </a:ext>
            </a:extLst>
          </p:cNvPr>
          <p:cNvSpPr txBox="1">
            <a:spLocks noChangeArrowheads="1"/>
          </p:cNvSpPr>
          <p:nvPr/>
        </p:nvSpPr>
        <p:spPr bwMode="auto">
          <a:xfrm>
            <a:off x="10664041" y="3218125"/>
            <a:ext cx="9540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a:t>Soporte y</a:t>
            </a:r>
          </a:p>
          <a:p>
            <a:pPr algn="ctr" eaLnBrk="1" hangingPunct="1">
              <a:buFont typeface="Wingdings" pitchFamily="2" charset="2"/>
              <a:buNone/>
            </a:pPr>
            <a:r>
              <a:rPr lang="es-AR" altLang="es-AR" sz="1400"/>
              <a:t>Evolución</a:t>
            </a:r>
          </a:p>
        </p:txBody>
      </p:sp>
      <p:sp>
        <p:nvSpPr>
          <p:cNvPr id="34850" name="AutoShape 49">
            <a:extLst>
              <a:ext uri="{FF2B5EF4-FFF2-40B4-BE49-F238E27FC236}">
                <a16:creationId xmlns:a16="http://schemas.microsoft.com/office/drawing/2014/main" id="{BF629A87-B8EF-E046-AA9E-19C406322224}"/>
              </a:ext>
            </a:extLst>
          </p:cNvPr>
          <p:cNvSpPr>
            <a:spLocks noChangeArrowheads="1"/>
          </p:cNvSpPr>
          <p:nvPr/>
        </p:nvSpPr>
        <p:spPr bwMode="auto">
          <a:xfrm>
            <a:off x="3463141" y="4081725"/>
            <a:ext cx="1584325" cy="1439862"/>
          </a:xfrm>
          <a:prstGeom prst="upArrowCallout">
            <a:avLst>
              <a:gd name="adj1" fmla="val 27508"/>
              <a:gd name="adj2" fmla="val 27508"/>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1" name="AutoShape 50">
            <a:extLst>
              <a:ext uri="{FF2B5EF4-FFF2-40B4-BE49-F238E27FC236}">
                <a16:creationId xmlns:a16="http://schemas.microsoft.com/office/drawing/2014/main" id="{DE97B064-35CF-3444-9649-2524F8AC1850}"/>
              </a:ext>
            </a:extLst>
          </p:cNvPr>
          <p:cNvSpPr>
            <a:spLocks noChangeArrowheads="1"/>
          </p:cNvSpPr>
          <p:nvPr/>
        </p:nvSpPr>
        <p:spPr bwMode="auto">
          <a:xfrm>
            <a:off x="5552290" y="4081725"/>
            <a:ext cx="1727200" cy="1439862"/>
          </a:xfrm>
          <a:prstGeom prst="upArrowCallout">
            <a:avLst>
              <a:gd name="adj1" fmla="val 29989"/>
              <a:gd name="adj2" fmla="val 29989"/>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2" name="AutoShape 51">
            <a:extLst>
              <a:ext uri="{FF2B5EF4-FFF2-40B4-BE49-F238E27FC236}">
                <a16:creationId xmlns:a16="http://schemas.microsoft.com/office/drawing/2014/main" id="{2EB6FDB0-C592-9340-A256-F0F61A2B8469}"/>
              </a:ext>
            </a:extLst>
          </p:cNvPr>
          <p:cNvSpPr>
            <a:spLocks noChangeArrowheads="1"/>
          </p:cNvSpPr>
          <p:nvPr/>
        </p:nvSpPr>
        <p:spPr bwMode="auto">
          <a:xfrm>
            <a:off x="7568415" y="4081725"/>
            <a:ext cx="1511300" cy="1439862"/>
          </a:xfrm>
          <a:prstGeom prst="upArrowCallout">
            <a:avLst>
              <a:gd name="adj1" fmla="val 26240"/>
              <a:gd name="adj2" fmla="val 26240"/>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3" name="AutoShape 52">
            <a:extLst>
              <a:ext uri="{FF2B5EF4-FFF2-40B4-BE49-F238E27FC236}">
                <a16:creationId xmlns:a16="http://schemas.microsoft.com/office/drawing/2014/main" id="{FC6A8403-EF48-A349-892F-57634677BA08}"/>
              </a:ext>
            </a:extLst>
          </p:cNvPr>
          <p:cNvSpPr>
            <a:spLocks noChangeArrowheads="1"/>
          </p:cNvSpPr>
          <p:nvPr/>
        </p:nvSpPr>
        <p:spPr bwMode="auto">
          <a:xfrm>
            <a:off x="9224177" y="4081725"/>
            <a:ext cx="1657350" cy="1439862"/>
          </a:xfrm>
          <a:prstGeom prst="upArrowCallout">
            <a:avLst>
              <a:gd name="adj1" fmla="val 28776"/>
              <a:gd name="adj2" fmla="val 28776"/>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p>
        </p:txBody>
      </p:sp>
      <p:sp>
        <p:nvSpPr>
          <p:cNvPr id="34854" name="Text Box 53">
            <a:extLst>
              <a:ext uri="{FF2B5EF4-FFF2-40B4-BE49-F238E27FC236}">
                <a16:creationId xmlns:a16="http://schemas.microsoft.com/office/drawing/2014/main" id="{4BA7B41C-9D65-B345-BFF1-388EE8F394ED}"/>
              </a:ext>
            </a:extLst>
          </p:cNvPr>
          <p:cNvSpPr txBox="1">
            <a:spLocks noChangeArrowheads="1"/>
          </p:cNvSpPr>
          <p:nvPr/>
        </p:nvSpPr>
        <p:spPr bwMode="auto">
          <a:xfrm>
            <a:off x="4039402" y="4657987"/>
            <a:ext cx="323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AR" altLang="es-AR"/>
          </a:p>
        </p:txBody>
      </p:sp>
      <p:sp>
        <p:nvSpPr>
          <p:cNvPr id="34855" name="Text Box 54">
            <a:extLst>
              <a:ext uri="{FF2B5EF4-FFF2-40B4-BE49-F238E27FC236}">
                <a16:creationId xmlns:a16="http://schemas.microsoft.com/office/drawing/2014/main" id="{911FCEDB-DC1B-4748-B4D8-6FBC06F2F2C1}"/>
              </a:ext>
            </a:extLst>
          </p:cNvPr>
          <p:cNvSpPr txBox="1">
            <a:spLocks noChangeArrowheads="1"/>
          </p:cNvSpPr>
          <p:nvPr/>
        </p:nvSpPr>
        <p:spPr bwMode="auto">
          <a:xfrm>
            <a:off x="3409165" y="4586551"/>
            <a:ext cx="163195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que los</a:t>
            </a:r>
          </a:p>
          <a:p>
            <a:pPr algn="ctr" eaLnBrk="1" hangingPunct="1">
              <a:buFont typeface="Wingdings" pitchFamily="2" charset="2"/>
              <a:buNone/>
            </a:pPr>
            <a:r>
              <a:rPr lang="es-AR" altLang="es-AR" sz="1400" b="1"/>
              <a:t>requerimientos</a:t>
            </a:r>
          </a:p>
          <a:p>
            <a:pPr algn="ctr" eaLnBrk="1" hangingPunct="1">
              <a:buFont typeface="Wingdings" pitchFamily="2" charset="2"/>
              <a:buNone/>
            </a:pPr>
            <a:r>
              <a:rPr lang="es-AR" altLang="es-AR" sz="1400" b="1"/>
              <a:t> son</a:t>
            </a:r>
          </a:p>
          <a:p>
            <a:pPr algn="ctr" eaLnBrk="1" hangingPunct="1">
              <a:buFont typeface="Wingdings" pitchFamily="2" charset="2"/>
              <a:buNone/>
            </a:pPr>
            <a:r>
              <a:rPr lang="es-AR" altLang="es-AR" sz="1400" b="1"/>
              <a:t>válidos</a:t>
            </a:r>
          </a:p>
        </p:txBody>
      </p:sp>
      <p:sp>
        <p:nvSpPr>
          <p:cNvPr id="34856" name="Text Box 55">
            <a:extLst>
              <a:ext uri="{FF2B5EF4-FFF2-40B4-BE49-F238E27FC236}">
                <a16:creationId xmlns:a16="http://schemas.microsoft.com/office/drawing/2014/main" id="{1521B5AD-C6AD-7149-AAC7-846D62A4EA71}"/>
              </a:ext>
            </a:extLst>
          </p:cNvPr>
          <p:cNvSpPr txBox="1">
            <a:spLocks noChangeArrowheads="1"/>
          </p:cNvSpPr>
          <p:nvPr/>
        </p:nvSpPr>
        <p:spPr bwMode="auto">
          <a:xfrm>
            <a:off x="5636428" y="4586551"/>
            <a:ext cx="16097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un</a:t>
            </a:r>
          </a:p>
          <a:p>
            <a:pPr algn="ctr" eaLnBrk="1" hangingPunct="1">
              <a:buFont typeface="Wingdings" pitchFamily="2" charset="2"/>
              <a:buNone/>
            </a:pPr>
            <a:r>
              <a:rPr lang="es-AR" altLang="es-AR" sz="1400" b="1"/>
              <a:t>diseño robusto y</a:t>
            </a:r>
          </a:p>
          <a:p>
            <a:pPr algn="ctr" eaLnBrk="1" hangingPunct="1">
              <a:buFont typeface="Wingdings" pitchFamily="2" charset="2"/>
              <a:buNone/>
            </a:pPr>
            <a:r>
              <a:rPr lang="es-AR" altLang="es-AR" sz="1400" b="1"/>
              <a:t>sin conflictos de</a:t>
            </a:r>
          </a:p>
          <a:p>
            <a:pPr algn="ctr" eaLnBrk="1" hangingPunct="1">
              <a:buFont typeface="Wingdings" pitchFamily="2" charset="2"/>
              <a:buNone/>
            </a:pPr>
            <a:r>
              <a:rPr lang="es-AR" altLang="es-AR" sz="1400" b="1"/>
              <a:t>atributos</a:t>
            </a:r>
          </a:p>
        </p:txBody>
      </p:sp>
      <p:sp>
        <p:nvSpPr>
          <p:cNvPr id="34857" name="Text Box 56">
            <a:extLst>
              <a:ext uri="{FF2B5EF4-FFF2-40B4-BE49-F238E27FC236}">
                <a16:creationId xmlns:a16="http://schemas.microsoft.com/office/drawing/2014/main" id="{139ED4F0-26AC-6240-B3BD-57099B70DFFF}"/>
              </a:ext>
            </a:extLst>
          </p:cNvPr>
          <p:cNvSpPr txBox="1">
            <a:spLocks noChangeArrowheads="1"/>
          </p:cNvSpPr>
          <p:nvPr/>
        </p:nvSpPr>
        <p:spPr bwMode="auto">
          <a:xfrm>
            <a:off x="7495391" y="4657987"/>
            <a:ext cx="16224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que las</a:t>
            </a:r>
          </a:p>
          <a:p>
            <a:pPr algn="ctr" eaLnBrk="1" hangingPunct="1">
              <a:buFont typeface="Wingdings" pitchFamily="2" charset="2"/>
              <a:buNone/>
            </a:pPr>
            <a:r>
              <a:rPr lang="es-AR" altLang="es-AR" sz="1400" b="1"/>
              <a:t>pruebas fueron</a:t>
            </a:r>
          </a:p>
          <a:p>
            <a:pPr algn="ctr" eaLnBrk="1" hangingPunct="1">
              <a:buFont typeface="Wingdings" pitchFamily="2" charset="2"/>
              <a:buNone/>
            </a:pPr>
            <a:r>
              <a:rPr lang="es-AR" altLang="es-AR" sz="1400" b="1"/>
              <a:t>adecuadas</a:t>
            </a:r>
          </a:p>
        </p:txBody>
      </p:sp>
      <p:sp>
        <p:nvSpPr>
          <p:cNvPr id="34858" name="Text Box 57">
            <a:extLst>
              <a:ext uri="{FF2B5EF4-FFF2-40B4-BE49-F238E27FC236}">
                <a16:creationId xmlns:a16="http://schemas.microsoft.com/office/drawing/2014/main" id="{BC35C61B-58A5-7D4E-8203-CE7A43066FDE}"/>
              </a:ext>
            </a:extLst>
          </p:cNvPr>
          <p:cNvSpPr txBox="1">
            <a:spLocks noChangeArrowheads="1"/>
          </p:cNvSpPr>
          <p:nvPr/>
        </p:nvSpPr>
        <p:spPr bwMode="auto">
          <a:xfrm>
            <a:off x="9440078" y="4513526"/>
            <a:ext cx="137636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Wingdings" pitchFamily="2" charset="2"/>
              <a:buNone/>
            </a:pPr>
            <a:r>
              <a:rPr lang="es-AR" altLang="es-AR" sz="1400" b="1"/>
              <a:t>Asegurar que </a:t>
            </a:r>
          </a:p>
          <a:p>
            <a:pPr algn="ctr" eaLnBrk="1" hangingPunct="1">
              <a:buFont typeface="Wingdings" pitchFamily="2" charset="2"/>
              <a:buNone/>
            </a:pPr>
            <a:r>
              <a:rPr lang="es-AR" altLang="es-AR" sz="1400" b="1"/>
              <a:t>se entrega  el</a:t>
            </a:r>
          </a:p>
          <a:p>
            <a:pPr algn="ctr" eaLnBrk="1" hangingPunct="1">
              <a:buFont typeface="Wingdings" pitchFamily="2" charset="2"/>
              <a:buNone/>
            </a:pPr>
            <a:r>
              <a:rPr lang="es-AR" altLang="es-AR" sz="1400" b="1"/>
              <a:t>Producto </a:t>
            </a:r>
          </a:p>
          <a:p>
            <a:pPr algn="ctr" eaLnBrk="1" hangingPunct="1">
              <a:buFont typeface="Wingdings" pitchFamily="2" charset="2"/>
              <a:buNone/>
            </a:pPr>
            <a:r>
              <a:rPr lang="es-AR" altLang="es-AR" sz="1400" b="1"/>
              <a:t>correcto</a:t>
            </a:r>
          </a:p>
        </p:txBody>
      </p:sp>
    </p:spTree>
    <p:extLst>
      <p:ext uri="{BB962C8B-B14F-4D97-AF65-F5344CB8AC3E}">
        <p14:creationId xmlns:p14="http://schemas.microsoft.com/office/powerpoint/2010/main" val="1279871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a:extLst>
              <a:ext uri="{FF2B5EF4-FFF2-40B4-BE49-F238E27FC236}">
                <a16:creationId xmlns:a16="http://schemas.microsoft.com/office/drawing/2014/main" id="{F32A7545-0593-FA40-8FC1-4DB7635F66E2}"/>
              </a:ext>
            </a:extLst>
          </p:cNvPr>
          <p:cNvSpPr>
            <a:spLocks noGrp="1"/>
          </p:cNvSpPr>
          <p:nvPr>
            <p:ph type="title"/>
          </p:nvPr>
        </p:nvSpPr>
        <p:spPr>
          <a:xfrm>
            <a:off x="497682" y="2849850"/>
            <a:ext cx="2500312" cy="1036348"/>
          </a:xfrm>
        </p:spPr>
        <p:txBody>
          <a:bodyPr>
            <a:normAutofit fontScale="90000"/>
          </a:bodyPr>
          <a:lstStyle/>
          <a:p>
            <a:r>
              <a:rPr lang="es-AR" altLang="es-AR" dirty="0"/>
              <a:t>Ciclo de producción - Ejemplo</a:t>
            </a:r>
          </a:p>
        </p:txBody>
      </p:sp>
      <p:sp>
        <p:nvSpPr>
          <p:cNvPr id="41987" name="3 Marcador de pie de página">
            <a:extLst>
              <a:ext uri="{FF2B5EF4-FFF2-40B4-BE49-F238E27FC236}">
                <a16:creationId xmlns:a16="http://schemas.microsoft.com/office/drawing/2014/main" id="{A65094C3-1F66-914A-9B05-A75EAB42EB4B}"/>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41988" name="4 Marcador de número de diapositiva">
            <a:extLst>
              <a:ext uri="{FF2B5EF4-FFF2-40B4-BE49-F238E27FC236}">
                <a16:creationId xmlns:a16="http://schemas.microsoft.com/office/drawing/2014/main" id="{2B742233-EAED-FB46-8F42-C475DA5CC71C}"/>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C2344-BD2A-2743-9AC0-26995411B4EB}" type="slidenum">
              <a:rPr lang="es-ES_tradnl" altLang="es-AR"/>
              <a:pPr eaLnBrk="1" hangingPunct="1"/>
              <a:t>36</a:t>
            </a:fld>
            <a:endParaRPr lang="es-ES_tradnl" altLang="es-AR"/>
          </a:p>
        </p:txBody>
      </p:sp>
      <p:grpSp>
        <p:nvGrpSpPr>
          <p:cNvPr id="2" name="55 Grupo">
            <a:extLst>
              <a:ext uri="{FF2B5EF4-FFF2-40B4-BE49-F238E27FC236}">
                <a16:creationId xmlns:a16="http://schemas.microsoft.com/office/drawing/2014/main" id="{AF274F4D-36E6-F84B-8196-9E71FD2C3F42}"/>
              </a:ext>
            </a:extLst>
          </p:cNvPr>
          <p:cNvGrpSpPr>
            <a:grpSpLocks/>
          </p:cNvGrpSpPr>
          <p:nvPr/>
        </p:nvGrpSpPr>
        <p:grpSpPr bwMode="auto">
          <a:xfrm>
            <a:off x="4315618" y="3068028"/>
            <a:ext cx="6929437" cy="2786062"/>
            <a:chOff x="1357313" y="3357563"/>
            <a:chExt cx="6929437" cy="2786062"/>
          </a:xfrm>
        </p:grpSpPr>
        <p:sp>
          <p:nvSpPr>
            <p:cNvPr id="16" name="15 Rectángulo">
              <a:extLst>
                <a:ext uri="{FF2B5EF4-FFF2-40B4-BE49-F238E27FC236}">
                  <a16:creationId xmlns:a16="http://schemas.microsoft.com/office/drawing/2014/main" id="{FBE72CE5-FAF3-ED43-949E-54B90EDE7A4F}"/>
                </a:ext>
              </a:extLst>
            </p:cNvPr>
            <p:cNvSpPr/>
            <p:nvPr/>
          </p:nvSpPr>
          <p:spPr>
            <a:xfrm>
              <a:off x="1357313" y="5715000"/>
              <a:ext cx="6929437"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Medición, Análisis y Acciones Correctivas</a:t>
              </a:r>
            </a:p>
          </p:txBody>
        </p:sp>
        <p:cxnSp>
          <p:nvCxnSpPr>
            <p:cNvPr id="17" name="16 Conector recto de flecha">
              <a:extLst>
                <a:ext uri="{FF2B5EF4-FFF2-40B4-BE49-F238E27FC236}">
                  <a16:creationId xmlns:a16="http://schemas.microsoft.com/office/drawing/2014/main" id="{17985B4F-F501-ED4D-9E4B-D3090776D18B}"/>
                </a:ext>
              </a:extLst>
            </p:cNvPr>
            <p:cNvCxnSpPr/>
            <p:nvPr/>
          </p:nvCxnSpPr>
          <p:spPr>
            <a:xfrm rot="5400000" flipH="1" flipV="1">
              <a:off x="1572419" y="4571206"/>
              <a:ext cx="2286000" cy="15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034" name="33 CuadroTexto">
              <a:extLst>
                <a:ext uri="{FF2B5EF4-FFF2-40B4-BE49-F238E27FC236}">
                  <a16:creationId xmlns:a16="http://schemas.microsoft.com/office/drawing/2014/main" id="{0245C0A1-873A-3646-B38B-2479C12301E4}"/>
                </a:ext>
              </a:extLst>
            </p:cNvPr>
            <p:cNvSpPr txBox="1">
              <a:spLocks noChangeArrowheads="1"/>
            </p:cNvSpPr>
            <p:nvPr/>
          </p:nvSpPr>
          <p:spPr bwMode="auto">
            <a:xfrm rot="16200000">
              <a:off x="1987840" y="4119355"/>
              <a:ext cx="1220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Mediciones</a:t>
              </a:r>
            </a:p>
          </p:txBody>
        </p:sp>
        <p:cxnSp>
          <p:nvCxnSpPr>
            <p:cNvPr id="19" name="18 Conector recto de flecha">
              <a:extLst>
                <a:ext uri="{FF2B5EF4-FFF2-40B4-BE49-F238E27FC236}">
                  <a16:creationId xmlns:a16="http://schemas.microsoft.com/office/drawing/2014/main" id="{7F526680-B7CE-3B41-BC71-1C198C5F7852}"/>
                </a:ext>
              </a:extLst>
            </p:cNvPr>
            <p:cNvCxnSpPr/>
            <p:nvPr/>
          </p:nvCxnSpPr>
          <p:spPr>
            <a:xfrm rot="5400000" flipH="1" flipV="1">
              <a:off x="4644232" y="4571206"/>
              <a:ext cx="2286000" cy="158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036" name="34 CuadroTexto">
              <a:extLst>
                <a:ext uri="{FF2B5EF4-FFF2-40B4-BE49-F238E27FC236}">
                  <a16:creationId xmlns:a16="http://schemas.microsoft.com/office/drawing/2014/main" id="{E10603D2-C1DA-4B40-8846-0280AF40C8F6}"/>
                </a:ext>
              </a:extLst>
            </p:cNvPr>
            <p:cNvSpPr txBox="1">
              <a:spLocks noChangeArrowheads="1"/>
            </p:cNvSpPr>
            <p:nvPr/>
          </p:nvSpPr>
          <p:spPr bwMode="auto">
            <a:xfrm rot="16200000">
              <a:off x="4988216" y="3905042"/>
              <a:ext cx="1220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Mediciones</a:t>
              </a:r>
            </a:p>
          </p:txBody>
        </p:sp>
        <p:cxnSp>
          <p:nvCxnSpPr>
            <p:cNvPr id="21" name="20 Conector recto de flecha">
              <a:extLst>
                <a:ext uri="{FF2B5EF4-FFF2-40B4-BE49-F238E27FC236}">
                  <a16:creationId xmlns:a16="http://schemas.microsoft.com/office/drawing/2014/main" id="{9655C9E5-4F17-0544-9CE4-F94AC1FAC49F}"/>
                </a:ext>
              </a:extLst>
            </p:cNvPr>
            <p:cNvCxnSpPr/>
            <p:nvPr/>
          </p:nvCxnSpPr>
          <p:spPr>
            <a:xfrm rot="5400000" flipH="1" flipV="1">
              <a:off x="6465888" y="4535488"/>
              <a:ext cx="2357437" cy="158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038" name="37 CuadroTexto">
              <a:extLst>
                <a:ext uri="{FF2B5EF4-FFF2-40B4-BE49-F238E27FC236}">
                  <a16:creationId xmlns:a16="http://schemas.microsoft.com/office/drawing/2014/main" id="{1CAD8780-D94B-3649-AD83-F8D8D447771F}"/>
                </a:ext>
              </a:extLst>
            </p:cNvPr>
            <p:cNvSpPr txBox="1">
              <a:spLocks noChangeArrowheads="1"/>
            </p:cNvSpPr>
            <p:nvPr/>
          </p:nvSpPr>
          <p:spPr bwMode="auto">
            <a:xfrm rot="16200000">
              <a:off x="6845590" y="4262230"/>
              <a:ext cx="12202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Mediciones</a:t>
              </a:r>
            </a:p>
          </p:txBody>
        </p:sp>
      </p:grpSp>
      <p:grpSp>
        <p:nvGrpSpPr>
          <p:cNvPr id="3" name="46 Grupo">
            <a:extLst>
              <a:ext uri="{FF2B5EF4-FFF2-40B4-BE49-F238E27FC236}">
                <a16:creationId xmlns:a16="http://schemas.microsoft.com/office/drawing/2014/main" id="{DAF5A7B4-F301-4249-AC28-125EBFFF1C64}"/>
              </a:ext>
            </a:extLst>
          </p:cNvPr>
          <p:cNvGrpSpPr>
            <a:grpSpLocks/>
          </p:cNvGrpSpPr>
          <p:nvPr/>
        </p:nvGrpSpPr>
        <p:grpSpPr bwMode="auto">
          <a:xfrm>
            <a:off x="3488529" y="1639279"/>
            <a:ext cx="8113888" cy="714375"/>
            <a:chOff x="500063" y="1928813"/>
            <a:chExt cx="8113887" cy="714375"/>
          </a:xfrm>
        </p:grpSpPr>
        <p:sp>
          <p:nvSpPr>
            <p:cNvPr id="24" name="23 Rectángulo">
              <a:extLst>
                <a:ext uri="{FF2B5EF4-FFF2-40B4-BE49-F238E27FC236}">
                  <a16:creationId xmlns:a16="http://schemas.microsoft.com/office/drawing/2014/main" id="{54A3480E-98EC-A641-9414-44614FB6EEBB}"/>
                </a:ext>
              </a:extLst>
            </p:cNvPr>
            <p:cNvSpPr/>
            <p:nvPr/>
          </p:nvSpPr>
          <p:spPr>
            <a:xfrm>
              <a:off x="1571626" y="2214563"/>
              <a:ext cx="1500187"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Análisis de Requerimientos</a:t>
              </a:r>
            </a:p>
          </p:txBody>
        </p:sp>
        <p:sp>
          <p:nvSpPr>
            <p:cNvPr id="25" name="24 Rectángulo">
              <a:extLst>
                <a:ext uri="{FF2B5EF4-FFF2-40B4-BE49-F238E27FC236}">
                  <a16:creationId xmlns:a16="http://schemas.microsoft.com/office/drawing/2014/main" id="{0C0BCD96-6762-A942-92AF-8A614FC664E5}"/>
                </a:ext>
              </a:extLst>
            </p:cNvPr>
            <p:cNvSpPr/>
            <p:nvPr/>
          </p:nvSpPr>
          <p:spPr>
            <a:xfrm>
              <a:off x="3571876" y="2214563"/>
              <a:ext cx="1908175"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Diseño</a:t>
              </a:r>
            </a:p>
          </p:txBody>
        </p:sp>
        <p:sp>
          <p:nvSpPr>
            <p:cNvPr id="26" name="25 Rectángulo">
              <a:extLst>
                <a:ext uri="{FF2B5EF4-FFF2-40B4-BE49-F238E27FC236}">
                  <a16:creationId xmlns:a16="http://schemas.microsoft.com/office/drawing/2014/main" id="{3DDF537C-04AE-7646-A69B-6A7C80E79F8D}"/>
                </a:ext>
              </a:extLst>
            </p:cNvPr>
            <p:cNvSpPr/>
            <p:nvPr/>
          </p:nvSpPr>
          <p:spPr>
            <a:xfrm>
              <a:off x="5929312" y="2214563"/>
              <a:ext cx="1357313"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Producción</a:t>
              </a:r>
            </a:p>
          </p:txBody>
        </p:sp>
        <p:cxnSp>
          <p:nvCxnSpPr>
            <p:cNvPr id="27" name="26 Conector recto de flecha">
              <a:extLst>
                <a:ext uri="{FF2B5EF4-FFF2-40B4-BE49-F238E27FC236}">
                  <a16:creationId xmlns:a16="http://schemas.microsoft.com/office/drawing/2014/main" id="{1C752419-62AF-004D-92C7-20773E0D8AA7}"/>
                </a:ext>
              </a:extLst>
            </p:cNvPr>
            <p:cNvCxnSpPr/>
            <p:nvPr/>
          </p:nvCxnSpPr>
          <p:spPr>
            <a:xfrm>
              <a:off x="714376" y="2428875"/>
              <a:ext cx="857250"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a:extLst>
                <a:ext uri="{FF2B5EF4-FFF2-40B4-BE49-F238E27FC236}">
                  <a16:creationId xmlns:a16="http://schemas.microsoft.com/office/drawing/2014/main" id="{462A94D8-116F-6F46-A2A0-C1A36A8401ED}"/>
                </a:ext>
              </a:extLst>
            </p:cNvPr>
            <p:cNvCxnSpPr>
              <a:stCxn id="26" idx="3"/>
            </p:cNvCxnSpPr>
            <p:nvPr/>
          </p:nvCxnSpPr>
          <p:spPr>
            <a:xfrm>
              <a:off x="7286625" y="2428875"/>
              <a:ext cx="1285875"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a:extLst>
                <a:ext uri="{FF2B5EF4-FFF2-40B4-BE49-F238E27FC236}">
                  <a16:creationId xmlns:a16="http://schemas.microsoft.com/office/drawing/2014/main" id="{D1353725-02A4-F548-A05A-9F23FCCFE661}"/>
                </a:ext>
              </a:extLst>
            </p:cNvPr>
            <p:cNvCxnSpPr>
              <a:stCxn id="25" idx="3"/>
            </p:cNvCxnSpPr>
            <p:nvPr/>
          </p:nvCxnSpPr>
          <p:spPr>
            <a:xfrm>
              <a:off x="5480050" y="2428875"/>
              <a:ext cx="449262"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a:extLst>
                <a:ext uri="{FF2B5EF4-FFF2-40B4-BE49-F238E27FC236}">
                  <a16:creationId xmlns:a16="http://schemas.microsoft.com/office/drawing/2014/main" id="{CD1C1981-FD5F-1140-9DF1-1FBEF89D48ED}"/>
                </a:ext>
              </a:extLst>
            </p:cNvPr>
            <p:cNvCxnSpPr>
              <a:endCxn id="25" idx="1"/>
            </p:cNvCxnSpPr>
            <p:nvPr/>
          </p:nvCxnSpPr>
          <p:spPr>
            <a:xfrm>
              <a:off x="3071813" y="2428875"/>
              <a:ext cx="500063"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2030" name="44 CuadroTexto">
              <a:extLst>
                <a:ext uri="{FF2B5EF4-FFF2-40B4-BE49-F238E27FC236}">
                  <a16:creationId xmlns:a16="http://schemas.microsoft.com/office/drawing/2014/main" id="{D7346C1E-8081-B640-B6FE-9F43D725F884}"/>
                </a:ext>
              </a:extLst>
            </p:cNvPr>
            <p:cNvSpPr txBox="1">
              <a:spLocks noChangeArrowheads="1"/>
            </p:cNvSpPr>
            <p:nvPr/>
          </p:nvSpPr>
          <p:spPr bwMode="auto">
            <a:xfrm>
              <a:off x="500063" y="1928813"/>
              <a:ext cx="15716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400" b="1"/>
                <a:t>Requerimientos</a:t>
              </a:r>
            </a:p>
          </p:txBody>
        </p:sp>
        <p:sp>
          <p:nvSpPr>
            <p:cNvPr id="42031" name="45 CuadroTexto">
              <a:extLst>
                <a:ext uri="{FF2B5EF4-FFF2-40B4-BE49-F238E27FC236}">
                  <a16:creationId xmlns:a16="http://schemas.microsoft.com/office/drawing/2014/main" id="{B5015D76-25A4-DF4A-8DE8-080805D6B5D1}"/>
                </a:ext>
              </a:extLst>
            </p:cNvPr>
            <p:cNvSpPr txBox="1">
              <a:spLocks noChangeArrowheads="1"/>
            </p:cNvSpPr>
            <p:nvPr/>
          </p:nvSpPr>
          <p:spPr bwMode="auto">
            <a:xfrm>
              <a:off x="7643813" y="2000250"/>
              <a:ext cx="970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400" b="1"/>
                <a:t>Producto</a:t>
              </a:r>
            </a:p>
          </p:txBody>
        </p:sp>
      </p:grpSp>
      <p:grpSp>
        <p:nvGrpSpPr>
          <p:cNvPr id="4" name="47 Grupo">
            <a:extLst>
              <a:ext uri="{FF2B5EF4-FFF2-40B4-BE49-F238E27FC236}">
                <a16:creationId xmlns:a16="http://schemas.microsoft.com/office/drawing/2014/main" id="{7CB5062C-BFD4-4041-84A5-25FFEEA81D99}"/>
              </a:ext>
            </a:extLst>
          </p:cNvPr>
          <p:cNvGrpSpPr>
            <a:grpSpLocks/>
          </p:cNvGrpSpPr>
          <p:nvPr/>
        </p:nvGrpSpPr>
        <p:grpSpPr bwMode="auto">
          <a:xfrm>
            <a:off x="5244305" y="2353654"/>
            <a:ext cx="3787775" cy="2357437"/>
            <a:chOff x="2286000" y="2643152"/>
            <a:chExt cx="3787775" cy="2357473"/>
          </a:xfrm>
        </p:grpSpPr>
        <p:sp>
          <p:nvSpPr>
            <p:cNvPr id="34" name="33 Rectángulo">
              <a:extLst>
                <a:ext uri="{FF2B5EF4-FFF2-40B4-BE49-F238E27FC236}">
                  <a16:creationId xmlns:a16="http://schemas.microsoft.com/office/drawing/2014/main" id="{266643C0-56B3-D94A-8129-2FEF11350509}"/>
                </a:ext>
              </a:extLst>
            </p:cNvPr>
            <p:cNvSpPr/>
            <p:nvPr/>
          </p:nvSpPr>
          <p:spPr>
            <a:xfrm>
              <a:off x="3929063" y="4571993"/>
              <a:ext cx="1143000" cy="428632"/>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Compras</a:t>
              </a:r>
            </a:p>
          </p:txBody>
        </p:sp>
        <p:cxnSp>
          <p:nvCxnSpPr>
            <p:cNvPr id="35" name="34 Conector recto">
              <a:extLst>
                <a:ext uri="{FF2B5EF4-FFF2-40B4-BE49-F238E27FC236}">
                  <a16:creationId xmlns:a16="http://schemas.microsoft.com/office/drawing/2014/main" id="{0A302501-7E96-1747-95A5-AE633AFDC599}"/>
                </a:ext>
              </a:extLst>
            </p:cNvPr>
            <p:cNvCxnSpPr/>
            <p:nvPr/>
          </p:nvCxnSpPr>
          <p:spPr>
            <a:xfrm rot="5400000">
              <a:off x="1262047" y="3697268"/>
              <a:ext cx="2143158" cy="349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35 Conector recto de flecha">
              <a:extLst>
                <a:ext uri="{FF2B5EF4-FFF2-40B4-BE49-F238E27FC236}">
                  <a16:creationId xmlns:a16="http://schemas.microsoft.com/office/drawing/2014/main" id="{DE6AC862-2E39-C34F-8EAC-AAD91DAD31C8}"/>
                </a:ext>
              </a:extLst>
            </p:cNvPr>
            <p:cNvCxnSpPr/>
            <p:nvPr/>
          </p:nvCxnSpPr>
          <p:spPr>
            <a:xfrm>
              <a:off x="2286000" y="4786310"/>
              <a:ext cx="1643063"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a:extLst>
                <a:ext uri="{FF2B5EF4-FFF2-40B4-BE49-F238E27FC236}">
                  <a16:creationId xmlns:a16="http://schemas.microsoft.com/office/drawing/2014/main" id="{414B9C98-F850-714E-AE33-918C312F3562}"/>
                </a:ext>
              </a:extLst>
            </p:cNvPr>
            <p:cNvCxnSpPr>
              <a:stCxn id="34" idx="3"/>
            </p:cNvCxnSpPr>
            <p:nvPr/>
          </p:nvCxnSpPr>
          <p:spPr>
            <a:xfrm>
              <a:off x="5072063" y="4786310"/>
              <a:ext cx="1000125" cy="1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37 Conector recto de flecha">
              <a:extLst>
                <a:ext uri="{FF2B5EF4-FFF2-40B4-BE49-F238E27FC236}">
                  <a16:creationId xmlns:a16="http://schemas.microsoft.com/office/drawing/2014/main" id="{035A5720-F52D-6148-826D-222516274D25}"/>
                </a:ext>
              </a:extLst>
            </p:cNvPr>
            <p:cNvCxnSpPr/>
            <p:nvPr/>
          </p:nvCxnSpPr>
          <p:spPr>
            <a:xfrm rot="5400000" flipH="1" flipV="1">
              <a:off x="5001403" y="3713937"/>
              <a:ext cx="2143158"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9" name="38 Rectángulo">
            <a:extLst>
              <a:ext uri="{FF2B5EF4-FFF2-40B4-BE49-F238E27FC236}">
                <a16:creationId xmlns:a16="http://schemas.microsoft.com/office/drawing/2014/main" id="{17F9D274-AF06-2F4F-BCD3-6B54CA7E488F}"/>
              </a:ext>
            </a:extLst>
          </p:cNvPr>
          <p:cNvSpPr/>
          <p:nvPr/>
        </p:nvSpPr>
        <p:spPr>
          <a:xfrm>
            <a:off x="4529929" y="1067779"/>
            <a:ext cx="6357938"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Planificación</a:t>
            </a:r>
          </a:p>
        </p:txBody>
      </p:sp>
      <p:grpSp>
        <p:nvGrpSpPr>
          <p:cNvPr id="5" name="53 Grupo">
            <a:extLst>
              <a:ext uri="{FF2B5EF4-FFF2-40B4-BE49-F238E27FC236}">
                <a16:creationId xmlns:a16="http://schemas.microsoft.com/office/drawing/2014/main" id="{E970D684-E409-C54F-8A42-3AC80DB23753}"/>
              </a:ext>
            </a:extLst>
          </p:cNvPr>
          <p:cNvGrpSpPr>
            <a:grpSpLocks/>
          </p:cNvGrpSpPr>
          <p:nvPr/>
        </p:nvGrpSpPr>
        <p:grpSpPr bwMode="auto">
          <a:xfrm>
            <a:off x="5387180" y="2353653"/>
            <a:ext cx="2428875" cy="785812"/>
            <a:chOff x="2428875" y="2643188"/>
            <a:chExt cx="2428875" cy="785812"/>
          </a:xfrm>
        </p:grpSpPr>
        <p:sp>
          <p:nvSpPr>
            <p:cNvPr id="41" name="40 Rectángulo">
              <a:extLst>
                <a:ext uri="{FF2B5EF4-FFF2-40B4-BE49-F238E27FC236}">
                  <a16:creationId xmlns:a16="http://schemas.microsoft.com/office/drawing/2014/main" id="{158FB296-AF25-714A-BB4E-BAE6CAFFC533}"/>
                </a:ext>
              </a:extLst>
            </p:cNvPr>
            <p:cNvSpPr/>
            <p:nvPr/>
          </p:nvSpPr>
          <p:spPr>
            <a:xfrm>
              <a:off x="2428875" y="3000375"/>
              <a:ext cx="1071563" cy="4286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Revisión</a:t>
              </a:r>
            </a:p>
          </p:txBody>
        </p:sp>
        <p:cxnSp>
          <p:nvCxnSpPr>
            <p:cNvPr id="42" name="41 Conector recto de flecha">
              <a:extLst>
                <a:ext uri="{FF2B5EF4-FFF2-40B4-BE49-F238E27FC236}">
                  <a16:creationId xmlns:a16="http://schemas.microsoft.com/office/drawing/2014/main" id="{336ADD67-E901-164F-B248-EB047DEE20F6}"/>
                </a:ext>
              </a:extLst>
            </p:cNvPr>
            <p:cNvCxnSpPr/>
            <p:nvPr/>
          </p:nvCxnSpPr>
          <p:spPr>
            <a:xfrm rot="5400000" flipH="1" flipV="1">
              <a:off x="2536031"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42015" name="49 Grupo">
              <a:extLst>
                <a:ext uri="{FF2B5EF4-FFF2-40B4-BE49-F238E27FC236}">
                  <a16:creationId xmlns:a16="http://schemas.microsoft.com/office/drawing/2014/main" id="{C5C03533-88DF-6545-8705-82BDDFB07432}"/>
                </a:ext>
              </a:extLst>
            </p:cNvPr>
            <p:cNvGrpSpPr>
              <a:grpSpLocks/>
            </p:cNvGrpSpPr>
            <p:nvPr/>
          </p:nvGrpSpPr>
          <p:grpSpPr bwMode="auto">
            <a:xfrm>
              <a:off x="3786188" y="2643188"/>
              <a:ext cx="1071562" cy="785812"/>
              <a:chOff x="3786188" y="2643188"/>
              <a:chExt cx="1071562" cy="785812"/>
            </a:xfrm>
          </p:grpSpPr>
          <p:sp>
            <p:nvSpPr>
              <p:cNvPr id="44" name="43 Rectángulo">
                <a:extLst>
                  <a:ext uri="{FF2B5EF4-FFF2-40B4-BE49-F238E27FC236}">
                    <a16:creationId xmlns:a16="http://schemas.microsoft.com/office/drawing/2014/main" id="{FBD66F92-3607-6143-B8DC-264827CF7771}"/>
                  </a:ext>
                </a:extLst>
              </p:cNvPr>
              <p:cNvSpPr/>
              <p:nvPr/>
            </p:nvSpPr>
            <p:spPr>
              <a:xfrm>
                <a:off x="3786188" y="3000375"/>
                <a:ext cx="1071562" cy="4286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Revisión</a:t>
                </a:r>
              </a:p>
            </p:txBody>
          </p:sp>
          <p:cxnSp>
            <p:nvCxnSpPr>
              <p:cNvPr id="45" name="44 Conector recto de flecha">
                <a:extLst>
                  <a:ext uri="{FF2B5EF4-FFF2-40B4-BE49-F238E27FC236}">
                    <a16:creationId xmlns:a16="http://schemas.microsoft.com/office/drawing/2014/main" id="{C954E663-8D48-6142-BA9F-93A7E5E7701D}"/>
                  </a:ext>
                </a:extLst>
              </p:cNvPr>
              <p:cNvCxnSpPr/>
              <p:nvPr/>
            </p:nvCxnSpPr>
            <p:spPr>
              <a:xfrm rot="5400000" flipH="1" flipV="1">
                <a:off x="3893344"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grpSp>
      <p:grpSp>
        <p:nvGrpSpPr>
          <p:cNvPr id="7" name="54 Grupo">
            <a:extLst>
              <a:ext uri="{FF2B5EF4-FFF2-40B4-BE49-F238E27FC236}">
                <a16:creationId xmlns:a16="http://schemas.microsoft.com/office/drawing/2014/main" id="{1AC14662-E10B-7544-9C1C-CAF6FA6DCE1D}"/>
              </a:ext>
            </a:extLst>
          </p:cNvPr>
          <p:cNvGrpSpPr>
            <a:grpSpLocks/>
          </p:cNvGrpSpPr>
          <p:nvPr/>
        </p:nvGrpSpPr>
        <p:grpSpPr bwMode="auto">
          <a:xfrm>
            <a:off x="7244555" y="2353654"/>
            <a:ext cx="3571875" cy="2143125"/>
            <a:chOff x="4286250" y="2643188"/>
            <a:chExt cx="3571875" cy="2143125"/>
          </a:xfrm>
        </p:grpSpPr>
        <p:grpSp>
          <p:nvGrpSpPr>
            <p:cNvPr id="42005" name="51 Grupo">
              <a:extLst>
                <a:ext uri="{FF2B5EF4-FFF2-40B4-BE49-F238E27FC236}">
                  <a16:creationId xmlns:a16="http://schemas.microsoft.com/office/drawing/2014/main" id="{74D20C2C-2258-4A41-81E0-CAB05E83F1BF}"/>
                </a:ext>
              </a:extLst>
            </p:cNvPr>
            <p:cNvGrpSpPr>
              <a:grpSpLocks/>
            </p:cNvGrpSpPr>
            <p:nvPr/>
          </p:nvGrpSpPr>
          <p:grpSpPr bwMode="auto">
            <a:xfrm>
              <a:off x="4286250" y="3714750"/>
              <a:ext cx="1071563" cy="1071563"/>
              <a:chOff x="4286250" y="3714750"/>
              <a:chExt cx="1071563" cy="1071563"/>
            </a:xfrm>
          </p:grpSpPr>
          <p:sp>
            <p:nvSpPr>
              <p:cNvPr id="52" name="51 Rectángulo">
                <a:extLst>
                  <a:ext uri="{FF2B5EF4-FFF2-40B4-BE49-F238E27FC236}">
                    <a16:creationId xmlns:a16="http://schemas.microsoft.com/office/drawing/2014/main" id="{7C6986CD-ED47-5648-84B5-A874C14F838F}"/>
                  </a:ext>
                </a:extLst>
              </p:cNvPr>
              <p:cNvSpPr/>
              <p:nvPr/>
            </p:nvSpPr>
            <p:spPr>
              <a:xfrm>
                <a:off x="4286250" y="3714750"/>
                <a:ext cx="1071563"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Verifica</a:t>
                </a:r>
              </a:p>
            </p:txBody>
          </p:sp>
          <p:cxnSp>
            <p:nvCxnSpPr>
              <p:cNvPr id="53" name="29 Conector recto de flecha">
                <a:extLst>
                  <a:ext uri="{FF2B5EF4-FFF2-40B4-BE49-F238E27FC236}">
                    <a16:creationId xmlns:a16="http://schemas.microsoft.com/office/drawing/2014/main" id="{9490B606-7838-DC49-BCA6-FF5EAB003866}"/>
                  </a:ext>
                </a:extLst>
              </p:cNvPr>
              <p:cNvCxnSpPr/>
              <p:nvPr/>
            </p:nvCxnSpPr>
            <p:spPr>
              <a:xfrm rot="5400000">
                <a:off x="4214019" y="4358482"/>
                <a:ext cx="428625" cy="1587"/>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a:extLst>
                  <a:ext uri="{FF2B5EF4-FFF2-40B4-BE49-F238E27FC236}">
                    <a16:creationId xmlns:a16="http://schemas.microsoft.com/office/drawing/2014/main" id="{010E040A-E59B-9D41-9CA5-B797C09DB105}"/>
                  </a:ext>
                </a:extLst>
              </p:cNvPr>
              <p:cNvCxnSpPr/>
              <p:nvPr/>
            </p:nvCxnSpPr>
            <p:spPr>
              <a:xfrm rot="5400000" flipH="1" flipV="1">
                <a:off x="4894263" y="4464050"/>
                <a:ext cx="642938" cy="1587"/>
              </a:xfrm>
              <a:prstGeom prst="straightConnector1">
                <a:avLst/>
              </a:prstGeom>
              <a:ln>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8" name="47 Rectángulo">
              <a:extLst>
                <a:ext uri="{FF2B5EF4-FFF2-40B4-BE49-F238E27FC236}">
                  <a16:creationId xmlns:a16="http://schemas.microsoft.com/office/drawing/2014/main" id="{9061C593-3579-9248-A501-995B44C4CB9D}"/>
                </a:ext>
              </a:extLst>
            </p:cNvPr>
            <p:cNvSpPr/>
            <p:nvPr/>
          </p:nvSpPr>
          <p:spPr>
            <a:xfrm>
              <a:off x="4929188" y="3000375"/>
              <a:ext cx="1071562"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Verifica</a:t>
              </a:r>
            </a:p>
          </p:txBody>
        </p:sp>
        <p:cxnSp>
          <p:nvCxnSpPr>
            <p:cNvPr id="49" name="48 Conector recto de flecha">
              <a:extLst>
                <a:ext uri="{FF2B5EF4-FFF2-40B4-BE49-F238E27FC236}">
                  <a16:creationId xmlns:a16="http://schemas.microsoft.com/office/drawing/2014/main" id="{E2C47124-4FC2-4B4F-B56B-6C6179B3D456}"/>
                </a:ext>
              </a:extLst>
            </p:cNvPr>
            <p:cNvCxnSpPr/>
            <p:nvPr/>
          </p:nvCxnSpPr>
          <p:spPr>
            <a:xfrm rot="5400000" flipH="1" flipV="1">
              <a:off x="4964906"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0" name="49 Rectángulo">
              <a:extLst>
                <a:ext uri="{FF2B5EF4-FFF2-40B4-BE49-F238E27FC236}">
                  <a16:creationId xmlns:a16="http://schemas.microsoft.com/office/drawing/2014/main" id="{DDC1FA7A-098F-D340-B43E-3DDA0F5593BC}"/>
                </a:ext>
              </a:extLst>
            </p:cNvPr>
            <p:cNvSpPr/>
            <p:nvPr/>
          </p:nvSpPr>
          <p:spPr>
            <a:xfrm>
              <a:off x="6786563" y="2928938"/>
              <a:ext cx="1071562"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dirty="0"/>
                <a:t>Valida</a:t>
              </a:r>
            </a:p>
          </p:txBody>
        </p:sp>
        <p:cxnSp>
          <p:nvCxnSpPr>
            <p:cNvPr id="51" name="50 Conector recto de flecha">
              <a:extLst>
                <a:ext uri="{FF2B5EF4-FFF2-40B4-BE49-F238E27FC236}">
                  <a16:creationId xmlns:a16="http://schemas.microsoft.com/office/drawing/2014/main" id="{49010283-F3CE-4A47-A99D-13175232E58F}"/>
                </a:ext>
              </a:extLst>
            </p:cNvPr>
            <p:cNvCxnSpPr/>
            <p:nvPr/>
          </p:nvCxnSpPr>
          <p:spPr>
            <a:xfrm rot="5400000" flipH="1" flipV="1">
              <a:off x="6786563" y="2786063"/>
              <a:ext cx="285750"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9" name="56 Grupo">
            <a:extLst>
              <a:ext uri="{FF2B5EF4-FFF2-40B4-BE49-F238E27FC236}">
                <a16:creationId xmlns:a16="http://schemas.microsoft.com/office/drawing/2014/main" id="{594787F4-FFB4-6446-9B15-37C3B91A8349}"/>
              </a:ext>
            </a:extLst>
          </p:cNvPr>
          <p:cNvGrpSpPr>
            <a:grpSpLocks/>
          </p:cNvGrpSpPr>
          <p:nvPr/>
        </p:nvGrpSpPr>
        <p:grpSpPr bwMode="auto">
          <a:xfrm>
            <a:off x="4243892" y="2353653"/>
            <a:ext cx="5598101" cy="3073400"/>
            <a:chOff x="1285587" y="2643188"/>
            <a:chExt cx="5598114" cy="3073400"/>
          </a:xfrm>
        </p:grpSpPr>
        <p:cxnSp>
          <p:nvCxnSpPr>
            <p:cNvPr id="56" name="55 Conector recto de flecha">
              <a:extLst>
                <a:ext uri="{FF2B5EF4-FFF2-40B4-BE49-F238E27FC236}">
                  <a16:creationId xmlns:a16="http://schemas.microsoft.com/office/drawing/2014/main" id="{E2DB122B-A8BC-1F4F-93A3-CF1E47FA6066}"/>
                </a:ext>
              </a:extLst>
            </p:cNvPr>
            <p:cNvCxnSpPr/>
            <p:nvPr/>
          </p:nvCxnSpPr>
          <p:spPr>
            <a:xfrm rot="5400000" flipH="1" flipV="1">
              <a:off x="319883" y="4179094"/>
              <a:ext cx="307340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a:extLst>
                <a:ext uri="{FF2B5EF4-FFF2-40B4-BE49-F238E27FC236}">
                  <a16:creationId xmlns:a16="http://schemas.microsoft.com/office/drawing/2014/main" id="{79CE4271-B33B-B640-BB3F-A9DE6B50966E}"/>
                </a:ext>
              </a:extLst>
            </p:cNvPr>
            <p:cNvCxnSpPr/>
            <p:nvPr/>
          </p:nvCxnSpPr>
          <p:spPr>
            <a:xfrm rot="5400000" flipH="1" flipV="1">
              <a:off x="2178850" y="4179094"/>
              <a:ext cx="307181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57 Conector recto de flecha">
              <a:extLst>
                <a:ext uri="{FF2B5EF4-FFF2-40B4-BE49-F238E27FC236}">
                  <a16:creationId xmlns:a16="http://schemas.microsoft.com/office/drawing/2014/main" id="{81A523ED-675D-CC4E-83B4-9ACD0E34A7A7}"/>
                </a:ext>
              </a:extLst>
            </p:cNvPr>
            <p:cNvCxnSpPr/>
            <p:nvPr/>
          </p:nvCxnSpPr>
          <p:spPr>
            <a:xfrm rot="5400000" flipH="1" flipV="1">
              <a:off x="4679962" y="4178300"/>
              <a:ext cx="3071812"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002" name="35 CuadroTexto">
              <a:extLst>
                <a:ext uri="{FF2B5EF4-FFF2-40B4-BE49-F238E27FC236}">
                  <a16:creationId xmlns:a16="http://schemas.microsoft.com/office/drawing/2014/main" id="{4C1C24B9-48C9-BD4A-A0F6-20049C523F64}"/>
                </a:ext>
              </a:extLst>
            </p:cNvPr>
            <p:cNvSpPr txBox="1">
              <a:spLocks noChangeArrowheads="1"/>
            </p:cNvSpPr>
            <p:nvPr/>
          </p:nvSpPr>
          <p:spPr bwMode="auto">
            <a:xfrm rot="16200000">
              <a:off x="967070" y="4052600"/>
              <a:ext cx="122180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Acciones </a:t>
              </a:r>
            </a:p>
            <a:p>
              <a:pPr eaLnBrk="1" hangingPunct="1">
                <a:buFont typeface="Wingdings" pitchFamily="2" charset="2"/>
                <a:buNone/>
              </a:pPr>
              <a:r>
                <a:rPr lang="es-AR" altLang="es-AR" sz="1600"/>
                <a:t>Correctivas</a:t>
              </a:r>
            </a:p>
          </p:txBody>
        </p:sp>
        <p:sp>
          <p:nvSpPr>
            <p:cNvPr id="42003" name="36 CuadroTexto">
              <a:extLst>
                <a:ext uri="{FF2B5EF4-FFF2-40B4-BE49-F238E27FC236}">
                  <a16:creationId xmlns:a16="http://schemas.microsoft.com/office/drawing/2014/main" id="{9553C390-BC57-DC43-BD01-4E9819614DB8}"/>
                </a:ext>
              </a:extLst>
            </p:cNvPr>
            <p:cNvSpPr txBox="1">
              <a:spLocks noChangeArrowheads="1"/>
            </p:cNvSpPr>
            <p:nvPr/>
          </p:nvSpPr>
          <p:spPr bwMode="auto">
            <a:xfrm rot="16200000">
              <a:off x="5980408" y="4104989"/>
              <a:ext cx="122180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Acciones </a:t>
              </a:r>
            </a:p>
            <a:p>
              <a:pPr eaLnBrk="1" hangingPunct="1">
                <a:buFont typeface="Wingdings" pitchFamily="2" charset="2"/>
                <a:buNone/>
              </a:pPr>
              <a:r>
                <a:rPr lang="es-AR" altLang="es-AR" sz="1600"/>
                <a:t>Correctivas</a:t>
              </a:r>
            </a:p>
          </p:txBody>
        </p:sp>
        <p:sp>
          <p:nvSpPr>
            <p:cNvPr id="42004" name="38 CuadroTexto">
              <a:extLst>
                <a:ext uri="{FF2B5EF4-FFF2-40B4-BE49-F238E27FC236}">
                  <a16:creationId xmlns:a16="http://schemas.microsoft.com/office/drawing/2014/main" id="{ED6554B0-657C-1C40-9F9A-5B413BD18397}"/>
                </a:ext>
              </a:extLst>
            </p:cNvPr>
            <p:cNvSpPr txBox="1">
              <a:spLocks noChangeArrowheads="1"/>
            </p:cNvSpPr>
            <p:nvPr/>
          </p:nvSpPr>
          <p:spPr bwMode="auto">
            <a:xfrm rot="16200000">
              <a:off x="2824445" y="3838288"/>
              <a:ext cx="122180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a:t>Acciones </a:t>
              </a:r>
            </a:p>
            <a:p>
              <a:pPr eaLnBrk="1" hangingPunct="1">
                <a:buFont typeface="Wingdings" pitchFamily="2" charset="2"/>
                <a:buNone/>
              </a:pPr>
              <a:r>
                <a:rPr lang="es-AR" altLang="es-AR" sz="1600"/>
                <a:t>Correctivas</a:t>
              </a:r>
            </a:p>
          </p:txBody>
        </p:sp>
      </p:grpSp>
      <p:grpSp>
        <p:nvGrpSpPr>
          <p:cNvPr id="10" name="57 Grupo">
            <a:extLst>
              <a:ext uri="{FF2B5EF4-FFF2-40B4-BE49-F238E27FC236}">
                <a16:creationId xmlns:a16="http://schemas.microsoft.com/office/drawing/2014/main" id="{22FEBF6B-A074-B242-BE8C-653FAAE572D1}"/>
              </a:ext>
            </a:extLst>
          </p:cNvPr>
          <p:cNvGrpSpPr>
            <a:grpSpLocks/>
          </p:cNvGrpSpPr>
          <p:nvPr/>
        </p:nvGrpSpPr>
        <p:grpSpPr bwMode="auto">
          <a:xfrm>
            <a:off x="10959305" y="2139341"/>
            <a:ext cx="735013" cy="3286125"/>
            <a:chOff x="8001000" y="2428875"/>
            <a:chExt cx="734344" cy="3286125"/>
          </a:xfrm>
        </p:grpSpPr>
        <p:cxnSp>
          <p:nvCxnSpPr>
            <p:cNvPr id="63" name="62 Conector recto de flecha">
              <a:extLst>
                <a:ext uri="{FF2B5EF4-FFF2-40B4-BE49-F238E27FC236}">
                  <a16:creationId xmlns:a16="http://schemas.microsoft.com/office/drawing/2014/main" id="{55289237-ADE8-4A4F-AA60-1BD44629F0DF}"/>
                </a:ext>
              </a:extLst>
            </p:cNvPr>
            <p:cNvCxnSpPr/>
            <p:nvPr/>
          </p:nvCxnSpPr>
          <p:spPr>
            <a:xfrm rot="5400000" flipH="1" flipV="1">
              <a:off x="6358730" y="4071145"/>
              <a:ext cx="3286125" cy="1587"/>
            </a:xfrm>
            <a:prstGeom prst="straightConnector1">
              <a:avLst/>
            </a:prstGeom>
            <a:ln w="38100">
              <a:prstDash val="lg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998" name="46 CuadroTexto">
              <a:extLst>
                <a:ext uri="{FF2B5EF4-FFF2-40B4-BE49-F238E27FC236}">
                  <a16:creationId xmlns:a16="http://schemas.microsoft.com/office/drawing/2014/main" id="{1E808AD7-1FDD-194D-B72E-9A8C80592B7E}"/>
                </a:ext>
              </a:extLst>
            </p:cNvPr>
            <p:cNvSpPr txBox="1">
              <a:spLocks noChangeArrowheads="1"/>
            </p:cNvSpPr>
            <p:nvPr/>
          </p:nvSpPr>
          <p:spPr bwMode="auto">
            <a:xfrm rot="-5400000">
              <a:off x="7714103" y="3930235"/>
              <a:ext cx="1451038" cy="59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1600" b="1"/>
                <a:t>Satisfacción </a:t>
              </a:r>
            </a:p>
            <a:p>
              <a:pPr eaLnBrk="1" hangingPunct="1">
                <a:buFont typeface="Wingdings" pitchFamily="2" charset="2"/>
                <a:buNone/>
              </a:pPr>
              <a:r>
                <a:rPr lang="es-AR" altLang="es-AR" sz="1600" b="1"/>
                <a:t>Del cliente</a:t>
              </a:r>
            </a:p>
          </p:txBody>
        </p:sp>
      </p:grpSp>
    </p:spTree>
    <p:extLst>
      <p:ext uri="{BB962C8B-B14F-4D97-AF65-F5344CB8AC3E}">
        <p14:creationId xmlns:p14="http://schemas.microsoft.com/office/powerpoint/2010/main" val="3497987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a:extLst>
              <a:ext uri="{FF2B5EF4-FFF2-40B4-BE49-F238E27FC236}">
                <a16:creationId xmlns:a16="http://schemas.microsoft.com/office/drawing/2014/main" id="{112D5235-D63B-FA4B-B9EE-39F98AE24FE3}"/>
              </a:ext>
            </a:extLst>
          </p:cNvPr>
          <p:cNvSpPr>
            <a:spLocks noGrp="1"/>
          </p:cNvSpPr>
          <p:nvPr>
            <p:ph type="title"/>
          </p:nvPr>
        </p:nvSpPr>
        <p:spPr>
          <a:xfrm>
            <a:off x="493475" y="2872970"/>
            <a:ext cx="2803999" cy="1112059"/>
          </a:xfrm>
        </p:spPr>
        <p:txBody>
          <a:bodyPr>
            <a:normAutofit fontScale="90000"/>
          </a:bodyPr>
          <a:lstStyle/>
          <a:p>
            <a:r>
              <a:rPr kumimoji="1" lang="es-ES_tradnl" altLang="es-AR"/>
              <a:t>Proceso implementado vs. Institucionalizado</a:t>
            </a:r>
            <a:endParaRPr lang="es-AR" altLang="es-AR"/>
          </a:p>
        </p:txBody>
      </p:sp>
      <p:sp>
        <p:nvSpPr>
          <p:cNvPr id="43011" name="3 Marcador de pie de página">
            <a:extLst>
              <a:ext uri="{FF2B5EF4-FFF2-40B4-BE49-F238E27FC236}">
                <a16:creationId xmlns:a16="http://schemas.microsoft.com/office/drawing/2014/main" id="{C13D51E5-551B-0243-BDB0-D6B942133825}"/>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43012" name="4 Marcador de número de diapositiva">
            <a:extLst>
              <a:ext uri="{FF2B5EF4-FFF2-40B4-BE49-F238E27FC236}">
                <a16:creationId xmlns:a16="http://schemas.microsoft.com/office/drawing/2014/main" id="{F1E46701-F786-8D44-9B64-F80C74F78A6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7209DF-C57E-BA46-9F35-E84C02FA72FA}" type="slidenum">
              <a:rPr lang="es-ES_tradnl" altLang="es-AR"/>
              <a:pPr eaLnBrk="1" hangingPunct="1"/>
              <a:t>37</a:t>
            </a:fld>
            <a:endParaRPr lang="es-ES_tradnl" altLang="es-AR"/>
          </a:p>
        </p:txBody>
      </p:sp>
      <p:sp>
        <p:nvSpPr>
          <p:cNvPr id="6" name="Rectangle 3">
            <a:extLst>
              <a:ext uri="{FF2B5EF4-FFF2-40B4-BE49-F238E27FC236}">
                <a16:creationId xmlns:a16="http://schemas.microsoft.com/office/drawing/2014/main" id="{65BE436C-188D-704B-8D0A-9126D636AE39}"/>
              </a:ext>
            </a:extLst>
          </p:cNvPr>
          <p:cNvSpPr txBox="1">
            <a:spLocks noChangeArrowheads="1"/>
          </p:cNvSpPr>
          <p:nvPr/>
        </p:nvSpPr>
        <p:spPr>
          <a:xfrm>
            <a:off x="3468925" y="1286433"/>
            <a:ext cx="8229600" cy="4525962"/>
          </a:xfrm>
          <a:prstGeom prst="rect">
            <a:avLst/>
          </a:prstGeom>
        </p:spPr>
        <p:txBody>
          <a:bodyPr/>
          <a:lstStyle/>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a:p>
            <a:pPr marL="342900" indent="-342900" eaLnBrk="0" hangingPunct="0">
              <a:spcBef>
                <a:spcPct val="20000"/>
              </a:spcBef>
              <a:defRPr/>
            </a:pPr>
            <a:endParaRPr lang="es-AR" sz="2800" kern="0">
              <a:latin typeface="Tahoma" pitchFamily="34" charset="0"/>
              <a:cs typeface="Tahoma" pitchFamily="34" charset="0"/>
            </a:endParaRPr>
          </a:p>
          <a:p>
            <a:pPr marL="342900" indent="-342900" eaLnBrk="0" hangingPunct="0">
              <a:spcBef>
                <a:spcPct val="20000"/>
              </a:spcBef>
              <a:buFontTx/>
              <a:buChar char="•"/>
              <a:defRPr/>
            </a:pPr>
            <a:endParaRPr lang="es-AR" sz="2800" kern="0">
              <a:latin typeface="Tahoma" pitchFamily="34" charset="0"/>
              <a:cs typeface="Tahoma" pitchFamily="34" charset="0"/>
            </a:endParaRPr>
          </a:p>
        </p:txBody>
      </p:sp>
      <p:sp>
        <p:nvSpPr>
          <p:cNvPr id="7" name="AutoShape 6">
            <a:extLst>
              <a:ext uri="{FF2B5EF4-FFF2-40B4-BE49-F238E27FC236}">
                <a16:creationId xmlns:a16="http://schemas.microsoft.com/office/drawing/2014/main" id="{F0417A58-81D1-E949-B07D-C9B30DAA133D}"/>
              </a:ext>
            </a:extLst>
          </p:cNvPr>
          <p:cNvSpPr>
            <a:spLocks noChangeArrowheads="1"/>
          </p:cNvSpPr>
          <p:nvPr/>
        </p:nvSpPr>
        <p:spPr bwMode="auto">
          <a:xfrm>
            <a:off x="3767375" y="1186420"/>
            <a:ext cx="3532188" cy="4224338"/>
          </a:xfrm>
          <a:prstGeom prst="downArrowCallout">
            <a:avLst>
              <a:gd name="adj1" fmla="val 25000"/>
              <a:gd name="adj2" fmla="val 25000"/>
              <a:gd name="adj3" fmla="val 19933"/>
              <a:gd name="adj4" fmla="val 66667"/>
            </a:avLst>
          </a:prstGeom>
          <a:solidFill>
            <a:schemeClr val="accent1">
              <a:alpha val="54901"/>
            </a:schemeClr>
          </a:solidFill>
          <a:ln w="12700" algn="ctr">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Template definidos.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Guías definidas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Procesos definidos.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Políticas definidas.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Métricas definidas.</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Capacitación realizada.</a:t>
            </a:r>
          </a:p>
          <a:p>
            <a:pPr eaLnBrk="1" hangingPunct="1">
              <a:buClr>
                <a:schemeClr val="tx1"/>
              </a:buClr>
              <a:buFont typeface="Webdings" pitchFamily="2" charset="2"/>
              <a:buChar char="4"/>
            </a:pPr>
            <a:r>
              <a:rPr kumimoji="1" lang="es-MX" altLang="es-AR">
                <a:latin typeface="Tahoma" panose="020B0604030504040204" pitchFamily="34" charset="0"/>
                <a:cs typeface="Tahoma" panose="020B0604030504040204" pitchFamily="34" charset="0"/>
              </a:rPr>
              <a:t> Utilización “parcial” de las </a:t>
            </a:r>
          </a:p>
          <a:p>
            <a:pPr eaLnBrk="1" hangingPunct="1">
              <a:buFont typeface="Webdings" pitchFamily="2" charset="2"/>
              <a:buNone/>
            </a:pPr>
            <a:r>
              <a:rPr kumimoji="1" lang="es-MX" altLang="es-AR">
                <a:latin typeface="Tahoma" panose="020B0604030504040204" pitchFamily="34" charset="0"/>
                <a:cs typeface="Tahoma" panose="020B0604030504040204" pitchFamily="34" charset="0"/>
              </a:rPr>
              <a:t>    prácticas en “algunos”</a:t>
            </a:r>
          </a:p>
          <a:p>
            <a:pPr eaLnBrk="1" hangingPunct="1">
              <a:buFont typeface="Webdings" pitchFamily="2" charset="2"/>
              <a:buNone/>
            </a:pPr>
            <a:r>
              <a:rPr kumimoji="1" lang="es-MX" altLang="es-AR">
                <a:latin typeface="Tahoma" panose="020B0604030504040204" pitchFamily="34" charset="0"/>
                <a:cs typeface="Tahoma" panose="020B0604030504040204" pitchFamily="34" charset="0"/>
              </a:rPr>
              <a:t>    proyectos.</a:t>
            </a:r>
          </a:p>
          <a:p>
            <a:pPr eaLnBrk="1" hangingPunct="1">
              <a:buFont typeface="Webdings" pitchFamily="2" charset="2"/>
              <a:buChar char="4"/>
            </a:pPr>
            <a:endParaRPr lang="es-MX" altLang="es-AR">
              <a:latin typeface="Tahoma" panose="020B0604030504040204" pitchFamily="34" charset="0"/>
              <a:cs typeface="Tahoma" panose="020B0604030504040204" pitchFamily="34" charset="0"/>
            </a:endParaRPr>
          </a:p>
        </p:txBody>
      </p:sp>
      <p:sp>
        <p:nvSpPr>
          <p:cNvPr id="43015" name="Rectangle 7">
            <a:extLst>
              <a:ext uri="{FF2B5EF4-FFF2-40B4-BE49-F238E27FC236}">
                <a16:creationId xmlns:a16="http://schemas.microsoft.com/office/drawing/2014/main" id="{8FFBFA26-D581-4C4A-BBD3-90E8D8F191CA}"/>
              </a:ext>
            </a:extLst>
          </p:cNvPr>
          <p:cNvSpPr>
            <a:spLocks noChangeArrowheads="1"/>
          </p:cNvSpPr>
          <p:nvPr/>
        </p:nvSpPr>
        <p:spPr bwMode="auto">
          <a:xfrm>
            <a:off x="3856275" y="5459971"/>
            <a:ext cx="3506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
              </a:spcBef>
              <a:buClr>
                <a:srgbClr val="FD5825"/>
              </a:buClr>
              <a:buFont typeface="Wingdings" pitchFamily="2" charset="2"/>
              <a:buNone/>
            </a:pPr>
            <a:r>
              <a:rPr kumimoji="1" lang="es-MX" altLang="es-AR" sz="2400">
                <a:solidFill>
                  <a:srgbClr val="FF0000"/>
                </a:solidFill>
                <a:latin typeface="Tahoma" panose="020B0604030504040204" pitchFamily="34" charset="0"/>
                <a:cs typeface="Tahoma" panose="020B0604030504040204" pitchFamily="34" charset="0"/>
              </a:rPr>
              <a:t>Proceso “implementado”</a:t>
            </a:r>
          </a:p>
        </p:txBody>
      </p:sp>
      <p:sp>
        <p:nvSpPr>
          <p:cNvPr id="9" name="AutoShape 8">
            <a:extLst>
              <a:ext uri="{FF2B5EF4-FFF2-40B4-BE49-F238E27FC236}">
                <a16:creationId xmlns:a16="http://schemas.microsoft.com/office/drawing/2014/main" id="{6B3FF769-C84D-BF46-9ED9-7CEF4103DFD9}"/>
              </a:ext>
            </a:extLst>
          </p:cNvPr>
          <p:cNvSpPr>
            <a:spLocks noChangeArrowheads="1"/>
          </p:cNvSpPr>
          <p:nvPr/>
        </p:nvSpPr>
        <p:spPr bwMode="auto">
          <a:xfrm>
            <a:off x="7512288" y="1186420"/>
            <a:ext cx="3802062" cy="4224338"/>
          </a:xfrm>
          <a:prstGeom prst="downArrowCallout">
            <a:avLst>
              <a:gd name="adj1" fmla="val 25000"/>
              <a:gd name="adj2" fmla="val 25000"/>
              <a:gd name="adj3" fmla="val 18518"/>
              <a:gd name="adj4" fmla="val 66667"/>
            </a:avLst>
          </a:prstGeom>
          <a:solidFill>
            <a:schemeClr val="accent1">
              <a:alpha val="55000"/>
            </a:schemeClr>
          </a:solidFill>
          <a:ln w="12700" algn="ctr">
            <a:solidFill>
              <a:srgbClr val="000000"/>
            </a:solidFill>
            <a:miter lim="800000"/>
            <a:headEnd/>
            <a:tailEnd/>
          </a:ln>
          <a:effectLst/>
        </p:spPr>
        <p:txBody>
          <a:bodyPr anchor="ctr"/>
          <a:lstStyle/>
          <a:p>
            <a:pPr marL="266700" indent="-266700">
              <a:defRPr/>
            </a:pPr>
            <a:r>
              <a:rPr kumimoji="1" lang="es-MX">
                <a:latin typeface="Tahoma" pitchFamily="34" charset="0"/>
                <a:cs typeface="Tahoma" pitchFamily="34" charset="0"/>
              </a:rPr>
              <a:t> Proceso  implementado</a:t>
            </a:r>
          </a:p>
          <a:p>
            <a:pPr marL="266700" indent="-266700">
              <a:defRPr/>
            </a:pPr>
            <a:r>
              <a:rPr kumimoji="1" lang="es-MX" sz="2000">
                <a:solidFill>
                  <a:schemeClr val="accent1"/>
                </a:solidFill>
                <a:effectLst>
                  <a:outerShdw blurRad="38100" dist="38100" dir="2700000" algn="tl">
                    <a:srgbClr val="000000"/>
                  </a:outerShdw>
                </a:effectLst>
                <a:latin typeface="Tahoma" pitchFamily="34" charset="0"/>
                <a:cs typeface="Tahoma" pitchFamily="34" charset="0"/>
              </a:rPr>
              <a:t>+</a:t>
            </a:r>
          </a:p>
          <a:p>
            <a:pPr marL="266700" indent="-266700">
              <a:buClr>
                <a:schemeClr val="tx1"/>
              </a:buClr>
              <a:defRPr/>
            </a:pPr>
            <a:r>
              <a:rPr kumimoji="1" lang="es-MX">
                <a:latin typeface="Tahoma" pitchFamily="34" charset="0"/>
                <a:cs typeface="Tahoma" pitchFamily="34" charset="0"/>
              </a:rPr>
              <a:t>Procesos utilizados.</a:t>
            </a:r>
          </a:p>
          <a:p>
            <a:pPr marL="266700" indent="-266700">
              <a:buClr>
                <a:schemeClr val="tx1"/>
              </a:buClr>
              <a:defRPr/>
            </a:pPr>
            <a:r>
              <a:rPr kumimoji="1" lang="es-MX">
                <a:latin typeface="Tahoma" pitchFamily="34" charset="0"/>
                <a:cs typeface="Tahoma" pitchFamily="34" charset="0"/>
              </a:rPr>
              <a:t>Mediciones de las prácticas.</a:t>
            </a:r>
          </a:p>
          <a:p>
            <a:pPr marL="266700" indent="-266700">
              <a:buClr>
                <a:schemeClr val="tx1"/>
              </a:buClr>
              <a:defRPr/>
            </a:pPr>
            <a:r>
              <a:rPr kumimoji="1" lang="es-MX">
                <a:latin typeface="Tahoma" pitchFamily="34" charset="0"/>
                <a:cs typeface="Tahoma" pitchFamily="34" charset="0"/>
              </a:rPr>
              <a:t>Revisiones de QA. </a:t>
            </a:r>
          </a:p>
          <a:p>
            <a:pPr marL="266700" indent="-266700">
              <a:buClr>
                <a:schemeClr val="tx1"/>
              </a:buClr>
              <a:defRPr/>
            </a:pPr>
            <a:r>
              <a:rPr kumimoji="1" lang="es-MX">
                <a:latin typeface="Tahoma" pitchFamily="34" charset="0"/>
                <a:cs typeface="Tahoma" pitchFamily="34" charset="0"/>
              </a:rPr>
              <a:t>Corrección a los defectos.</a:t>
            </a:r>
          </a:p>
          <a:p>
            <a:pPr marL="266700" indent="-266700">
              <a:buClr>
                <a:schemeClr val="tx1"/>
              </a:buClr>
              <a:defRPr/>
            </a:pPr>
            <a:r>
              <a:rPr kumimoji="1" lang="es-MX">
                <a:latin typeface="Tahoma" pitchFamily="34" charset="0"/>
                <a:cs typeface="Tahoma" pitchFamily="34" charset="0"/>
              </a:rPr>
              <a:t>Revisiones del Senior Manager realizadas.</a:t>
            </a:r>
          </a:p>
        </p:txBody>
      </p:sp>
      <p:sp>
        <p:nvSpPr>
          <p:cNvPr id="10" name="AutoShape 9">
            <a:extLst>
              <a:ext uri="{FF2B5EF4-FFF2-40B4-BE49-F238E27FC236}">
                <a16:creationId xmlns:a16="http://schemas.microsoft.com/office/drawing/2014/main" id="{476457E3-C74B-1142-BEF6-7E89D7C1B32D}"/>
              </a:ext>
            </a:extLst>
          </p:cNvPr>
          <p:cNvSpPr>
            <a:spLocks/>
          </p:cNvSpPr>
          <p:nvPr/>
        </p:nvSpPr>
        <p:spPr bwMode="auto">
          <a:xfrm>
            <a:off x="11328639" y="2194484"/>
            <a:ext cx="115887" cy="1804987"/>
          </a:xfrm>
          <a:prstGeom prst="rightBrace">
            <a:avLst>
              <a:gd name="adj1" fmla="val 129795"/>
              <a:gd name="adj2" fmla="val 50000"/>
            </a:avLst>
          </a:prstGeom>
          <a:solidFill>
            <a:schemeClr val="tx1"/>
          </a:solidFill>
          <a:ln w="254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AR">
              <a:latin typeface="Tahoma" panose="020B0604030504040204" pitchFamily="34" charset="0"/>
              <a:cs typeface="Tahoma" panose="020B0604030504040204" pitchFamily="34" charset="0"/>
            </a:endParaRPr>
          </a:p>
        </p:txBody>
      </p:sp>
      <p:sp>
        <p:nvSpPr>
          <p:cNvPr id="11" name="Text Box 10">
            <a:extLst>
              <a:ext uri="{FF2B5EF4-FFF2-40B4-BE49-F238E27FC236}">
                <a16:creationId xmlns:a16="http://schemas.microsoft.com/office/drawing/2014/main" id="{463B863F-9EEC-804D-9C95-149AA02F42BE}"/>
              </a:ext>
            </a:extLst>
          </p:cNvPr>
          <p:cNvSpPr txBox="1">
            <a:spLocks noChangeArrowheads="1"/>
          </p:cNvSpPr>
          <p:nvPr/>
        </p:nvSpPr>
        <p:spPr bwMode="auto">
          <a:xfrm>
            <a:off x="10226914" y="3686733"/>
            <a:ext cx="1057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MX" altLang="es-AR" sz="1600">
                <a:latin typeface="Tahoma" panose="020B0604030504040204" pitchFamily="34" charset="0"/>
                <a:cs typeface="Tahoma" panose="020B0604030504040204" pitchFamily="34" charset="0"/>
              </a:rPr>
              <a:t>En todos</a:t>
            </a:r>
          </a:p>
          <a:p>
            <a:pPr eaLnBrk="1" hangingPunct="1">
              <a:buFont typeface="Wingdings" pitchFamily="2" charset="2"/>
              <a:buNone/>
            </a:pPr>
            <a:r>
              <a:rPr lang="es-MX" altLang="es-AR" sz="1600">
                <a:latin typeface="Tahoma" panose="020B0604030504040204" pitchFamily="34" charset="0"/>
                <a:cs typeface="Tahoma" panose="020B0604030504040204" pitchFamily="34" charset="0"/>
              </a:rPr>
              <a:t>los </a:t>
            </a:r>
          </a:p>
          <a:p>
            <a:pPr eaLnBrk="1" hangingPunct="1">
              <a:buFont typeface="Wingdings" pitchFamily="2" charset="2"/>
              <a:buNone/>
            </a:pPr>
            <a:r>
              <a:rPr lang="es-MX" altLang="es-AR" sz="1600">
                <a:latin typeface="Tahoma" panose="020B0604030504040204" pitchFamily="34" charset="0"/>
                <a:cs typeface="Tahoma" panose="020B0604030504040204" pitchFamily="34" charset="0"/>
              </a:rPr>
              <a:t>proyectos</a:t>
            </a:r>
          </a:p>
        </p:txBody>
      </p:sp>
      <p:sp>
        <p:nvSpPr>
          <p:cNvPr id="43019" name="Rectangle 11">
            <a:extLst>
              <a:ext uri="{FF2B5EF4-FFF2-40B4-BE49-F238E27FC236}">
                <a16:creationId xmlns:a16="http://schemas.microsoft.com/office/drawing/2014/main" id="{08972108-5A76-CC41-8765-0E4D757071E5}"/>
              </a:ext>
            </a:extLst>
          </p:cNvPr>
          <p:cNvSpPr>
            <a:spLocks noChangeArrowheads="1"/>
          </p:cNvSpPr>
          <p:nvPr/>
        </p:nvSpPr>
        <p:spPr bwMode="auto">
          <a:xfrm>
            <a:off x="7613889" y="5459971"/>
            <a:ext cx="3995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
              </a:spcBef>
              <a:buClr>
                <a:srgbClr val="FD5825"/>
              </a:buClr>
              <a:buFont typeface="Wingdings" pitchFamily="2" charset="2"/>
              <a:buNone/>
            </a:pPr>
            <a:r>
              <a:rPr kumimoji="1" lang="es-MX" altLang="es-AR" sz="2400">
                <a:solidFill>
                  <a:srgbClr val="FF0000"/>
                </a:solidFill>
                <a:latin typeface="Tahoma" panose="020B0604030504040204" pitchFamily="34" charset="0"/>
                <a:cs typeface="Tahoma" panose="020B0604030504040204" pitchFamily="34" charset="0"/>
              </a:rPr>
              <a:t> Proceso “institucionalizado”</a:t>
            </a:r>
          </a:p>
        </p:txBody>
      </p:sp>
    </p:spTree>
    <p:extLst>
      <p:ext uri="{BB962C8B-B14F-4D97-AF65-F5344CB8AC3E}">
        <p14:creationId xmlns:p14="http://schemas.microsoft.com/office/powerpoint/2010/main" val="2664622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blinds(horizontal)">
                                      <p:cBhvr>
                                        <p:cTn id="7" dur="500"/>
                                        <p:tgtEl>
                                          <p:spTgt spid="7">
                                            <p:bg/>
                                          </p:spTgt>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edge">
                                      <p:cBhvr>
                                        <p:cTn id="10" dur="2000"/>
                                        <p:tgtEl>
                                          <p:spTgt spid="7">
                                            <p:txEl>
                                              <p:pRg st="0" end="0"/>
                                            </p:txEl>
                                          </p:spTgt>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wedge">
                                      <p:cBhvr>
                                        <p:cTn id="13" dur="2000"/>
                                        <p:tgtEl>
                                          <p:spTgt spid="7">
                                            <p:txEl>
                                              <p:pRg st="1" end="1"/>
                                            </p:txEl>
                                          </p:spTgt>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edge">
                                      <p:cBhvr>
                                        <p:cTn id="16" dur="2000"/>
                                        <p:tgtEl>
                                          <p:spTgt spid="7">
                                            <p:txEl>
                                              <p:pRg st="2" end="2"/>
                                            </p:txEl>
                                          </p:spTgt>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edge">
                                      <p:cBhvr>
                                        <p:cTn id="19" dur="2000"/>
                                        <p:tgtEl>
                                          <p:spTgt spid="7">
                                            <p:txEl>
                                              <p:pRg st="3" end="3"/>
                                            </p:txEl>
                                          </p:spTgt>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edge">
                                      <p:cBhvr>
                                        <p:cTn id="22" dur="2000"/>
                                        <p:tgtEl>
                                          <p:spTgt spid="7">
                                            <p:txEl>
                                              <p:pRg st="4" end="4"/>
                                            </p:txEl>
                                          </p:spTgt>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wedge">
                                      <p:cBhvr>
                                        <p:cTn id="25" dur="2000"/>
                                        <p:tgtEl>
                                          <p:spTgt spid="7">
                                            <p:txEl>
                                              <p:pRg st="5" end="5"/>
                                            </p:txEl>
                                          </p:spTgt>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wedge">
                                      <p:cBhvr>
                                        <p:cTn id="28" dur="2000"/>
                                        <p:tgtEl>
                                          <p:spTgt spid="7">
                                            <p:txEl>
                                              <p:pRg st="6" end="6"/>
                                            </p:txEl>
                                          </p:spTgt>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wedge">
                                      <p:cBhvr>
                                        <p:cTn id="31" dur="2000"/>
                                        <p:tgtEl>
                                          <p:spTgt spid="7">
                                            <p:txEl>
                                              <p:pRg st="7" end="7"/>
                                            </p:txEl>
                                          </p:spTgt>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wedge">
                                      <p:cBhvr>
                                        <p:cTn id="34" dur="2000"/>
                                        <p:tgtEl>
                                          <p:spTgt spid="7">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2000"/>
                                        <p:tgtEl>
                                          <p:spTgt spid="9"/>
                                        </p:tgtEl>
                                      </p:cBhvr>
                                    </p:animEffect>
                                  </p:childTnLst>
                                </p:cTn>
                              </p:par>
                            </p:childTnLst>
                          </p:cTn>
                        </p:par>
                        <p:par>
                          <p:cTn id="40" fill="hold" nodeType="afterGroup">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2500"/>
                            </p:stCondLst>
                            <p:childTnLst>
                              <p:par>
                                <p:cTn id="46" presetID="9"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9" grpId="0" animBg="1"/>
      <p:bldP spid="10" grpId="0" animBg="1"/>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a:extLst>
              <a:ext uri="{FF2B5EF4-FFF2-40B4-BE49-F238E27FC236}">
                <a16:creationId xmlns:a16="http://schemas.microsoft.com/office/drawing/2014/main" id="{164824B4-2A4E-D84F-97E7-C685B0997DFB}"/>
              </a:ext>
            </a:extLst>
          </p:cNvPr>
          <p:cNvSpPr>
            <a:spLocks noGrp="1"/>
          </p:cNvSpPr>
          <p:nvPr>
            <p:ph type="title"/>
          </p:nvPr>
        </p:nvSpPr>
        <p:spPr>
          <a:xfrm>
            <a:off x="335582" y="3093244"/>
            <a:ext cx="2220911" cy="671512"/>
          </a:xfrm>
        </p:spPr>
        <p:txBody>
          <a:bodyPr>
            <a:normAutofit fontScale="90000"/>
          </a:bodyPr>
          <a:lstStyle/>
          <a:p>
            <a:r>
              <a:rPr lang="es-AR" altLang="es-AR" dirty="0"/>
              <a:t>Definiciones Básicas</a:t>
            </a:r>
          </a:p>
        </p:txBody>
      </p:sp>
      <p:sp>
        <p:nvSpPr>
          <p:cNvPr id="3" name="2 Marcador de contenido">
            <a:extLst>
              <a:ext uri="{FF2B5EF4-FFF2-40B4-BE49-F238E27FC236}">
                <a16:creationId xmlns:a16="http://schemas.microsoft.com/office/drawing/2014/main" id="{218820F8-AC99-854E-9B54-7CF475EBB6A8}"/>
              </a:ext>
            </a:extLst>
          </p:cNvPr>
          <p:cNvSpPr>
            <a:spLocks noGrp="1"/>
          </p:cNvSpPr>
          <p:nvPr>
            <p:ph idx="1"/>
          </p:nvPr>
        </p:nvSpPr>
        <p:spPr>
          <a:xfrm>
            <a:off x="3482335" y="1291837"/>
            <a:ext cx="8429625" cy="4500562"/>
          </a:xfrm>
        </p:spPr>
        <p:txBody>
          <a:bodyPr/>
          <a:lstStyle/>
          <a:p>
            <a:pPr>
              <a:defRPr/>
            </a:pPr>
            <a:endParaRPr lang="es-AR" dirty="0"/>
          </a:p>
          <a:p>
            <a:pPr>
              <a:defRPr/>
            </a:pPr>
            <a:endParaRPr lang="es-AR" dirty="0"/>
          </a:p>
          <a:p>
            <a:pPr>
              <a:defRPr/>
            </a:pPr>
            <a:endParaRPr lang="es-AR" dirty="0"/>
          </a:p>
          <a:p>
            <a:pPr>
              <a:defRPr/>
            </a:pPr>
            <a:endParaRPr lang="es-AR" dirty="0"/>
          </a:p>
          <a:p>
            <a:pPr>
              <a:defRPr/>
            </a:pPr>
            <a:endParaRPr lang="es-AR" dirty="0"/>
          </a:p>
          <a:p>
            <a:pPr>
              <a:buClr>
                <a:schemeClr val="accent1">
                  <a:lumMod val="50000"/>
                </a:schemeClr>
              </a:buClr>
              <a:buFont typeface="Wingdings" pitchFamily="2" charset="2"/>
              <a:buChar char="Ø"/>
              <a:defRPr/>
            </a:pPr>
            <a:r>
              <a:rPr lang="es-AR" sz="2400" dirty="0"/>
              <a:t>Falla es un problema encontrado luego de la entrega al usuario.</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Error es un problema encontrado durante el desarrollo.</a:t>
            </a:r>
          </a:p>
          <a:p>
            <a:pPr>
              <a:defRPr/>
            </a:pPr>
            <a:endParaRPr lang="es-AR" dirty="0"/>
          </a:p>
        </p:txBody>
      </p:sp>
      <p:sp>
        <p:nvSpPr>
          <p:cNvPr id="13316" name="4 Marcador de pie de página">
            <a:extLst>
              <a:ext uri="{FF2B5EF4-FFF2-40B4-BE49-F238E27FC236}">
                <a16:creationId xmlns:a16="http://schemas.microsoft.com/office/drawing/2014/main" id="{B1A0135D-3C05-ED40-84F1-C9C9FC08394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3317" name="5 Marcador de número de diapositiva">
            <a:extLst>
              <a:ext uri="{FF2B5EF4-FFF2-40B4-BE49-F238E27FC236}">
                <a16:creationId xmlns:a16="http://schemas.microsoft.com/office/drawing/2014/main" id="{A91E5F02-504D-994F-A14E-D90747D01A4A}"/>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B61B32-457F-1E46-ABEC-95AFB92284E9}" type="slidenum">
              <a:rPr lang="es-ES_tradnl" altLang="es-AR"/>
              <a:pPr eaLnBrk="1" hangingPunct="1"/>
              <a:t>38</a:t>
            </a:fld>
            <a:endParaRPr lang="es-ES_tradnl" altLang="es-AR"/>
          </a:p>
        </p:txBody>
      </p:sp>
      <p:sp>
        <p:nvSpPr>
          <p:cNvPr id="7" name="Oval 9">
            <a:extLst>
              <a:ext uri="{FF2B5EF4-FFF2-40B4-BE49-F238E27FC236}">
                <a16:creationId xmlns:a16="http://schemas.microsoft.com/office/drawing/2014/main" id="{35FB3FA9-85E5-DA44-B89E-34E25200DD8C}"/>
              </a:ext>
            </a:extLst>
          </p:cNvPr>
          <p:cNvSpPr>
            <a:spLocks noChangeArrowheads="1"/>
          </p:cNvSpPr>
          <p:nvPr/>
        </p:nvSpPr>
        <p:spPr bwMode="auto">
          <a:xfrm>
            <a:off x="4191944" y="1534717"/>
            <a:ext cx="1800225" cy="1728788"/>
          </a:xfrm>
          <a:prstGeom prst="ellipse">
            <a:avLst/>
          </a:prstGeom>
          <a:solidFill>
            <a:schemeClr val="bg2">
              <a:lumMod val="40000"/>
              <a:lumOff val="60000"/>
            </a:schemeClr>
          </a:solidFill>
          <a:ln w="12700">
            <a:solidFill>
              <a:schemeClr val="accent1"/>
            </a:solidFill>
            <a:round/>
            <a:headEnd/>
            <a:tailEnd/>
          </a:ln>
          <a:effectLst>
            <a:glow rad="228600">
              <a:srgbClr val="C00000">
                <a:alpha val="40000"/>
              </a:srgbClr>
            </a:glow>
          </a:effectLst>
        </p:spPr>
        <p:txBody>
          <a:bodyPr anchor="ctr"/>
          <a:lstStyle/>
          <a:p>
            <a:pPr>
              <a:defRPr/>
            </a:pPr>
            <a:endParaRPr lang="es-AR" b="1" dirty="0">
              <a:solidFill>
                <a:schemeClr val="bg1"/>
              </a:solidFill>
              <a:latin typeface="Tahoma" pitchFamily="34" charset="0"/>
              <a:cs typeface="Tahoma" pitchFamily="34" charset="0"/>
            </a:endParaRPr>
          </a:p>
        </p:txBody>
      </p:sp>
      <p:sp>
        <p:nvSpPr>
          <p:cNvPr id="8" name="Text Box 6">
            <a:extLst>
              <a:ext uri="{FF2B5EF4-FFF2-40B4-BE49-F238E27FC236}">
                <a16:creationId xmlns:a16="http://schemas.microsoft.com/office/drawing/2014/main" id="{3A944115-B2CA-9C4F-AD05-4FABAE17E7F5}"/>
              </a:ext>
            </a:extLst>
          </p:cNvPr>
          <p:cNvSpPr txBox="1">
            <a:spLocks noChangeArrowheads="1"/>
          </p:cNvSpPr>
          <p:nvPr/>
        </p:nvSpPr>
        <p:spPr bwMode="auto">
          <a:xfrm>
            <a:off x="4623747" y="1606162"/>
            <a:ext cx="854075" cy="461962"/>
          </a:xfrm>
          <a:prstGeom prst="rect">
            <a:avLst/>
          </a:prstGeom>
          <a:noFill/>
          <a:ln w="9525">
            <a:noFill/>
            <a:miter lim="800000"/>
            <a:headEnd/>
            <a:tailEnd/>
          </a:ln>
        </p:spPr>
        <p:txBody>
          <a:bodyPr wrap="none">
            <a:spAutoFit/>
          </a:bodyPr>
          <a:lstStyle/>
          <a:p>
            <a:pPr>
              <a:buFont typeface="Wingdings" pitchFamily="2" charset="2"/>
              <a:buNone/>
              <a:defRPr/>
            </a:pPr>
            <a:r>
              <a:rPr lang="es-AR" sz="2400" dirty="0">
                <a:solidFill>
                  <a:schemeClr val="accent1">
                    <a:lumMod val="25000"/>
                  </a:schemeClr>
                </a:solidFill>
                <a:latin typeface="Tahoma" pitchFamily="34" charset="0"/>
                <a:cs typeface="Tahoma" pitchFamily="34" charset="0"/>
              </a:rPr>
              <a:t>Error</a:t>
            </a:r>
          </a:p>
        </p:txBody>
      </p:sp>
      <p:sp>
        <p:nvSpPr>
          <p:cNvPr id="9" name="Text Box 7">
            <a:extLst>
              <a:ext uri="{FF2B5EF4-FFF2-40B4-BE49-F238E27FC236}">
                <a16:creationId xmlns:a16="http://schemas.microsoft.com/office/drawing/2014/main" id="{B3EBC26E-9C43-A441-A399-27B613D8D8D1}"/>
              </a:ext>
            </a:extLst>
          </p:cNvPr>
          <p:cNvSpPr txBox="1">
            <a:spLocks noChangeArrowheads="1"/>
          </p:cNvSpPr>
          <p:nvPr/>
        </p:nvSpPr>
        <p:spPr bwMode="auto">
          <a:xfrm>
            <a:off x="4479284" y="2110987"/>
            <a:ext cx="1223962" cy="461962"/>
          </a:xfrm>
          <a:prstGeom prst="rect">
            <a:avLst/>
          </a:prstGeom>
          <a:noFill/>
          <a:ln w="9525">
            <a:noFill/>
            <a:miter lim="800000"/>
            <a:headEnd/>
            <a:tailEnd/>
          </a:ln>
        </p:spPr>
        <p:txBody>
          <a:bodyPr wrap="none">
            <a:spAutoFit/>
          </a:bodyPr>
          <a:lstStyle/>
          <a:p>
            <a:pPr>
              <a:buFont typeface="Wingdings" pitchFamily="2" charset="2"/>
              <a:buNone/>
              <a:defRPr/>
            </a:pPr>
            <a:r>
              <a:rPr lang="es-AR" sz="2400" dirty="0">
                <a:solidFill>
                  <a:schemeClr val="accent1">
                    <a:lumMod val="25000"/>
                  </a:schemeClr>
                </a:solidFill>
                <a:latin typeface="Tahoma" pitchFamily="34" charset="0"/>
                <a:cs typeface="Tahoma" pitchFamily="34" charset="0"/>
              </a:rPr>
              <a:t>Defecto</a:t>
            </a:r>
          </a:p>
        </p:txBody>
      </p:sp>
      <p:sp>
        <p:nvSpPr>
          <p:cNvPr id="10" name="Text Box 8">
            <a:extLst>
              <a:ext uri="{FF2B5EF4-FFF2-40B4-BE49-F238E27FC236}">
                <a16:creationId xmlns:a16="http://schemas.microsoft.com/office/drawing/2014/main" id="{78436C60-349B-2E4A-AFA9-021DBED551A5}"/>
              </a:ext>
            </a:extLst>
          </p:cNvPr>
          <p:cNvSpPr txBox="1">
            <a:spLocks noChangeArrowheads="1"/>
          </p:cNvSpPr>
          <p:nvPr/>
        </p:nvSpPr>
        <p:spPr bwMode="auto">
          <a:xfrm>
            <a:off x="4623747" y="2687250"/>
            <a:ext cx="796925" cy="461963"/>
          </a:xfrm>
          <a:prstGeom prst="rect">
            <a:avLst/>
          </a:prstGeom>
          <a:noFill/>
          <a:ln w="9525">
            <a:noFill/>
            <a:miter lim="800000"/>
            <a:headEnd/>
            <a:tailEnd/>
          </a:ln>
        </p:spPr>
        <p:txBody>
          <a:bodyPr wrap="none">
            <a:spAutoFit/>
          </a:bodyPr>
          <a:lstStyle/>
          <a:p>
            <a:pPr>
              <a:buFont typeface="Wingdings" pitchFamily="2" charset="2"/>
              <a:buNone/>
              <a:defRPr/>
            </a:pPr>
            <a:r>
              <a:rPr lang="es-AR" sz="2400">
                <a:solidFill>
                  <a:schemeClr val="accent1">
                    <a:lumMod val="25000"/>
                  </a:schemeClr>
                </a:solidFill>
                <a:latin typeface="Tahoma" pitchFamily="34" charset="0"/>
                <a:cs typeface="Tahoma" pitchFamily="34" charset="0"/>
              </a:rPr>
              <a:t>Falla</a:t>
            </a:r>
          </a:p>
        </p:txBody>
      </p:sp>
      <p:sp>
        <p:nvSpPr>
          <p:cNvPr id="11" name="AutoShape 10">
            <a:extLst>
              <a:ext uri="{FF2B5EF4-FFF2-40B4-BE49-F238E27FC236}">
                <a16:creationId xmlns:a16="http://schemas.microsoft.com/office/drawing/2014/main" id="{0C370F2E-FCA8-7B4E-AE8F-269646A551DE}"/>
              </a:ext>
            </a:extLst>
          </p:cNvPr>
          <p:cNvSpPr>
            <a:spLocks noChangeArrowheads="1"/>
          </p:cNvSpPr>
          <p:nvPr/>
        </p:nvSpPr>
        <p:spPr bwMode="auto">
          <a:xfrm>
            <a:off x="6268385" y="2066412"/>
            <a:ext cx="1016000" cy="733663"/>
          </a:xfrm>
          <a:prstGeom prst="rightArrow">
            <a:avLst>
              <a:gd name="adj1" fmla="val 50000"/>
              <a:gd name="adj2" fmla="val 58390"/>
            </a:avLst>
          </a:prstGeom>
          <a:solidFill>
            <a:srgbClr val="C00000"/>
          </a:solidFill>
          <a:ln w="12700">
            <a:noFill/>
            <a:miter lim="800000"/>
            <a:headEnd/>
            <a:tailEnd/>
          </a:ln>
          <a:effectLst>
            <a:glow rad="63500">
              <a:schemeClr val="accent4">
                <a:satMod val="175000"/>
                <a:alpha val="40000"/>
              </a:schemeClr>
            </a:glow>
          </a:effectLst>
        </p:spPr>
        <p:txBody>
          <a:bodyPr anchor="ctr">
            <a:spAutoFit/>
          </a:bodyPr>
          <a:lstStyle/>
          <a:p>
            <a:pPr>
              <a:defRPr/>
            </a:pPr>
            <a:endParaRPr lang="es-AR" b="1">
              <a:latin typeface="Times New Roman" pitchFamily="18" charset="0"/>
              <a:cs typeface="Times New Roman" pitchFamily="18" charset="0"/>
            </a:endParaRPr>
          </a:p>
        </p:txBody>
      </p:sp>
      <p:sp>
        <p:nvSpPr>
          <p:cNvPr id="13327" name="Text Box 11">
            <a:extLst>
              <a:ext uri="{FF2B5EF4-FFF2-40B4-BE49-F238E27FC236}">
                <a16:creationId xmlns:a16="http://schemas.microsoft.com/office/drawing/2014/main" id="{6F2D5932-F127-FF40-B681-10012CA938F2}"/>
              </a:ext>
            </a:extLst>
          </p:cNvPr>
          <p:cNvSpPr txBox="1">
            <a:spLocks noChangeArrowheads="1"/>
          </p:cNvSpPr>
          <p:nvPr/>
        </p:nvSpPr>
        <p:spPr bwMode="auto">
          <a:xfrm>
            <a:off x="7339959" y="2077650"/>
            <a:ext cx="4692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itchFamily="2" charset="2"/>
              <a:buNone/>
            </a:pPr>
            <a:r>
              <a:rPr lang="es-AR" altLang="es-AR" sz="2000">
                <a:latin typeface="Tahoma" panose="020B0604030504040204" pitchFamily="34" charset="0"/>
                <a:cs typeface="Tahoma" panose="020B0604030504040204" pitchFamily="34" charset="0"/>
              </a:rPr>
              <a:t>Son problemas que evidencian  la mala </a:t>
            </a:r>
          </a:p>
          <a:p>
            <a:pPr eaLnBrk="1" hangingPunct="1">
              <a:buFont typeface="Wingdings" pitchFamily="2" charset="2"/>
              <a:buNone/>
            </a:pPr>
            <a:r>
              <a:rPr lang="es-AR" altLang="es-AR" sz="2000">
                <a:latin typeface="Tahoma" panose="020B0604030504040204" pitchFamily="34" charset="0"/>
                <a:cs typeface="Tahoma" panose="020B0604030504040204" pitchFamily="34" charset="0"/>
              </a:rPr>
              <a:t>calidad del producto</a:t>
            </a:r>
          </a:p>
        </p:txBody>
      </p:sp>
    </p:spTree>
    <p:extLst>
      <p:ext uri="{BB962C8B-B14F-4D97-AF65-F5344CB8AC3E}">
        <p14:creationId xmlns:p14="http://schemas.microsoft.com/office/powerpoint/2010/main" val="2369134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a:extLst>
              <a:ext uri="{FF2B5EF4-FFF2-40B4-BE49-F238E27FC236}">
                <a16:creationId xmlns:a16="http://schemas.microsoft.com/office/drawing/2014/main" id="{A024881A-76CA-8449-906D-6315B639C1BF}"/>
              </a:ext>
            </a:extLst>
          </p:cNvPr>
          <p:cNvSpPr>
            <a:spLocks noGrp="1"/>
          </p:cNvSpPr>
          <p:nvPr>
            <p:ph type="title"/>
          </p:nvPr>
        </p:nvSpPr>
        <p:spPr>
          <a:xfrm>
            <a:off x="648341" y="2626245"/>
            <a:ext cx="2464253" cy="1605509"/>
          </a:xfrm>
        </p:spPr>
        <p:txBody>
          <a:bodyPr/>
          <a:lstStyle/>
          <a:p>
            <a:r>
              <a:rPr lang="es-ES" altLang="es-AR" dirty="0"/>
              <a:t>Definiciones Básicas</a:t>
            </a:r>
            <a:endParaRPr lang="es-AR" altLang="es-AR" dirty="0"/>
          </a:p>
        </p:txBody>
      </p:sp>
      <p:sp>
        <p:nvSpPr>
          <p:cNvPr id="3" name="2 Marcador de contenido">
            <a:extLst>
              <a:ext uri="{FF2B5EF4-FFF2-40B4-BE49-F238E27FC236}">
                <a16:creationId xmlns:a16="http://schemas.microsoft.com/office/drawing/2014/main" id="{FD04EE69-CFB4-8341-B3A3-CB6727B0B1F0}"/>
              </a:ext>
            </a:extLst>
          </p:cNvPr>
          <p:cNvSpPr>
            <a:spLocks noGrp="1"/>
          </p:cNvSpPr>
          <p:nvPr>
            <p:ph idx="1"/>
          </p:nvPr>
        </p:nvSpPr>
        <p:spPr>
          <a:xfrm>
            <a:off x="3670058" y="1435999"/>
            <a:ext cx="6000750" cy="4500562"/>
          </a:xfrm>
        </p:spPr>
        <p:txBody>
          <a:bodyPr/>
          <a:lstStyle/>
          <a:p>
            <a:pPr>
              <a:lnSpc>
                <a:spcPct val="90000"/>
              </a:lnSpc>
              <a:buClr>
                <a:schemeClr val="accent1">
                  <a:lumMod val="50000"/>
                </a:schemeClr>
              </a:buClr>
              <a:buFont typeface="Wingdings" pitchFamily="2" charset="2"/>
              <a:buChar char="Ø"/>
              <a:defRPr/>
            </a:pPr>
            <a:r>
              <a:rPr lang="es-AR" sz="2400" dirty="0"/>
              <a:t>Un propósito es encontrar errores para que no se conviertan en defectos o fallas.</a:t>
            </a:r>
          </a:p>
          <a:p>
            <a:pPr>
              <a:lnSpc>
                <a:spcPct val="90000"/>
              </a:lnSpc>
              <a:buClr>
                <a:schemeClr val="accent1">
                  <a:lumMod val="50000"/>
                </a:schemeClr>
              </a:buClr>
              <a:buFont typeface="Wingdings" pitchFamily="2" charset="2"/>
              <a:buChar char="Ø"/>
              <a:defRPr/>
            </a:pPr>
            <a:endParaRPr lang="es-AR" sz="2400" dirty="0"/>
          </a:p>
          <a:p>
            <a:pPr>
              <a:lnSpc>
                <a:spcPct val="90000"/>
              </a:lnSpc>
              <a:buClr>
                <a:schemeClr val="accent1">
                  <a:lumMod val="50000"/>
                </a:schemeClr>
              </a:buClr>
              <a:buFont typeface="Wingdings" pitchFamily="2" charset="2"/>
              <a:buChar char="Ø"/>
              <a:defRPr/>
            </a:pPr>
            <a:r>
              <a:rPr lang="es-AR" sz="2400" dirty="0"/>
              <a:t>Cuanto antes se descubren los errores menos propagación de la mala calidad.</a:t>
            </a:r>
          </a:p>
          <a:p>
            <a:pPr>
              <a:lnSpc>
                <a:spcPct val="90000"/>
              </a:lnSpc>
              <a:buClr>
                <a:schemeClr val="accent1">
                  <a:lumMod val="50000"/>
                </a:schemeClr>
              </a:buClr>
              <a:buFont typeface="Wingdings" pitchFamily="2" charset="2"/>
              <a:buChar char="Ø"/>
              <a:defRPr/>
            </a:pPr>
            <a:endParaRPr lang="es-AR" sz="2400" dirty="0"/>
          </a:p>
          <a:p>
            <a:pPr>
              <a:lnSpc>
                <a:spcPct val="90000"/>
              </a:lnSpc>
              <a:buClr>
                <a:schemeClr val="accent1">
                  <a:lumMod val="50000"/>
                </a:schemeClr>
              </a:buClr>
              <a:buFont typeface="Wingdings" pitchFamily="2" charset="2"/>
              <a:buChar char="Ø"/>
              <a:defRPr/>
            </a:pPr>
            <a:r>
              <a:rPr lang="es-AR" sz="2400" dirty="0"/>
              <a:t>Las revisiones pueden pensarse como un “filtro” en el proceso de desarrollo.</a:t>
            </a:r>
          </a:p>
          <a:p>
            <a:pPr>
              <a:lnSpc>
                <a:spcPct val="90000"/>
              </a:lnSpc>
              <a:defRPr/>
            </a:pPr>
            <a:endParaRPr lang="es-AR" sz="2400" dirty="0"/>
          </a:p>
          <a:p>
            <a:pPr lvl="1">
              <a:lnSpc>
                <a:spcPct val="90000"/>
              </a:lnSpc>
              <a:defRPr/>
            </a:pPr>
            <a:r>
              <a:rPr lang="es-AR" sz="2000" dirty="0"/>
              <a:t>Se aplican en varios momentos del desarrollo de software.</a:t>
            </a:r>
          </a:p>
        </p:txBody>
      </p:sp>
      <p:sp>
        <p:nvSpPr>
          <p:cNvPr id="14340" name="4 Marcador de pie de página">
            <a:extLst>
              <a:ext uri="{FF2B5EF4-FFF2-40B4-BE49-F238E27FC236}">
                <a16:creationId xmlns:a16="http://schemas.microsoft.com/office/drawing/2014/main" id="{A199563B-722A-6846-A7CA-3E95B42C7AD6}"/>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4341" name="5 Marcador de número de diapositiva">
            <a:extLst>
              <a:ext uri="{FF2B5EF4-FFF2-40B4-BE49-F238E27FC236}">
                <a16:creationId xmlns:a16="http://schemas.microsoft.com/office/drawing/2014/main" id="{01CC2078-F218-9448-BD80-AE168E4F998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E429D0-3DAB-6F43-B013-B267FAC77B3C}" type="slidenum">
              <a:rPr lang="es-ES_tradnl" altLang="es-AR"/>
              <a:pPr eaLnBrk="1" hangingPunct="1"/>
              <a:t>39</a:t>
            </a:fld>
            <a:endParaRPr lang="es-ES_tradnl" altLang="es-AR"/>
          </a:p>
        </p:txBody>
      </p:sp>
      <p:pic>
        <p:nvPicPr>
          <p:cNvPr id="14342" name="Picture 2" descr="http://www.fotosearch.com/bthumb/CSP/CSP022/k0228394.jpg">
            <a:extLst>
              <a:ext uri="{FF2B5EF4-FFF2-40B4-BE49-F238E27FC236}">
                <a16:creationId xmlns:a16="http://schemas.microsoft.com/office/drawing/2014/main" id="{A4F2A03F-8AFA-8B41-BA52-6139D9519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6496" y="2650436"/>
            <a:ext cx="2589213"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56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8C43FCB1-7B75-E540-A48F-2A875459595E}"/>
              </a:ext>
            </a:extLst>
          </p:cNvPr>
          <p:cNvSpPr>
            <a:spLocks noGrp="1" noChangeArrowheads="1"/>
          </p:cNvSpPr>
          <p:nvPr>
            <p:ph type="title"/>
          </p:nvPr>
        </p:nvSpPr>
        <p:spPr>
          <a:xfrm>
            <a:off x="237332" y="2297112"/>
            <a:ext cx="2887663" cy="1216025"/>
          </a:xfrm>
          <a:noFill/>
        </p:spPr>
        <p:txBody>
          <a:bodyPr vert="horz" lIns="90488" tIns="44450" rIns="90488" bIns="44450" rtlCol="0" anchor="ctr">
            <a:normAutofit/>
          </a:bodyPr>
          <a:lstStyle/>
          <a:p>
            <a:pPr defTabSz="762000"/>
            <a:r>
              <a:rPr lang="es-MX" altLang="es-AR" dirty="0"/>
              <a:t>Conceptos de Calidad</a:t>
            </a:r>
          </a:p>
        </p:txBody>
      </p:sp>
      <p:sp>
        <p:nvSpPr>
          <p:cNvPr id="1027" name="4 Marcador de número de diapositiva">
            <a:extLst>
              <a:ext uri="{FF2B5EF4-FFF2-40B4-BE49-F238E27FC236}">
                <a16:creationId xmlns:a16="http://schemas.microsoft.com/office/drawing/2014/main" id="{DC5F622C-7B49-F245-A5C2-8E03DF114F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C320AC0-4C8E-CB4C-B060-ADE81D1EE691}" type="slidenum">
              <a:rPr lang="es-MX" altLang="es-AR"/>
              <a:pPr eaLnBrk="1" hangingPunct="1"/>
              <a:t>4</a:t>
            </a:fld>
            <a:endParaRPr lang="es-MX" altLang="es-AR"/>
          </a:p>
        </p:txBody>
      </p:sp>
      <p:graphicFrame>
        <p:nvGraphicFramePr>
          <p:cNvPr id="1026" name="Object 4">
            <a:extLst>
              <a:ext uri="{FF2B5EF4-FFF2-40B4-BE49-F238E27FC236}">
                <a16:creationId xmlns:a16="http://schemas.microsoft.com/office/drawing/2014/main" id="{ADFEFC10-BF76-5A4C-8C47-723083337A55}"/>
              </a:ext>
            </a:extLst>
          </p:cNvPr>
          <p:cNvGraphicFramePr>
            <a:graphicFrameLocks/>
          </p:cNvGraphicFramePr>
          <p:nvPr>
            <p:extLst>
              <p:ext uri="{D42A27DB-BD31-4B8C-83A1-F6EECF244321}">
                <p14:modId xmlns:p14="http://schemas.microsoft.com/office/powerpoint/2010/main" val="319104154"/>
              </p:ext>
            </p:extLst>
          </p:nvPr>
        </p:nvGraphicFramePr>
        <p:xfrm>
          <a:off x="3576708" y="2244723"/>
          <a:ext cx="2111375" cy="2871788"/>
        </p:xfrm>
        <a:graphic>
          <a:graphicData uri="http://schemas.openxmlformats.org/presentationml/2006/ole">
            <mc:AlternateContent xmlns:mc="http://schemas.openxmlformats.org/markup-compatibility/2006">
              <mc:Choice xmlns:v="urn:schemas-microsoft-com:vml" Requires="v">
                <p:oleObj spid="_x0000_s1025" name="Microsoft ClipArt Gallery" r:id="rId4" imgW="21234400" imgH="32613600" progId="MS_ClipArt_Gallery">
                  <p:embed/>
                </p:oleObj>
              </mc:Choice>
              <mc:Fallback>
                <p:oleObj name="Microsoft ClipArt Gallery" r:id="rId4" imgW="21234400" imgH="32613600" progId="MS_ClipArt_Gallery">
                  <p:embed/>
                  <p:pic>
                    <p:nvPicPr>
                      <p:cNvPr id="1026" name="Object 4">
                        <a:extLst>
                          <a:ext uri="{FF2B5EF4-FFF2-40B4-BE49-F238E27FC236}">
                            <a16:creationId xmlns:a16="http://schemas.microsoft.com/office/drawing/2014/main" id="{ADFEFC10-BF76-5A4C-8C47-723083337A5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6708" y="2244723"/>
                        <a:ext cx="2111375"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a:extLst>
              <a:ext uri="{FF2B5EF4-FFF2-40B4-BE49-F238E27FC236}">
                <a16:creationId xmlns:a16="http://schemas.microsoft.com/office/drawing/2014/main" id="{0E7F16DC-5011-924B-80E7-D04287E89EA5}"/>
              </a:ext>
            </a:extLst>
          </p:cNvPr>
          <p:cNvSpPr>
            <a:spLocks noChangeArrowheads="1"/>
          </p:cNvSpPr>
          <p:nvPr/>
        </p:nvSpPr>
        <p:spPr bwMode="auto">
          <a:xfrm>
            <a:off x="4632396" y="984250"/>
            <a:ext cx="5573643"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dirty="0"/>
              <a:t>Elementos de la definición que son</a:t>
            </a:r>
          </a:p>
          <a:p>
            <a:r>
              <a:rPr lang="es-MX" altLang="es-AR" sz="2400" dirty="0"/>
              <a:t>claves: </a:t>
            </a:r>
          </a:p>
        </p:txBody>
      </p:sp>
      <p:sp>
        <p:nvSpPr>
          <p:cNvPr id="1030" name="Rectangle 6">
            <a:extLst>
              <a:ext uri="{FF2B5EF4-FFF2-40B4-BE49-F238E27FC236}">
                <a16:creationId xmlns:a16="http://schemas.microsoft.com/office/drawing/2014/main" id="{F131D92F-F90F-8D49-A9AD-0EC238C73BFF}"/>
              </a:ext>
            </a:extLst>
          </p:cNvPr>
          <p:cNvSpPr>
            <a:spLocks noChangeArrowheads="1"/>
          </p:cNvSpPr>
          <p:nvPr/>
        </p:nvSpPr>
        <p:spPr bwMode="auto">
          <a:xfrm>
            <a:off x="5864526" y="1993899"/>
            <a:ext cx="5116513"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pPr>
              <a:buSzPct val="100000"/>
              <a:buFontTx/>
              <a:buChar char="•"/>
            </a:pPr>
            <a:r>
              <a:rPr lang="es-MX" altLang="es-AR" sz="2200" dirty="0">
                <a:latin typeface="Times New Roman" panose="02020603050405020304" pitchFamily="18" charset="0"/>
              </a:rPr>
              <a:t> </a:t>
            </a:r>
            <a:r>
              <a:rPr lang="es-MX" altLang="es-AR" sz="2200" dirty="0">
                <a:latin typeface="Arial" panose="020B0604020202020204" pitchFamily="34" charset="0"/>
              </a:rPr>
              <a:t>La visión de calidad es estratégica.</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Sin visión de producto no hay calidad.</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La calidad depende de los procesos.</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La calidad está orientada al cliente.</a:t>
            </a:r>
          </a:p>
          <a:p>
            <a:endParaRPr lang="es-MX" altLang="es-AR" sz="2200" dirty="0">
              <a:latin typeface="Arial" panose="020B0604020202020204" pitchFamily="34" charset="0"/>
            </a:endParaRPr>
          </a:p>
          <a:p>
            <a:pPr>
              <a:buSzPct val="100000"/>
              <a:buFontTx/>
              <a:buChar char="•"/>
            </a:pPr>
            <a:r>
              <a:rPr lang="es-MX" altLang="es-AR" sz="2200" dirty="0">
                <a:latin typeface="Arial" panose="020B0604020202020204" pitchFamily="34" charset="0"/>
              </a:rPr>
              <a:t> Calidad es mejora permanente.</a:t>
            </a:r>
          </a:p>
          <a:p>
            <a:pPr latinLnBrk="1"/>
            <a:endParaRPr lang="es-MX" altLang="es-AR" sz="2200" dirty="0">
              <a:latin typeface="Arial" panose="020B0604020202020204" pitchFamily="34" charset="0"/>
            </a:endParaRPr>
          </a:p>
        </p:txBody>
      </p:sp>
      <p:sp>
        <p:nvSpPr>
          <p:cNvPr id="2" name="Marcador de pie de página 1">
            <a:extLst>
              <a:ext uri="{FF2B5EF4-FFF2-40B4-BE49-F238E27FC236}">
                <a16:creationId xmlns:a16="http://schemas.microsoft.com/office/drawing/2014/main" id="{C539A625-345A-FE40-A6FF-46BC26516D8A}"/>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365620255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a:extLst>
              <a:ext uri="{FF2B5EF4-FFF2-40B4-BE49-F238E27FC236}">
                <a16:creationId xmlns:a16="http://schemas.microsoft.com/office/drawing/2014/main" id="{158BD4D5-AD49-AE4D-88CC-F5585653A70A}"/>
              </a:ext>
            </a:extLst>
          </p:cNvPr>
          <p:cNvSpPr>
            <a:spLocks noGrp="1"/>
          </p:cNvSpPr>
          <p:nvPr>
            <p:ph type="title"/>
          </p:nvPr>
        </p:nvSpPr>
        <p:spPr>
          <a:xfrm>
            <a:off x="454521" y="2491040"/>
            <a:ext cx="2748907" cy="1324006"/>
          </a:xfrm>
        </p:spPr>
        <p:txBody>
          <a:bodyPr/>
          <a:lstStyle/>
          <a:p>
            <a:r>
              <a:rPr lang="es-AR" altLang="es-AR"/>
              <a:t>Ejemplos de defectos</a:t>
            </a:r>
          </a:p>
        </p:txBody>
      </p:sp>
      <p:sp>
        <p:nvSpPr>
          <p:cNvPr id="15363" name="2 Marcador de contenido">
            <a:extLst>
              <a:ext uri="{FF2B5EF4-FFF2-40B4-BE49-F238E27FC236}">
                <a16:creationId xmlns:a16="http://schemas.microsoft.com/office/drawing/2014/main" id="{0C78B6FE-4C45-3546-B9BA-B3299E4EE155}"/>
              </a:ext>
            </a:extLst>
          </p:cNvPr>
          <p:cNvSpPr>
            <a:spLocks noGrp="1"/>
          </p:cNvSpPr>
          <p:nvPr>
            <p:ph idx="1"/>
          </p:nvPr>
        </p:nvSpPr>
        <p:spPr>
          <a:xfrm>
            <a:off x="3532009" y="957539"/>
            <a:ext cx="6000750" cy="4500562"/>
          </a:xfrm>
        </p:spPr>
        <p:txBody>
          <a:bodyPr/>
          <a:lstStyle/>
          <a:p>
            <a:pPr>
              <a:buFontTx/>
              <a:buNone/>
            </a:pPr>
            <a:endParaRPr lang="es-AR" altLang="es-AR" sz="2000" dirty="0"/>
          </a:p>
          <a:p>
            <a:pPr>
              <a:spcBef>
                <a:spcPct val="5000"/>
              </a:spcBef>
              <a:buClr>
                <a:srgbClr val="FF0000"/>
              </a:buClr>
              <a:buFont typeface="Webdings" pitchFamily="2" charset="2"/>
              <a:buChar char=""/>
            </a:pPr>
            <a:r>
              <a:rPr kumimoji="1" lang="es-AR" altLang="es-AR" sz="2000" dirty="0"/>
              <a:t>No cumplir con reglas definidas para el producto.</a:t>
            </a:r>
          </a:p>
          <a:p>
            <a:pPr>
              <a:spcBef>
                <a:spcPct val="5000"/>
              </a:spcBef>
              <a:buClr>
                <a:srgbClr val="FF0000"/>
              </a:buClr>
              <a:buFont typeface="Webdings" pitchFamily="2" charset="2"/>
              <a:buChar char=""/>
            </a:pPr>
            <a:endParaRPr kumimoji="1" lang="es-AR" altLang="es-AR" sz="2000" dirty="0"/>
          </a:p>
          <a:p>
            <a:pPr>
              <a:spcBef>
                <a:spcPct val="5000"/>
              </a:spcBef>
              <a:buClr>
                <a:srgbClr val="FF0000"/>
              </a:buClr>
              <a:buFont typeface="Webdings" pitchFamily="2" charset="2"/>
              <a:buChar char=""/>
            </a:pPr>
            <a:r>
              <a:rPr kumimoji="1" lang="es-AR" altLang="es-AR" sz="2000" dirty="0"/>
              <a:t>Reglas de control inconsistentes.</a:t>
            </a:r>
          </a:p>
          <a:p>
            <a:pPr>
              <a:spcBef>
                <a:spcPct val="5000"/>
              </a:spcBef>
              <a:buClr>
                <a:srgbClr val="FF0000"/>
              </a:buClr>
              <a:buFont typeface="Webdings" pitchFamily="2" charset="2"/>
              <a:buChar char=""/>
            </a:pPr>
            <a:endParaRPr kumimoji="1" lang="es-AR" altLang="es-AR" sz="2000" dirty="0"/>
          </a:p>
          <a:p>
            <a:pPr>
              <a:spcBef>
                <a:spcPct val="5000"/>
              </a:spcBef>
              <a:buClr>
                <a:srgbClr val="FF0000"/>
              </a:buClr>
              <a:buFont typeface="Webdings" pitchFamily="2" charset="2"/>
              <a:buChar char=""/>
            </a:pPr>
            <a:r>
              <a:rPr kumimoji="1" lang="es-AR" altLang="es-AR" sz="2000" dirty="0"/>
              <a:t>No cumplimiento de Estándares de Procesos.</a:t>
            </a:r>
          </a:p>
          <a:p>
            <a:pPr>
              <a:spcBef>
                <a:spcPct val="5000"/>
              </a:spcBef>
              <a:buClr>
                <a:srgbClr val="FF0000"/>
              </a:buClr>
              <a:buFont typeface="Webdings" pitchFamily="2" charset="2"/>
              <a:buChar char=""/>
            </a:pPr>
            <a:endParaRPr kumimoji="1" lang="es-AR" altLang="es-AR" sz="2000" dirty="0"/>
          </a:p>
          <a:p>
            <a:pPr>
              <a:spcBef>
                <a:spcPct val="5000"/>
              </a:spcBef>
              <a:buClr>
                <a:srgbClr val="FF0000"/>
              </a:buClr>
              <a:buFont typeface="Webdings" pitchFamily="2" charset="2"/>
              <a:buChar char=""/>
            </a:pPr>
            <a:r>
              <a:rPr kumimoji="1" lang="es-AR" altLang="es-AR" sz="2000" dirty="0"/>
              <a:t>No cumplimiento de Estándares de documentación.</a:t>
            </a:r>
          </a:p>
          <a:p>
            <a:pPr>
              <a:spcBef>
                <a:spcPct val="5000"/>
              </a:spcBef>
              <a:buClr>
                <a:srgbClr val="FF0000"/>
              </a:buClr>
              <a:buFont typeface="Webdings" pitchFamily="2" charset="2"/>
              <a:buChar char=""/>
            </a:pPr>
            <a:endParaRPr kumimoji="1" lang="es-AR" altLang="es-AR" sz="2000" dirty="0"/>
          </a:p>
          <a:p>
            <a:pPr>
              <a:spcBef>
                <a:spcPct val="5000"/>
              </a:spcBef>
              <a:buClr>
                <a:srgbClr val="FF0000"/>
              </a:buClr>
              <a:buFont typeface="Webdings" pitchFamily="2" charset="2"/>
              <a:buChar char=""/>
            </a:pPr>
            <a:r>
              <a:rPr kumimoji="1" lang="es-AR" altLang="es-AR" sz="2000" dirty="0"/>
              <a:t>Falta de preparación de los recursos involucrados con el producto.</a:t>
            </a:r>
          </a:p>
          <a:p>
            <a:pPr>
              <a:buFontTx/>
              <a:buNone/>
            </a:pPr>
            <a:endParaRPr lang="es-AR" altLang="es-AR" sz="2000" dirty="0"/>
          </a:p>
          <a:p>
            <a:endParaRPr lang="es-AR" altLang="es-AR" sz="2000" dirty="0"/>
          </a:p>
        </p:txBody>
      </p:sp>
      <p:graphicFrame>
        <p:nvGraphicFramePr>
          <p:cNvPr id="7" name="6 Marcador de contenido">
            <a:extLst>
              <a:ext uri="{FF2B5EF4-FFF2-40B4-BE49-F238E27FC236}">
                <a16:creationId xmlns:a16="http://schemas.microsoft.com/office/drawing/2014/main" id="{F2EE556F-45ED-D644-80E3-3494045F9F80}"/>
              </a:ext>
            </a:extLst>
          </p:cNvPr>
          <p:cNvGraphicFramePr>
            <a:graphicFrameLocks noGrp="1"/>
          </p:cNvGraphicFramePr>
          <p:nvPr>
            <p:ph idx="13"/>
            <p:extLst>
              <p:ext uri="{D42A27DB-BD31-4B8C-83A1-F6EECF244321}">
                <p14:modId xmlns:p14="http://schemas.microsoft.com/office/powerpoint/2010/main" val="976894322"/>
              </p:ext>
            </p:extLst>
          </p:nvPr>
        </p:nvGraphicFramePr>
        <p:xfrm>
          <a:off x="9705441" y="2570726"/>
          <a:ext cx="1857388" cy="2571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365" name="4 Marcador de pie de página">
            <a:extLst>
              <a:ext uri="{FF2B5EF4-FFF2-40B4-BE49-F238E27FC236}">
                <a16:creationId xmlns:a16="http://schemas.microsoft.com/office/drawing/2014/main" id="{119F1808-DF82-F045-B4F2-C50A77E6B26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5366" name="5 Marcador de número de diapositiva">
            <a:extLst>
              <a:ext uri="{FF2B5EF4-FFF2-40B4-BE49-F238E27FC236}">
                <a16:creationId xmlns:a16="http://schemas.microsoft.com/office/drawing/2014/main" id="{284FCDF4-0A9B-9C48-9E5C-C5DB52ADFEDA}"/>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37FE1B-D350-9144-B942-A10EEDB99F9D}" type="slidenum">
              <a:rPr lang="es-ES_tradnl" altLang="es-AR"/>
              <a:pPr eaLnBrk="1" hangingPunct="1"/>
              <a:t>40</a:t>
            </a:fld>
            <a:endParaRPr lang="es-ES_tradnl" altLang="es-AR"/>
          </a:p>
        </p:txBody>
      </p:sp>
      <p:pic>
        <p:nvPicPr>
          <p:cNvPr id="15367" name="Picture 2" descr="http://tbn2.google.com/images?q=tbn:18KmbwjVPwJHeM:http://1.bp.blogspot.com/_TWf9CTR3zPs/SYxD5uMAA-I/AAAAAAAAA3A/l7B2IFQN1BQ/s320/Fantasmas.jpg">
            <a:extLst>
              <a:ext uri="{FF2B5EF4-FFF2-40B4-BE49-F238E27FC236}">
                <a16:creationId xmlns:a16="http://schemas.microsoft.com/office/drawing/2014/main" id="{CD3C0411-42A9-E14D-A95D-C7B5061A77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9735" y="1356870"/>
            <a:ext cx="11430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0815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a:extLst>
              <a:ext uri="{FF2B5EF4-FFF2-40B4-BE49-F238E27FC236}">
                <a16:creationId xmlns:a16="http://schemas.microsoft.com/office/drawing/2014/main" id="{D943160E-E5F2-4242-978A-4AA7D7C34A5D}"/>
              </a:ext>
            </a:extLst>
          </p:cNvPr>
          <p:cNvSpPr>
            <a:spLocks noGrp="1"/>
          </p:cNvSpPr>
          <p:nvPr>
            <p:ph type="title"/>
          </p:nvPr>
        </p:nvSpPr>
        <p:spPr>
          <a:xfrm>
            <a:off x="490854" y="2763542"/>
            <a:ext cx="2688351" cy="1000125"/>
          </a:xfrm>
        </p:spPr>
        <p:txBody>
          <a:bodyPr/>
          <a:lstStyle/>
          <a:p>
            <a:r>
              <a:rPr lang="es-AR" altLang="es-AR" dirty="0"/>
              <a:t>Hallando la solución</a:t>
            </a:r>
          </a:p>
        </p:txBody>
      </p:sp>
      <p:sp>
        <p:nvSpPr>
          <p:cNvPr id="3" name="2 Marcador de contenido">
            <a:extLst>
              <a:ext uri="{FF2B5EF4-FFF2-40B4-BE49-F238E27FC236}">
                <a16:creationId xmlns:a16="http://schemas.microsoft.com/office/drawing/2014/main" id="{B3BB3551-CED6-3244-A73F-742EF5D2F678}"/>
              </a:ext>
            </a:extLst>
          </p:cNvPr>
          <p:cNvSpPr>
            <a:spLocks noGrp="1"/>
          </p:cNvSpPr>
          <p:nvPr>
            <p:ph idx="1"/>
          </p:nvPr>
        </p:nvSpPr>
        <p:spPr>
          <a:xfrm>
            <a:off x="3521083" y="1068111"/>
            <a:ext cx="6000750" cy="4500562"/>
          </a:xfrm>
        </p:spPr>
        <p:txBody>
          <a:bodyPr>
            <a:normAutofit lnSpcReduction="10000"/>
          </a:bodyPr>
          <a:lstStyle/>
          <a:p>
            <a:pPr>
              <a:buClr>
                <a:schemeClr val="accent1">
                  <a:lumMod val="50000"/>
                </a:schemeClr>
              </a:buClr>
              <a:buFont typeface="Wingdings" pitchFamily="2" charset="2"/>
              <a:buChar char="Ø"/>
              <a:defRPr/>
            </a:pPr>
            <a:r>
              <a:rPr lang="es-AR" dirty="0"/>
              <a:t>Un excelente objetivo :</a:t>
            </a:r>
          </a:p>
          <a:p>
            <a:pPr>
              <a:buClr>
                <a:schemeClr val="accent1">
                  <a:lumMod val="50000"/>
                </a:schemeClr>
              </a:buClr>
              <a:buFont typeface="Wingdings" pitchFamily="2" charset="2"/>
              <a:buChar char="Ø"/>
              <a:defRPr/>
            </a:pPr>
            <a:endParaRPr lang="es-AR" dirty="0"/>
          </a:p>
          <a:p>
            <a:pPr lvl="1">
              <a:buClr>
                <a:schemeClr val="accent1">
                  <a:lumMod val="50000"/>
                </a:schemeClr>
              </a:buClr>
              <a:buFont typeface="Wingdings" pitchFamily="2" charset="2"/>
              <a:buChar char="§"/>
              <a:defRPr/>
            </a:pPr>
            <a:r>
              <a:rPr lang="es-AR" sz="2000" dirty="0"/>
              <a:t>Anticipar la detección de defectos, para mejorar la calidad de los productos y reducir los costos de detección y reparación.</a:t>
            </a:r>
          </a:p>
          <a:p>
            <a:pPr>
              <a:defRPr/>
            </a:pPr>
            <a:endParaRPr lang="es-AR" dirty="0"/>
          </a:p>
          <a:p>
            <a:pPr>
              <a:buClr>
                <a:schemeClr val="accent1">
                  <a:lumMod val="50000"/>
                </a:schemeClr>
              </a:buClr>
              <a:buFont typeface="Wingdings" pitchFamily="2" charset="2"/>
              <a:buChar char="Ø"/>
              <a:defRPr/>
            </a:pPr>
            <a:r>
              <a:rPr lang="es-AR" dirty="0"/>
              <a:t>Factores de éxito:</a:t>
            </a:r>
          </a:p>
          <a:p>
            <a:pPr>
              <a:buClr>
                <a:schemeClr val="accent1">
                  <a:lumMod val="50000"/>
                </a:schemeClr>
              </a:buClr>
              <a:buFont typeface="Wingdings" pitchFamily="2" charset="2"/>
              <a:buChar char="Ø"/>
              <a:defRPr/>
            </a:pPr>
            <a:endParaRPr lang="es-AR" dirty="0"/>
          </a:p>
          <a:p>
            <a:pPr lvl="1">
              <a:buClr>
                <a:schemeClr val="accent1">
                  <a:lumMod val="50000"/>
                </a:schemeClr>
              </a:buClr>
              <a:buFont typeface="Wingdings" pitchFamily="2" charset="2"/>
              <a:buChar char="§"/>
              <a:defRPr/>
            </a:pPr>
            <a:r>
              <a:rPr lang="es-AR" sz="2000" dirty="0"/>
              <a:t>Procesos de desarrollo definidos. </a:t>
            </a:r>
          </a:p>
          <a:p>
            <a:pPr lvl="1">
              <a:buClr>
                <a:schemeClr val="accent1">
                  <a:lumMod val="50000"/>
                </a:schemeClr>
              </a:buClr>
              <a:buFont typeface="Wingdings" pitchFamily="2" charset="2"/>
              <a:buChar char="§"/>
              <a:defRPr/>
            </a:pPr>
            <a:r>
              <a:rPr lang="es-AR" sz="2000" dirty="0"/>
              <a:t>Buenas prácticas de diseño.</a:t>
            </a:r>
          </a:p>
          <a:p>
            <a:pPr lvl="1">
              <a:buClr>
                <a:schemeClr val="accent1">
                  <a:lumMod val="50000"/>
                </a:schemeClr>
              </a:buClr>
              <a:buFont typeface="Wingdings" pitchFamily="2" charset="2"/>
              <a:buChar char="§"/>
              <a:defRPr/>
            </a:pPr>
            <a:r>
              <a:rPr lang="es-AR" sz="2000" dirty="0"/>
              <a:t>Buenas prácticas de control de calidad.</a:t>
            </a:r>
          </a:p>
        </p:txBody>
      </p:sp>
      <p:sp>
        <p:nvSpPr>
          <p:cNvPr id="18436" name="4 Marcador de pie de página">
            <a:extLst>
              <a:ext uri="{FF2B5EF4-FFF2-40B4-BE49-F238E27FC236}">
                <a16:creationId xmlns:a16="http://schemas.microsoft.com/office/drawing/2014/main" id="{66555CF3-66C0-2F4E-9E70-265B458DBF4A}"/>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8437" name="5 Marcador de número de diapositiva">
            <a:extLst>
              <a:ext uri="{FF2B5EF4-FFF2-40B4-BE49-F238E27FC236}">
                <a16:creationId xmlns:a16="http://schemas.microsoft.com/office/drawing/2014/main" id="{8089B58E-D4A0-F94B-8E82-B953A5A7CD1F}"/>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1FF355-52BC-644B-9261-504D15CC429E}" type="slidenum">
              <a:rPr lang="es-ES_tradnl" altLang="es-AR"/>
              <a:pPr eaLnBrk="1" hangingPunct="1"/>
              <a:t>41</a:t>
            </a:fld>
            <a:endParaRPr lang="es-ES_tradnl" altLang="es-AR"/>
          </a:p>
        </p:txBody>
      </p:sp>
      <p:pic>
        <p:nvPicPr>
          <p:cNvPr id="18438" name="Picture 2" descr="http://www.fotosearch.com/bthumb/CSK/CSK437/ks116169.jpg">
            <a:extLst>
              <a:ext uri="{FF2B5EF4-FFF2-40B4-BE49-F238E27FC236}">
                <a16:creationId xmlns:a16="http://schemas.microsoft.com/office/drawing/2014/main" id="{24E196CB-AB99-9D45-A94C-5999FBE85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6334" y="1958054"/>
            <a:ext cx="1955601" cy="2941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155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www.fotosearch.com/bthumb/CSP/CSP219/k2194749.jpg">
            <a:extLst>
              <a:ext uri="{FF2B5EF4-FFF2-40B4-BE49-F238E27FC236}">
                <a16:creationId xmlns:a16="http://schemas.microsoft.com/office/drawing/2014/main" id="{E14B6ED3-77BC-AB4C-8C10-D1D02A6EFF55}"/>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a:xfrm>
            <a:off x="8523852" y="1871190"/>
            <a:ext cx="3142268" cy="2162285"/>
          </a:xfrm>
          <a:noFill/>
        </p:spPr>
      </p:pic>
      <p:sp>
        <p:nvSpPr>
          <p:cNvPr id="19459" name="1 Título">
            <a:extLst>
              <a:ext uri="{FF2B5EF4-FFF2-40B4-BE49-F238E27FC236}">
                <a16:creationId xmlns:a16="http://schemas.microsoft.com/office/drawing/2014/main" id="{7369ED5F-B793-4740-818D-DE5303C268FE}"/>
              </a:ext>
            </a:extLst>
          </p:cNvPr>
          <p:cNvSpPr>
            <a:spLocks noGrp="1"/>
          </p:cNvSpPr>
          <p:nvPr>
            <p:ph type="title"/>
          </p:nvPr>
        </p:nvSpPr>
        <p:spPr>
          <a:xfrm>
            <a:off x="624078" y="2642431"/>
            <a:ext cx="2320629" cy="1487508"/>
          </a:xfrm>
        </p:spPr>
        <p:txBody>
          <a:bodyPr/>
          <a:lstStyle/>
          <a:p>
            <a:r>
              <a:rPr lang="es-AR" altLang="es-AR" dirty="0"/>
              <a:t>Hallando la solución</a:t>
            </a:r>
          </a:p>
        </p:txBody>
      </p:sp>
      <p:sp>
        <p:nvSpPr>
          <p:cNvPr id="3" name="2 Marcador de contenido">
            <a:extLst>
              <a:ext uri="{FF2B5EF4-FFF2-40B4-BE49-F238E27FC236}">
                <a16:creationId xmlns:a16="http://schemas.microsoft.com/office/drawing/2014/main" id="{9DCE21D7-7C10-DF4A-96E2-A7969EF50EA0}"/>
              </a:ext>
            </a:extLst>
          </p:cNvPr>
          <p:cNvSpPr>
            <a:spLocks noGrp="1"/>
          </p:cNvSpPr>
          <p:nvPr>
            <p:ph idx="1"/>
          </p:nvPr>
        </p:nvSpPr>
        <p:spPr>
          <a:xfrm>
            <a:off x="3561057" y="1285781"/>
            <a:ext cx="6000750" cy="4500562"/>
          </a:xfrm>
        </p:spPr>
        <p:txBody>
          <a:bodyPr/>
          <a:lstStyle/>
          <a:p>
            <a:pPr marL="476250" indent="-476250">
              <a:spcBef>
                <a:spcPct val="5000"/>
              </a:spcBef>
              <a:buClr>
                <a:schemeClr val="accent1">
                  <a:lumMod val="50000"/>
                </a:schemeClr>
              </a:buClr>
              <a:buFont typeface="Wingdings" pitchFamily="2" charset="2"/>
              <a:buChar char=""/>
              <a:defRPr/>
            </a:pPr>
            <a:r>
              <a:rPr kumimoji="1" lang="es-MX" sz="2400" dirty="0"/>
              <a:t>Revisión de productos intermedio durante el desarrollo.</a:t>
            </a:r>
          </a:p>
          <a:p>
            <a:pPr marL="476250" indent="-476250">
              <a:spcBef>
                <a:spcPct val="5000"/>
              </a:spcBef>
              <a:buClr>
                <a:schemeClr val="accent1">
                  <a:lumMod val="50000"/>
                </a:schemeClr>
              </a:buClr>
              <a:buFont typeface="Wingdings" pitchFamily="2" charset="2"/>
              <a:buChar char=""/>
              <a:defRPr/>
            </a:pPr>
            <a:endParaRPr kumimoji="1" lang="es-MX" sz="2400" dirty="0"/>
          </a:p>
          <a:p>
            <a:pPr marL="476250" indent="-476250">
              <a:spcBef>
                <a:spcPct val="5000"/>
              </a:spcBef>
              <a:buClr>
                <a:schemeClr val="accent1">
                  <a:lumMod val="50000"/>
                </a:schemeClr>
              </a:buClr>
              <a:buFont typeface="Wingdings" pitchFamily="2" charset="2"/>
              <a:buChar char=""/>
              <a:defRPr/>
            </a:pPr>
            <a:r>
              <a:rPr kumimoji="1" lang="es-MX" sz="2400" dirty="0"/>
              <a:t>Adecuado para labores intelectuales intensivas.</a:t>
            </a:r>
          </a:p>
          <a:p>
            <a:pPr marL="476250" indent="-476250">
              <a:spcBef>
                <a:spcPct val="5000"/>
              </a:spcBef>
              <a:buClr>
                <a:schemeClr val="accent1">
                  <a:lumMod val="50000"/>
                </a:schemeClr>
              </a:buClr>
              <a:buFont typeface="Wingdings" pitchFamily="2" charset="2"/>
              <a:buChar char=""/>
              <a:defRPr/>
            </a:pPr>
            <a:endParaRPr kumimoji="1" lang="es-MX" sz="2400" dirty="0"/>
          </a:p>
          <a:p>
            <a:pPr marL="476250" indent="-476250">
              <a:spcBef>
                <a:spcPct val="5000"/>
              </a:spcBef>
              <a:buClr>
                <a:schemeClr val="accent1">
                  <a:lumMod val="50000"/>
                </a:schemeClr>
              </a:buClr>
              <a:buFont typeface="Wingdings" pitchFamily="2" charset="2"/>
              <a:buChar char=""/>
              <a:defRPr/>
            </a:pPr>
            <a:r>
              <a:rPr kumimoji="1" lang="es-MX" sz="2400" dirty="0"/>
              <a:t>Conceptos de revisión por pares.</a:t>
            </a:r>
          </a:p>
          <a:p>
            <a:pPr marL="476250" indent="-476250">
              <a:spcBef>
                <a:spcPct val="5000"/>
              </a:spcBef>
              <a:buClr>
                <a:schemeClr val="accent1">
                  <a:lumMod val="50000"/>
                </a:schemeClr>
              </a:buClr>
              <a:buFont typeface="Wingdings" pitchFamily="2" charset="2"/>
              <a:buChar char=""/>
              <a:defRPr/>
            </a:pPr>
            <a:endParaRPr kumimoji="1" lang="es-MX" sz="2400" dirty="0"/>
          </a:p>
          <a:p>
            <a:pPr marL="476250" indent="-476250">
              <a:spcBef>
                <a:spcPct val="5000"/>
              </a:spcBef>
              <a:buClr>
                <a:schemeClr val="accent1">
                  <a:lumMod val="50000"/>
                </a:schemeClr>
              </a:buClr>
              <a:buFont typeface="Wingdings" pitchFamily="2" charset="2"/>
              <a:buChar char=""/>
              <a:defRPr/>
            </a:pPr>
            <a:r>
              <a:rPr kumimoji="1" lang="es-MX" sz="2400" dirty="0"/>
              <a:t>Actividades formales y estructuradas.</a:t>
            </a:r>
            <a:endParaRPr lang="es-AR" sz="2400" dirty="0"/>
          </a:p>
        </p:txBody>
      </p:sp>
      <p:sp>
        <p:nvSpPr>
          <p:cNvPr id="19461" name="4 Marcador de pie de página">
            <a:extLst>
              <a:ext uri="{FF2B5EF4-FFF2-40B4-BE49-F238E27FC236}">
                <a16:creationId xmlns:a16="http://schemas.microsoft.com/office/drawing/2014/main" id="{5D901BDC-4CCE-DF4D-8C33-24F378EC997E}"/>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9462" name="5 Marcador de número de diapositiva">
            <a:extLst>
              <a:ext uri="{FF2B5EF4-FFF2-40B4-BE49-F238E27FC236}">
                <a16:creationId xmlns:a16="http://schemas.microsoft.com/office/drawing/2014/main" id="{7F1E4AD2-4131-354C-94D9-44C074D072A6}"/>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7D1EDC-0BF7-B740-9008-F102667DCAC9}" type="slidenum">
              <a:rPr lang="es-ES_tradnl" altLang="es-AR"/>
              <a:pPr eaLnBrk="1" hangingPunct="1"/>
              <a:t>42</a:t>
            </a:fld>
            <a:endParaRPr lang="es-ES_tradnl" altLang="es-AR"/>
          </a:p>
        </p:txBody>
      </p:sp>
    </p:spTree>
    <p:extLst>
      <p:ext uri="{BB962C8B-B14F-4D97-AF65-F5344CB8AC3E}">
        <p14:creationId xmlns:p14="http://schemas.microsoft.com/office/powerpoint/2010/main" val="779270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a:extLst>
              <a:ext uri="{FF2B5EF4-FFF2-40B4-BE49-F238E27FC236}">
                <a16:creationId xmlns:a16="http://schemas.microsoft.com/office/drawing/2014/main" id="{D5326D7F-B280-A246-AFA2-69F09B2880D6}"/>
              </a:ext>
            </a:extLst>
          </p:cNvPr>
          <p:cNvSpPr>
            <a:spLocks noGrp="1"/>
          </p:cNvSpPr>
          <p:nvPr>
            <p:ph type="title"/>
          </p:nvPr>
        </p:nvSpPr>
        <p:spPr>
          <a:xfrm>
            <a:off x="467767" y="2369928"/>
            <a:ext cx="2463157" cy="1778178"/>
          </a:xfrm>
        </p:spPr>
        <p:txBody>
          <a:bodyPr/>
          <a:lstStyle/>
          <a:p>
            <a:r>
              <a:rPr lang="es-ES" altLang="es-AR" dirty="0"/>
              <a:t>Tipos de revisiones para un proyecto</a:t>
            </a:r>
            <a:endParaRPr lang="es-AR" altLang="es-AR" dirty="0"/>
          </a:p>
        </p:txBody>
      </p:sp>
      <p:sp>
        <p:nvSpPr>
          <p:cNvPr id="3" name="2 Marcador de contenido">
            <a:extLst>
              <a:ext uri="{FF2B5EF4-FFF2-40B4-BE49-F238E27FC236}">
                <a16:creationId xmlns:a16="http://schemas.microsoft.com/office/drawing/2014/main" id="{142D2257-19BF-6148-A74C-C142F39549D2}"/>
              </a:ext>
            </a:extLst>
          </p:cNvPr>
          <p:cNvSpPr>
            <a:spLocks noGrp="1"/>
          </p:cNvSpPr>
          <p:nvPr>
            <p:ph idx="1"/>
          </p:nvPr>
        </p:nvSpPr>
        <p:spPr>
          <a:xfrm>
            <a:off x="3575534" y="1558284"/>
            <a:ext cx="8286750" cy="4500562"/>
          </a:xfrm>
        </p:spPr>
        <p:txBody>
          <a:bodyPr>
            <a:normAutofit lnSpcReduction="10000"/>
          </a:bodyPr>
          <a:lstStyle/>
          <a:p>
            <a:pPr>
              <a:buClr>
                <a:schemeClr val="accent1">
                  <a:lumMod val="50000"/>
                </a:schemeClr>
              </a:buClr>
              <a:buFont typeface="Wingdings" pitchFamily="2" charset="2"/>
              <a:buChar char="Ø"/>
              <a:defRPr/>
            </a:pPr>
            <a:r>
              <a:rPr lang="es-AR" sz="2400" dirty="0"/>
              <a:t>Revisiones de hitos.</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err="1"/>
              <a:t>Walkthroughs</a:t>
            </a:r>
            <a:r>
              <a:rPr lang="es-AR" sz="2400" dirty="0"/>
              <a:t> informales de productos de trabajo.</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Revisiones técnicas de productos de trabajo - Revisión por pares.</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Inspecciones de código.</a:t>
            </a:r>
          </a:p>
          <a:p>
            <a:pPr>
              <a:buClr>
                <a:schemeClr val="accent1">
                  <a:lumMod val="50000"/>
                </a:schemeClr>
              </a:buClr>
              <a:buFont typeface="Wingdings" pitchFamily="2" charset="2"/>
              <a:buChar char="Ø"/>
              <a:defRPr/>
            </a:pPr>
            <a:endParaRPr lang="es-AR" sz="2400" dirty="0"/>
          </a:p>
          <a:p>
            <a:pPr>
              <a:buClr>
                <a:schemeClr val="accent1">
                  <a:lumMod val="50000"/>
                </a:schemeClr>
              </a:buClr>
              <a:buFont typeface="Wingdings" pitchFamily="2" charset="2"/>
              <a:buChar char="Ø"/>
              <a:defRPr/>
            </a:pPr>
            <a:r>
              <a:rPr lang="es-AR" sz="2400" dirty="0"/>
              <a:t>Auditoría de proceso y </a:t>
            </a:r>
            <a:r>
              <a:rPr lang="es-AR" sz="2400" dirty="0" err="1"/>
              <a:t>assessments</a:t>
            </a:r>
            <a:r>
              <a:rPr lang="es-AR" sz="2400" dirty="0"/>
              <a:t>.</a:t>
            </a:r>
          </a:p>
          <a:p>
            <a:pPr>
              <a:buClr>
                <a:schemeClr val="accent1">
                  <a:lumMod val="50000"/>
                </a:schemeClr>
              </a:buClr>
              <a:buFont typeface="Wingdings" pitchFamily="2" charset="2"/>
              <a:buChar char="Ø"/>
              <a:defRPr/>
            </a:pPr>
            <a:endParaRPr lang="es-AR" sz="2400" dirty="0"/>
          </a:p>
        </p:txBody>
      </p:sp>
      <p:sp>
        <p:nvSpPr>
          <p:cNvPr id="20484" name="3 Marcador de pie de página">
            <a:extLst>
              <a:ext uri="{FF2B5EF4-FFF2-40B4-BE49-F238E27FC236}">
                <a16:creationId xmlns:a16="http://schemas.microsoft.com/office/drawing/2014/main" id="{480D8302-A39B-0D4F-95C2-A41CB698493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0485" name="4 Marcador de número de diapositiva">
            <a:extLst>
              <a:ext uri="{FF2B5EF4-FFF2-40B4-BE49-F238E27FC236}">
                <a16:creationId xmlns:a16="http://schemas.microsoft.com/office/drawing/2014/main" id="{5EFC02A7-F1DD-634B-BBE4-0C839BB233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52EC58-750B-D045-BE39-A2ADC9AB0F15}" type="slidenum">
              <a:rPr lang="es-ES_tradnl" altLang="es-AR"/>
              <a:pPr eaLnBrk="1" hangingPunct="1"/>
              <a:t>43</a:t>
            </a:fld>
            <a:endParaRPr lang="es-ES_tradnl" altLang="es-AR"/>
          </a:p>
        </p:txBody>
      </p:sp>
    </p:spTree>
    <p:extLst>
      <p:ext uri="{BB962C8B-B14F-4D97-AF65-F5344CB8AC3E}">
        <p14:creationId xmlns:p14="http://schemas.microsoft.com/office/powerpoint/2010/main" val="315515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1 Título">
            <a:extLst>
              <a:ext uri="{FF2B5EF4-FFF2-40B4-BE49-F238E27FC236}">
                <a16:creationId xmlns:a16="http://schemas.microsoft.com/office/drawing/2014/main" id="{DCE0C242-3A54-D940-91AB-5D73816A23F5}"/>
              </a:ext>
            </a:extLst>
          </p:cNvPr>
          <p:cNvSpPr>
            <a:spLocks noGrp="1"/>
          </p:cNvSpPr>
          <p:nvPr>
            <p:ph type="title"/>
          </p:nvPr>
        </p:nvSpPr>
        <p:spPr>
          <a:xfrm>
            <a:off x="315240" y="2981547"/>
            <a:ext cx="2851854" cy="987426"/>
          </a:xfrm>
        </p:spPr>
        <p:txBody>
          <a:bodyPr>
            <a:normAutofit fontScale="90000"/>
          </a:bodyPr>
          <a:lstStyle/>
          <a:p>
            <a:r>
              <a:rPr lang="es-ES" altLang="es-AR" dirty="0"/>
              <a:t>Tipos de revisiones para un proyecto</a:t>
            </a:r>
            <a:endParaRPr lang="es-AR" altLang="es-AR" dirty="0"/>
          </a:p>
        </p:txBody>
      </p:sp>
      <p:sp>
        <p:nvSpPr>
          <p:cNvPr id="1028" name="3 Marcador de pie de página">
            <a:extLst>
              <a:ext uri="{FF2B5EF4-FFF2-40B4-BE49-F238E27FC236}">
                <a16:creationId xmlns:a16="http://schemas.microsoft.com/office/drawing/2014/main" id="{B8C4CAF9-E700-504A-A31E-7196CDC21C4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1029" name="4 Marcador de número de diapositiva">
            <a:extLst>
              <a:ext uri="{FF2B5EF4-FFF2-40B4-BE49-F238E27FC236}">
                <a16:creationId xmlns:a16="http://schemas.microsoft.com/office/drawing/2014/main" id="{245288CB-AAD6-014C-89FB-389DD8A9EBB8}"/>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134FA6-6A83-0543-8BE8-A26E829E3017}" type="slidenum">
              <a:rPr lang="es-ES_tradnl" altLang="es-AR"/>
              <a:pPr eaLnBrk="1" hangingPunct="1"/>
              <a:t>44</a:t>
            </a:fld>
            <a:endParaRPr lang="es-ES_tradnl" altLang="es-AR"/>
          </a:p>
        </p:txBody>
      </p:sp>
      <p:graphicFrame>
        <p:nvGraphicFramePr>
          <p:cNvPr id="1026" name="Object 2">
            <a:extLst>
              <a:ext uri="{FF2B5EF4-FFF2-40B4-BE49-F238E27FC236}">
                <a16:creationId xmlns:a16="http://schemas.microsoft.com/office/drawing/2014/main" id="{F8F488DD-AAC6-B84A-A27E-31CB0773E617}"/>
              </a:ext>
            </a:extLst>
          </p:cNvPr>
          <p:cNvGraphicFramePr>
            <a:graphicFrameLocks noChangeAspect="1"/>
          </p:cNvGraphicFramePr>
          <p:nvPr>
            <p:extLst>
              <p:ext uri="{D42A27DB-BD31-4B8C-83A1-F6EECF244321}">
                <p14:modId xmlns:p14="http://schemas.microsoft.com/office/powerpoint/2010/main" val="3878920741"/>
              </p:ext>
            </p:extLst>
          </p:nvPr>
        </p:nvGraphicFramePr>
        <p:xfrm>
          <a:off x="3726075" y="1274218"/>
          <a:ext cx="7704137" cy="3430587"/>
        </p:xfrm>
        <a:graphic>
          <a:graphicData uri="http://schemas.openxmlformats.org/presentationml/2006/ole">
            <mc:AlternateContent xmlns:mc="http://schemas.openxmlformats.org/markup-compatibility/2006">
              <mc:Choice xmlns:v="urn:schemas-microsoft-com:vml" Requires="v">
                <p:oleObj spid="_x0000_s4097" name="Imagen de mapa de bits" r:id="rId4" imgW="9067800" imgH="4051300" progId="Paint.Picture">
                  <p:embed/>
                </p:oleObj>
              </mc:Choice>
              <mc:Fallback>
                <p:oleObj name="Imagen de mapa de bits" r:id="rId4" imgW="9067800" imgH="4051300" progId="Paint.Picture">
                  <p:embed/>
                  <p:pic>
                    <p:nvPicPr>
                      <p:cNvPr id="1026" name="Object 2">
                        <a:extLst>
                          <a:ext uri="{FF2B5EF4-FFF2-40B4-BE49-F238E27FC236}">
                            <a16:creationId xmlns:a16="http://schemas.microsoft.com/office/drawing/2014/main" id="{F8F488DD-AAC6-B84A-A27E-31CB0773E6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6075" y="1274218"/>
                        <a:ext cx="7704137" cy="343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Group 60">
            <a:extLst>
              <a:ext uri="{FF2B5EF4-FFF2-40B4-BE49-F238E27FC236}">
                <a16:creationId xmlns:a16="http://schemas.microsoft.com/office/drawing/2014/main" id="{72D73430-B284-5942-B923-CEADAECDE677}"/>
              </a:ext>
            </a:extLst>
          </p:cNvPr>
          <p:cNvGraphicFramePr>
            <a:graphicFrameLocks noGrp="1"/>
          </p:cNvGraphicFramePr>
          <p:nvPr>
            <p:extLst>
              <p:ext uri="{D42A27DB-BD31-4B8C-83A1-F6EECF244321}">
                <p14:modId xmlns:p14="http://schemas.microsoft.com/office/powerpoint/2010/main" val="53177944"/>
              </p:ext>
            </p:extLst>
          </p:nvPr>
        </p:nvGraphicFramePr>
        <p:xfrm>
          <a:off x="7758325" y="4587329"/>
          <a:ext cx="3887787" cy="944850"/>
        </p:xfrm>
        <a:graphic>
          <a:graphicData uri="http://schemas.openxmlformats.org/drawingml/2006/table">
            <a:tbl>
              <a:tblPr/>
              <a:tblGrid>
                <a:gridCol w="3887787">
                  <a:extLst>
                    <a:ext uri="{9D8B030D-6E8A-4147-A177-3AD203B41FA5}">
                      <a16:colId xmlns:a16="http://schemas.microsoft.com/office/drawing/2014/main" val="20000"/>
                    </a:ext>
                  </a:extLst>
                </a:gridCol>
              </a:tblGrid>
              <a:tr h="9445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R: 	Recorrida o </a:t>
                      </a:r>
                      <a:r>
                        <a:rPr kumimoji="0" lang="es-AR" sz="1400" b="1" i="0" u="none" strike="noStrike" cap="none" normalizeH="0" baseline="0" dirty="0" err="1">
                          <a:ln>
                            <a:noFill/>
                          </a:ln>
                          <a:solidFill>
                            <a:schemeClr val="accent1">
                              <a:lumMod val="50000"/>
                            </a:schemeClr>
                          </a:solidFill>
                          <a:effectLst/>
                          <a:latin typeface="Arial" charset="0"/>
                          <a:cs typeface="Times New Roman" pitchFamily="18" charset="0"/>
                        </a:rPr>
                        <a:t>walkthrough</a:t>
                      </a:r>
                      <a:endParaRPr kumimoji="0" lang="es-ES" sz="1400" b="1" i="0" u="none" strike="noStrike" cap="none" normalizeH="0" baseline="0" dirty="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RT: 	Revisión Técnica</a:t>
                      </a:r>
                      <a:endParaRPr kumimoji="0" lang="es-ES" sz="1400" b="1" i="0" u="none" strike="noStrike" cap="none" normalizeH="0" baseline="0" dirty="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IN:	Inspección</a:t>
                      </a:r>
                      <a:endParaRPr kumimoji="0" lang="es-ES" sz="1400" b="1" i="0" u="none" strike="noStrike" cap="none" normalizeH="0" baseline="0" dirty="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1">
                              <a:lumMod val="50000"/>
                            </a:schemeClr>
                          </a:solidFill>
                          <a:effectLst/>
                          <a:latin typeface="Arial" charset="0"/>
                          <a:cs typeface="Times New Roman" pitchFamily="18" charset="0"/>
                        </a:rPr>
                        <a:t>RP:	Revisión de Avance de Proyecto</a:t>
                      </a:r>
                      <a:endParaRPr kumimoji="0" lang="es-ES" sz="1400" b="1" i="0" u="none" strike="noStrike" cap="none" normalizeH="0" baseline="0" dirty="0">
                        <a:ln>
                          <a:noFill/>
                        </a:ln>
                        <a:solidFill>
                          <a:schemeClr val="accent1">
                            <a:lumMod val="50000"/>
                          </a:schemeClr>
                        </a:solidFill>
                        <a:effectLst/>
                        <a:latin typeface="Arial" charset="0"/>
                      </a:endParaRPr>
                    </a:p>
                  </a:txBody>
                  <a:tcPr marT="45705" marB="45705"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42209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a:extLst>
              <a:ext uri="{FF2B5EF4-FFF2-40B4-BE49-F238E27FC236}">
                <a16:creationId xmlns:a16="http://schemas.microsoft.com/office/drawing/2014/main" id="{184265EC-5E8F-0D40-8391-566C3B6009A2}"/>
              </a:ext>
            </a:extLst>
          </p:cNvPr>
          <p:cNvSpPr>
            <a:spLocks noGrp="1"/>
          </p:cNvSpPr>
          <p:nvPr>
            <p:ph type="title"/>
          </p:nvPr>
        </p:nvSpPr>
        <p:spPr>
          <a:xfrm>
            <a:off x="489484" y="2515263"/>
            <a:ext cx="2258401" cy="1657066"/>
          </a:xfrm>
        </p:spPr>
        <p:txBody>
          <a:bodyPr/>
          <a:lstStyle/>
          <a:p>
            <a:r>
              <a:rPr lang="es-AR" altLang="es-AR" dirty="0"/>
              <a:t>Revisiones Formales</a:t>
            </a:r>
          </a:p>
        </p:txBody>
      </p:sp>
      <p:sp>
        <p:nvSpPr>
          <p:cNvPr id="3" name="2 Marcador de contenido">
            <a:extLst>
              <a:ext uri="{FF2B5EF4-FFF2-40B4-BE49-F238E27FC236}">
                <a16:creationId xmlns:a16="http://schemas.microsoft.com/office/drawing/2014/main" id="{C3508778-7971-E540-B68B-7A6B27473548}"/>
              </a:ext>
            </a:extLst>
          </p:cNvPr>
          <p:cNvSpPr>
            <a:spLocks noGrp="1"/>
          </p:cNvSpPr>
          <p:nvPr>
            <p:ph idx="1"/>
          </p:nvPr>
        </p:nvSpPr>
        <p:spPr>
          <a:xfrm>
            <a:off x="3676115" y="1428750"/>
            <a:ext cx="6000750" cy="4500562"/>
          </a:xfrm>
        </p:spPr>
        <p:txBody>
          <a:bodyPr/>
          <a:lstStyle/>
          <a:p>
            <a:pPr defTabSz="762000">
              <a:buFont typeface="Wingdings" pitchFamily="2" charset="2"/>
              <a:buChar char="Ø"/>
              <a:defRPr/>
            </a:pPr>
            <a:r>
              <a:rPr lang="es-AR" sz="2000" dirty="0"/>
              <a:t>Revisión Formal es una técnica de evaluación        cuyo objetivo es examinar un producto o componente de un producto desde la perspectiva de sus requerimientos su diseño, sus costos de  implantación y todo aquel aspecto que sea considerado crítico para el negocio. </a:t>
            </a:r>
          </a:p>
          <a:p>
            <a:pPr defTabSz="762000">
              <a:defRPr/>
            </a:pPr>
            <a:endParaRPr lang="es-AR" dirty="0"/>
          </a:p>
          <a:p>
            <a:pPr defTabSz="762000">
              <a:buFont typeface="Wingdings" pitchFamily="2" charset="2"/>
              <a:buChar char="Ø"/>
              <a:defRPr/>
            </a:pPr>
            <a:r>
              <a:rPr lang="es-AR" sz="2000" dirty="0"/>
              <a:t>Los objetivos de las revisiones: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Verificar que el producto satisface los requerimientos.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Verificar que el producto conforma los estándares vigentes.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Identificar desvíos de los requerimientos y estándares.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Recopilar y documentar defectos y esfuerzos.</a:t>
            </a:r>
          </a:p>
          <a:p>
            <a:pPr marL="895350" lvl="2" indent="-476250" defTabSz="762000">
              <a:buClr>
                <a:schemeClr val="accent1">
                  <a:lumMod val="50000"/>
                </a:schemeClr>
              </a:buClr>
              <a:buSzPct val="100000"/>
              <a:buFont typeface="Wingdings 2" pitchFamily="18" charset="2"/>
              <a:buChar char="E"/>
              <a:defRPr/>
            </a:pPr>
            <a:r>
              <a:rPr lang="es-AR" sz="1400" dirty="0">
                <a:solidFill>
                  <a:schemeClr val="accent1">
                    <a:lumMod val="25000"/>
                  </a:schemeClr>
                </a:solidFill>
              </a:rPr>
              <a:t> No juzgar a los autores del producto.</a:t>
            </a:r>
          </a:p>
          <a:p>
            <a:pPr>
              <a:defRPr/>
            </a:pPr>
            <a:endParaRPr lang="es-AR" dirty="0"/>
          </a:p>
        </p:txBody>
      </p:sp>
      <p:sp>
        <p:nvSpPr>
          <p:cNvPr id="21508" name="4 Marcador de pie de página">
            <a:extLst>
              <a:ext uri="{FF2B5EF4-FFF2-40B4-BE49-F238E27FC236}">
                <a16:creationId xmlns:a16="http://schemas.microsoft.com/office/drawing/2014/main" id="{B7C3B609-0F6B-634B-AF3A-3D7649242FB2}"/>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1509" name="5 Marcador de número de diapositiva">
            <a:extLst>
              <a:ext uri="{FF2B5EF4-FFF2-40B4-BE49-F238E27FC236}">
                <a16:creationId xmlns:a16="http://schemas.microsoft.com/office/drawing/2014/main" id="{8496D87C-5F0D-7840-884B-B0818A80ECAC}"/>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529068-A958-D043-B1FF-AB6C8E558518}" type="slidenum">
              <a:rPr lang="es-ES_tradnl" altLang="es-AR"/>
              <a:pPr eaLnBrk="1" hangingPunct="1"/>
              <a:t>45</a:t>
            </a:fld>
            <a:endParaRPr lang="es-ES_tradnl" altLang="es-AR"/>
          </a:p>
        </p:txBody>
      </p:sp>
      <p:pic>
        <p:nvPicPr>
          <p:cNvPr id="21510" name="Picture 2" descr="http://www.fotosearch.com/bthumb/IGS/IGS239/IS105-038.jpg">
            <a:extLst>
              <a:ext uri="{FF2B5EF4-FFF2-40B4-BE49-F238E27FC236}">
                <a16:creationId xmlns:a16="http://schemas.microsoft.com/office/drawing/2014/main" id="{15278EAB-E87A-0F47-896B-8EE62525A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3991" y="2000250"/>
            <a:ext cx="21685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4" descr="http://www.fotosearch.com/bthumb/BLD/BLD033/BLD062610.jpg">
            <a:extLst>
              <a:ext uri="{FF2B5EF4-FFF2-40B4-BE49-F238E27FC236}">
                <a16:creationId xmlns:a16="http://schemas.microsoft.com/office/drawing/2014/main" id="{08653488-C712-3D40-8372-ED5B8453A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2678" y="2928938"/>
            <a:ext cx="17621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6" descr="http://www.fotosearch.com/bthumb/PLD/PLD106/px006043.jpg">
            <a:extLst>
              <a:ext uri="{FF2B5EF4-FFF2-40B4-BE49-F238E27FC236}">
                <a16:creationId xmlns:a16="http://schemas.microsoft.com/office/drawing/2014/main" id="{3328F43F-67CA-A54F-A177-0981D8ACA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2616" y="3929062"/>
            <a:ext cx="1214437"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847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a:extLst>
              <a:ext uri="{FF2B5EF4-FFF2-40B4-BE49-F238E27FC236}">
                <a16:creationId xmlns:a16="http://schemas.microsoft.com/office/drawing/2014/main" id="{CEF9B893-2CCB-2648-8D85-5490509CD02D}"/>
              </a:ext>
            </a:extLst>
          </p:cNvPr>
          <p:cNvSpPr>
            <a:spLocks noGrp="1"/>
          </p:cNvSpPr>
          <p:nvPr>
            <p:ph type="title"/>
          </p:nvPr>
        </p:nvSpPr>
        <p:spPr>
          <a:xfrm>
            <a:off x="248629" y="2493452"/>
            <a:ext cx="3015355" cy="2066436"/>
          </a:xfrm>
        </p:spPr>
        <p:txBody>
          <a:bodyPr/>
          <a:lstStyle/>
          <a:p>
            <a:r>
              <a:rPr lang="es-AR" altLang="es-AR" dirty="0"/>
              <a:t>Revisiones Formales - Conceptos</a:t>
            </a:r>
          </a:p>
        </p:txBody>
      </p:sp>
      <p:sp>
        <p:nvSpPr>
          <p:cNvPr id="3" name="2 Marcador de contenido">
            <a:extLst>
              <a:ext uri="{FF2B5EF4-FFF2-40B4-BE49-F238E27FC236}">
                <a16:creationId xmlns:a16="http://schemas.microsoft.com/office/drawing/2014/main" id="{28868F16-1099-6045-B77D-DC3D8EC68830}"/>
              </a:ext>
            </a:extLst>
          </p:cNvPr>
          <p:cNvSpPr>
            <a:spLocks noGrp="1"/>
          </p:cNvSpPr>
          <p:nvPr>
            <p:ph idx="1"/>
          </p:nvPr>
        </p:nvSpPr>
        <p:spPr>
          <a:xfrm>
            <a:off x="3446000" y="1352393"/>
            <a:ext cx="6000750" cy="4500562"/>
          </a:xfrm>
        </p:spPr>
        <p:txBody>
          <a:bodyPr/>
          <a:lstStyle/>
          <a:p>
            <a:pPr defTabSz="762000">
              <a:buClr>
                <a:schemeClr val="accent1">
                  <a:lumMod val="50000"/>
                </a:schemeClr>
              </a:buClr>
              <a:buFont typeface="Wingdings" pitchFamily="2" charset="2"/>
              <a:buChar char="Ø"/>
              <a:defRPr/>
            </a:pPr>
            <a:r>
              <a:rPr lang="es-AR" sz="2400" dirty="0"/>
              <a:t>Proceso de Revisión:</a:t>
            </a:r>
          </a:p>
          <a:p>
            <a:pPr lvl="1" defTabSz="762000">
              <a:buFont typeface="Wingdings" pitchFamily="2" charset="2"/>
              <a:buChar char="§"/>
              <a:defRPr/>
            </a:pPr>
            <a:r>
              <a:rPr lang="es-AR" sz="1800" dirty="0">
                <a:solidFill>
                  <a:schemeClr val="accent1">
                    <a:lumMod val="50000"/>
                  </a:schemeClr>
                </a:solidFill>
              </a:rPr>
              <a:t>El conjunto de actividades y documentos que se generan desde la necesidad de revisar un producto hasta la elaboración del documento resultante de la revisión.</a:t>
            </a:r>
          </a:p>
          <a:p>
            <a:pPr defTabSz="762000">
              <a:buNone/>
              <a:defRPr/>
            </a:pPr>
            <a:endParaRPr lang="es-AR" sz="2400" dirty="0"/>
          </a:p>
          <a:p>
            <a:pPr defTabSz="762000">
              <a:buClr>
                <a:schemeClr val="accent1">
                  <a:lumMod val="50000"/>
                </a:schemeClr>
              </a:buClr>
              <a:buFont typeface="Wingdings" pitchFamily="2" charset="2"/>
              <a:buChar char="Ø"/>
              <a:defRPr/>
            </a:pPr>
            <a:r>
              <a:rPr lang="es-AR" sz="2400" dirty="0"/>
              <a:t>Análisis Causal:  </a:t>
            </a:r>
          </a:p>
          <a:p>
            <a:pPr lvl="1" defTabSz="762000">
              <a:buFont typeface="Wingdings" pitchFamily="2" charset="2"/>
              <a:buChar char="§"/>
              <a:defRPr/>
            </a:pPr>
            <a:r>
              <a:rPr lang="es-AR" sz="1800" dirty="0">
                <a:solidFill>
                  <a:schemeClr val="accent1">
                    <a:lumMod val="50000"/>
                  </a:schemeClr>
                </a:solidFill>
              </a:rPr>
              <a:t>Una sesión de </a:t>
            </a:r>
            <a:r>
              <a:rPr lang="es-AR" sz="1800" dirty="0" err="1">
                <a:solidFill>
                  <a:schemeClr val="accent1">
                    <a:lumMod val="50000"/>
                  </a:schemeClr>
                </a:solidFill>
              </a:rPr>
              <a:t>brainstorming</a:t>
            </a:r>
            <a:r>
              <a:rPr lang="es-AR" sz="1800" dirty="0">
                <a:solidFill>
                  <a:schemeClr val="accent1">
                    <a:lumMod val="50000"/>
                  </a:schemeClr>
                </a:solidFill>
              </a:rPr>
              <a:t> para analizar las causas de un conjunto de defectos detectados en una reunión de revisión.</a:t>
            </a:r>
          </a:p>
          <a:p>
            <a:pPr lvl="1" defTabSz="762000">
              <a:defRPr/>
            </a:pPr>
            <a:endParaRPr lang="es-AR" sz="2000" dirty="0"/>
          </a:p>
          <a:p>
            <a:pPr defTabSz="762000">
              <a:buClr>
                <a:schemeClr val="accent1">
                  <a:lumMod val="50000"/>
                </a:schemeClr>
              </a:buClr>
              <a:buFont typeface="Wingdings" pitchFamily="2" charset="2"/>
              <a:buChar char="Ø"/>
              <a:defRPr/>
            </a:pPr>
            <a:r>
              <a:rPr lang="es-AR" sz="2400" dirty="0"/>
              <a:t>Prevención de defectos:</a:t>
            </a:r>
          </a:p>
          <a:p>
            <a:pPr lvl="1" defTabSz="762000">
              <a:buFont typeface="Wingdings" pitchFamily="2" charset="2"/>
              <a:buChar char="§"/>
              <a:defRPr/>
            </a:pPr>
            <a:r>
              <a:rPr lang="es-AR" sz="2000" dirty="0">
                <a:solidFill>
                  <a:schemeClr val="accent1">
                    <a:lumMod val="50000"/>
                  </a:schemeClr>
                </a:solidFill>
              </a:rPr>
              <a:t>Remover las causas de los problemas.</a:t>
            </a:r>
          </a:p>
          <a:p>
            <a:pPr>
              <a:defRPr/>
            </a:pPr>
            <a:endParaRPr lang="es-AR" sz="2400" dirty="0"/>
          </a:p>
        </p:txBody>
      </p:sp>
      <p:sp>
        <p:nvSpPr>
          <p:cNvPr id="22532" name="4 Marcador de pie de página">
            <a:extLst>
              <a:ext uri="{FF2B5EF4-FFF2-40B4-BE49-F238E27FC236}">
                <a16:creationId xmlns:a16="http://schemas.microsoft.com/office/drawing/2014/main" id="{AAFDF0DF-7074-D24E-8456-82008679C6A2}"/>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2533" name="5 Marcador de número de diapositiva">
            <a:extLst>
              <a:ext uri="{FF2B5EF4-FFF2-40B4-BE49-F238E27FC236}">
                <a16:creationId xmlns:a16="http://schemas.microsoft.com/office/drawing/2014/main" id="{C14B97C9-C5C7-8742-82BA-192C4247EBEF}"/>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9ACEAC-A131-484B-988E-ADA2B48694C0}" type="slidenum">
              <a:rPr lang="es-ES_tradnl" altLang="es-AR"/>
              <a:pPr eaLnBrk="1" hangingPunct="1"/>
              <a:t>46</a:t>
            </a:fld>
            <a:endParaRPr lang="es-ES_tradnl" altLang="es-AR"/>
          </a:p>
        </p:txBody>
      </p:sp>
      <p:pic>
        <p:nvPicPr>
          <p:cNvPr id="22534" name="Picture 2" descr="http://www.fotosearch.com/bthumb/CSP/CSP201/k2011260.jpg">
            <a:extLst>
              <a:ext uri="{FF2B5EF4-FFF2-40B4-BE49-F238E27FC236}">
                <a16:creationId xmlns:a16="http://schemas.microsoft.com/office/drawing/2014/main" id="{785F0CD6-F498-2D45-8B48-337E17D79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8250" y="1566705"/>
            <a:ext cx="16192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4" descr="http://www.fotosearch.com/bthumb/IMZ/IMZ382/kle0507.jpg">
            <a:extLst>
              <a:ext uri="{FF2B5EF4-FFF2-40B4-BE49-F238E27FC236}">
                <a16:creationId xmlns:a16="http://schemas.microsoft.com/office/drawing/2014/main" id="{F4E4B072-BFC4-ED4A-A7FA-A756FC828A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8250" y="3209769"/>
            <a:ext cx="16192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6" descr="http://www.fotosearch.com/bthumb/CSP/CSP103/k1039799.jpg">
            <a:extLst>
              <a:ext uri="{FF2B5EF4-FFF2-40B4-BE49-F238E27FC236}">
                <a16:creationId xmlns:a16="http://schemas.microsoft.com/office/drawing/2014/main" id="{26E09E57-0F18-2247-A0BC-D8075BA82A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1125" y="4709956"/>
            <a:ext cx="135731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301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a:extLst>
              <a:ext uri="{FF2B5EF4-FFF2-40B4-BE49-F238E27FC236}">
                <a16:creationId xmlns:a16="http://schemas.microsoft.com/office/drawing/2014/main" id="{F01DA9AC-4D54-E842-B8C3-38DC220DA128}"/>
              </a:ext>
            </a:extLst>
          </p:cNvPr>
          <p:cNvSpPr>
            <a:spLocks noGrp="1"/>
          </p:cNvSpPr>
          <p:nvPr>
            <p:ph type="title"/>
          </p:nvPr>
        </p:nvSpPr>
        <p:spPr>
          <a:xfrm>
            <a:off x="212296" y="2928938"/>
            <a:ext cx="3572473" cy="500062"/>
          </a:xfrm>
        </p:spPr>
        <p:txBody>
          <a:bodyPr>
            <a:normAutofit fontScale="90000"/>
          </a:bodyPr>
          <a:lstStyle/>
          <a:p>
            <a:r>
              <a:rPr lang="es-AR" altLang="es-AR" dirty="0"/>
              <a:t>Revisiones Formales - Alcance</a:t>
            </a:r>
          </a:p>
        </p:txBody>
      </p:sp>
      <p:sp>
        <p:nvSpPr>
          <p:cNvPr id="3" name="2 Marcador de contenido">
            <a:extLst>
              <a:ext uri="{FF2B5EF4-FFF2-40B4-BE49-F238E27FC236}">
                <a16:creationId xmlns:a16="http://schemas.microsoft.com/office/drawing/2014/main" id="{69BF7C9C-38DF-0644-8A72-D4D3BE4832FC}"/>
              </a:ext>
            </a:extLst>
          </p:cNvPr>
          <p:cNvSpPr>
            <a:spLocks noGrp="1"/>
          </p:cNvSpPr>
          <p:nvPr>
            <p:ph idx="1"/>
          </p:nvPr>
        </p:nvSpPr>
        <p:spPr>
          <a:xfrm>
            <a:off x="3357540" y="1261558"/>
            <a:ext cx="6000750" cy="4500562"/>
          </a:xfrm>
        </p:spPr>
        <p:txBody>
          <a:bodyPr/>
          <a:lstStyle/>
          <a:p>
            <a:pPr defTabSz="762000">
              <a:buClr>
                <a:schemeClr val="accent1">
                  <a:lumMod val="50000"/>
                </a:schemeClr>
              </a:buClr>
              <a:buFont typeface="Wingdings" pitchFamily="2" charset="2"/>
              <a:buChar char="Ø"/>
              <a:defRPr/>
            </a:pPr>
            <a:r>
              <a:rPr lang="es-AR" sz="2000" dirty="0"/>
              <a:t>Además de revisar productos específicos, las revisiones pueden ser utilizadas para examinar :</a:t>
            </a:r>
          </a:p>
          <a:p>
            <a:pPr lvl="2" defTabSz="762000">
              <a:buClr>
                <a:schemeClr val="accent1">
                  <a:lumMod val="50000"/>
                </a:schemeClr>
              </a:buClr>
              <a:buSzPct val="100000"/>
              <a:buFont typeface="Webdings" pitchFamily="18" charset="2"/>
              <a:buChar char="L"/>
              <a:defRPr/>
            </a:pPr>
            <a:r>
              <a:rPr lang="es-AR" dirty="0">
                <a:solidFill>
                  <a:schemeClr val="hlink"/>
                </a:solidFill>
              </a:rPr>
              <a:t> </a:t>
            </a:r>
            <a:r>
              <a:rPr lang="es-AR" dirty="0"/>
              <a:t>Planes de Proyecto.</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Modelos de Procesos.</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Guías de Trabajo.</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Planes de Capacitación.</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Manuales de Usuario/clientes.</a:t>
            </a:r>
          </a:p>
          <a:p>
            <a:pPr lvl="2" defTabSz="762000">
              <a:buClr>
                <a:schemeClr val="accent1">
                  <a:lumMod val="50000"/>
                </a:schemeClr>
              </a:buClr>
              <a:buSzPct val="100000"/>
              <a:buFont typeface="Webdings" pitchFamily="18" charset="2"/>
              <a:buChar char="L"/>
              <a:defRPr/>
            </a:pPr>
            <a:endParaRPr lang="es-AR" dirty="0"/>
          </a:p>
          <a:p>
            <a:pPr lvl="2" defTabSz="762000">
              <a:buClr>
                <a:schemeClr val="accent1">
                  <a:lumMod val="50000"/>
                </a:schemeClr>
              </a:buClr>
              <a:buSzPct val="100000"/>
              <a:buFont typeface="Webdings" pitchFamily="18" charset="2"/>
              <a:buChar char="L"/>
              <a:defRPr/>
            </a:pPr>
            <a:r>
              <a:rPr lang="es-AR" dirty="0"/>
              <a:t> Cambios a Productos.</a:t>
            </a:r>
          </a:p>
          <a:p>
            <a:pPr>
              <a:defRPr/>
            </a:pPr>
            <a:endParaRPr lang="es-AR" dirty="0"/>
          </a:p>
        </p:txBody>
      </p:sp>
      <p:sp>
        <p:nvSpPr>
          <p:cNvPr id="23557" name="4 Marcador de pie de página">
            <a:extLst>
              <a:ext uri="{FF2B5EF4-FFF2-40B4-BE49-F238E27FC236}">
                <a16:creationId xmlns:a16="http://schemas.microsoft.com/office/drawing/2014/main" id="{064F8596-F428-B14C-AF3E-1CDA3053B700}"/>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23558" name="5 Marcador de número de diapositiva">
            <a:extLst>
              <a:ext uri="{FF2B5EF4-FFF2-40B4-BE49-F238E27FC236}">
                <a16:creationId xmlns:a16="http://schemas.microsoft.com/office/drawing/2014/main" id="{33C6AE2F-85D6-484A-A3CC-C79A95406519}"/>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2F07688-8CCA-054F-BF2F-F3000EAF2C0C}" type="slidenum">
              <a:rPr lang="es-ES_tradnl" altLang="es-AR"/>
              <a:pPr eaLnBrk="1" hangingPunct="1"/>
              <a:t>47</a:t>
            </a:fld>
            <a:endParaRPr lang="es-ES_tradnl" altLang="es-AR"/>
          </a:p>
        </p:txBody>
      </p:sp>
      <p:pic>
        <p:nvPicPr>
          <p:cNvPr id="23559" name="Picture 1" descr="C:\Documents and Settings\Victor\My Documents\My Pictures\Microsoft Clip Organizer\j0434822.png">
            <a:extLst>
              <a:ext uri="{FF2B5EF4-FFF2-40B4-BE49-F238E27FC236}">
                <a16:creationId xmlns:a16="http://schemas.microsoft.com/office/drawing/2014/main" id="{19AAA948-5A32-334E-B37C-C149F19E5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5310" y="1299270"/>
            <a:ext cx="151765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2" descr="C:\Documents and Settings\Victor\My Documents\My Pictures\Microsoft Clip Organizer\j0303470.gif">
            <a:extLst>
              <a:ext uri="{FF2B5EF4-FFF2-40B4-BE49-F238E27FC236}">
                <a16:creationId xmlns:a16="http://schemas.microsoft.com/office/drawing/2014/main" id="{B619E54B-CD48-1443-A225-C22C90ADBF9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358290" y="2458244"/>
            <a:ext cx="135731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3" descr="C:\Documents and Settings\Victor\My Documents\My Pictures\Microsoft Clip Organizer\j0432636.png">
            <a:extLst>
              <a:ext uri="{FF2B5EF4-FFF2-40B4-BE49-F238E27FC236}">
                <a16:creationId xmlns:a16="http://schemas.microsoft.com/office/drawing/2014/main" id="{3E7C8128-C75D-7F46-8F4C-FFBF802A0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5540" y="2976058"/>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4" descr="C:\Program Files\Microsoft Office\MEDIA\CAGCAT10\j0196400.wmf">
            <a:extLst>
              <a:ext uri="{FF2B5EF4-FFF2-40B4-BE49-F238E27FC236}">
                <a16:creationId xmlns:a16="http://schemas.microsoft.com/office/drawing/2014/main" id="{23EDAF84-66A2-124C-B643-2BA45848E2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8791" y="4261934"/>
            <a:ext cx="1362075"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498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a:extLst>
              <a:ext uri="{FF2B5EF4-FFF2-40B4-BE49-F238E27FC236}">
                <a16:creationId xmlns:a16="http://schemas.microsoft.com/office/drawing/2014/main" id="{EA62FEC4-B303-C84B-90B9-5015651A085D}"/>
              </a:ext>
            </a:extLst>
          </p:cNvPr>
          <p:cNvSpPr>
            <a:spLocks noGrp="1"/>
          </p:cNvSpPr>
          <p:nvPr>
            <p:ph type="title"/>
          </p:nvPr>
        </p:nvSpPr>
        <p:spPr>
          <a:xfrm>
            <a:off x="666467" y="3029991"/>
            <a:ext cx="1974135" cy="500062"/>
          </a:xfrm>
        </p:spPr>
        <p:txBody>
          <a:bodyPr>
            <a:normAutofit fontScale="90000"/>
          </a:bodyPr>
          <a:lstStyle/>
          <a:p>
            <a:r>
              <a:rPr lang="es-MX" altLang="es-AR" dirty="0"/>
              <a:t>Beneficios de las Revisiones Formales</a:t>
            </a:r>
            <a:endParaRPr lang="es-AR" altLang="es-AR" dirty="0"/>
          </a:p>
        </p:txBody>
      </p:sp>
      <p:sp>
        <p:nvSpPr>
          <p:cNvPr id="3" name="2 Marcador de contenido">
            <a:extLst>
              <a:ext uri="{FF2B5EF4-FFF2-40B4-BE49-F238E27FC236}">
                <a16:creationId xmlns:a16="http://schemas.microsoft.com/office/drawing/2014/main" id="{2B5188C5-43F3-754D-8B14-55D6799591C5}"/>
              </a:ext>
            </a:extLst>
          </p:cNvPr>
          <p:cNvSpPr>
            <a:spLocks noGrp="1"/>
          </p:cNvSpPr>
          <p:nvPr>
            <p:ph idx="13"/>
          </p:nvPr>
        </p:nvSpPr>
        <p:spPr>
          <a:xfrm>
            <a:off x="3712448" y="1299679"/>
            <a:ext cx="7597934" cy="4359495"/>
          </a:xfrm>
        </p:spPr>
        <p:txBody>
          <a:bodyPr>
            <a:normAutofit fontScale="92500" lnSpcReduction="10000"/>
          </a:bodyPr>
          <a:lstStyle/>
          <a:p>
            <a:pPr marL="360000" indent="-457200" algn="just">
              <a:buClr>
                <a:schemeClr val="accent1">
                  <a:lumMod val="50000"/>
                </a:schemeClr>
              </a:buClr>
              <a:buFont typeface="Webdings" pitchFamily="18" charset="2"/>
              <a:buChar char=""/>
              <a:defRPr/>
            </a:pPr>
            <a:r>
              <a:rPr lang="es-AR" sz="1800" dirty="0" err="1">
                <a:cs typeface="Arial" charset="0"/>
              </a:rPr>
              <a:t>Freeman</a:t>
            </a:r>
            <a:r>
              <a:rPr lang="es-AR" sz="1800" dirty="0">
                <a:cs typeface="Arial" charset="0"/>
              </a:rPr>
              <a:t> y </a:t>
            </a:r>
            <a:r>
              <a:rPr lang="es-AR" sz="1800" dirty="0" err="1">
                <a:cs typeface="Arial" charset="0"/>
              </a:rPr>
              <a:t>Weinberg</a:t>
            </a:r>
            <a:r>
              <a:rPr lang="es-AR" sz="1800" dirty="0">
                <a:cs typeface="Arial" charset="0"/>
              </a:rPr>
              <a:t> reportan que en el mantenimiento de software en una organización, </a:t>
            </a:r>
            <a:r>
              <a:rPr lang="es-AR" sz="1800" b="1" dirty="0">
                <a:solidFill>
                  <a:srgbClr val="FF0000"/>
                </a:solidFill>
                <a:cs typeface="Arial" charset="0"/>
              </a:rPr>
              <a:t>el 55 % de los cambios realizados </a:t>
            </a:r>
            <a:r>
              <a:rPr lang="es-AR" sz="1800" dirty="0">
                <a:cs typeface="Arial" charset="0"/>
              </a:rPr>
              <a:t>producían errores, e inmediatamente luego de introducir </a:t>
            </a:r>
            <a:r>
              <a:rPr lang="es-AR" sz="1800" b="1" dirty="0">
                <a:solidFill>
                  <a:schemeClr val="accent1">
                    <a:lumMod val="50000"/>
                  </a:schemeClr>
                </a:solidFill>
                <a:cs typeface="Arial" charset="0"/>
              </a:rPr>
              <a:t>las revisiones formales </a:t>
            </a:r>
            <a:r>
              <a:rPr lang="es-AR" sz="1800" dirty="0">
                <a:cs typeface="Arial" charset="0"/>
              </a:rPr>
              <a:t>la tasa de errores bajó </a:t>
            </a:r>
            <a:r>
              <a:rPr lang="es-AR" sz="1800" b="1" dirty="0">
                <a:solidFill>
                  <a:schemeClr val="accent1">
                    <a:lumMod val="50000"/>
                  </a:schemeClr>
                </a:solidFill>
                <a:cs typeface="Arial" charset="0"/>
              </a:rPr>
              <a:t>al 2%.</a:t>
            </a:r>
          </a:p>
          <a:p>
            <a:pPr marL="360000" indent="-457200" algn="just">
              <a:buClr>
                <a:schemeClr val="accent1">
                  <a:lumMod val="50000"/>
                </a:schemeClr>
              </a:buClr>
              <a:buFont typeface="Webdings" pitchFamily="18" charset="2"/>
              <a:buChar char=""/>
              <a:defRPr/>
            </a:pPr>
            <a:endParaRPr lang="es-AR" sz="1800" dirty="0">
              <a:cs typeface="Arial" charset="0"/>
            </a:endParaRPr>
          </a:p>
          <a:p>
            <a:pPr marL="360000" indent="-457200" algn="just">
              <a:buClr>
                <a:schemeClr val="accent1">
                  <a:lumMod val="50000"/>
                </a:schemeClr>
              </a:buClr>
              <a:buFont typeface="Webdings" pitchFamily="18" charset="2"/>
              <a:buChar char=""/>
              <a:defRPr/>
            </a:pPr>
            <a:r>
              <a:rPr lang="es-AR" sz="1800" dirty="0">
                <a:cs typeface="Arial" charset="0"/>
              </a:rPr>
              <a:t>En otro caso, la introducción de revisiones formales en el mantenimiento de software disminuyó en un 77% el número de caídas del sistema en producción.</a:t>
            </a:r>
          </a:p>
          <a:p>
            <a:pPr marL="360000" indent="-457200" algn="just">
              <a:buClr>
                <a:schemeClr val="accent1">
                  <a:lumMod val="50000"/>
                </a:schemeClr>
              </a:buClr>
              <a:buFont typeface="Webdings" pitchFamily="18" charset="2"/>
              <a:buChar char=""/>
              <a:defRPr/>
            </a:pPr>
            <a:endParaRPr lang="es-AR" sz="1800" dirty="0">
              <a:cs typeface="Arial" charset="0"/>
            </a:endParaRPr>
          </a:p>
          <a:p>
            <a:pPr marL="360000" indent="-457200" algn="just">
              <a:buClr>
                <a:schemeClr val="accent1">
                  <a:lumMod val="50000"/>
                </a:schemeClr>
              </a:buClr>
              <a:buFont typeface="Webdings" pitchFamily="18" charset="2"/>
              <a:buChar char=""/>
              <a:defRPr/>
            </a:pPr>
            <a:r>
              <a:rPr lang="es-AR" sz="1800" dirty="0">
                <a:cs typeface="Arial" charset="0"/>
              </a:rPr>
              <a:t>En un proyecto de AT&amp;T se encontró que las revisiones formales eran </a:t>
            </a:r>
            <a:r>
              <a:rPr lang="es-AR" sz="1800" b="1" dirty="0">
                <a:solidFill>
                  <a:schemeClr val="accent1">
                    <a:lumMod val="50000"/>
                  </a:schemeClr>
                </a:solidFill>
                <a:cs typeface="Arial" charset="0"/>
              </a:rPr>
              <a:t>20 veces más efectivas que el </a:t>
            </a:r>
            <a:r>
              <a:rPr lang="es-AR" sz="1800" b="1" dirty="0" err="1">
                <a:solidFill>
                  <a:schemeClr val="accent1">
                    <a:lumMod val="50000"/>
                  </a:schemeClr>
                </a:solidFill>
                <a:cs typeface="Arial" charset="0"/>
              </a:rPr>
              <a:t>testing</a:t>
            </a:r>
            <a:r>
              <a:rPr lang="es-AR" sz="1800" b="1" dirty="0">
                <a:solidFill>
                  <a:schemeClr val="accent1">
                    <a:lumMod val="50000"/>
                  </a:schemeClr>
                </a:solidFill>
                <a:cs typeface="Arial" charset="0"/>
              </a:rPr>
              <a:t> </a:t>
            </a:r>
            <a:r>
              <a:rPr lang="es-AR" sz="1800" dirty="0">
                <a:cs typeface="Arial" charset="0"/>
              </a:rPr>
              <a:t>para encontrar errores.</a:t>
            </a:r>
          </a:p>
          <a:p>
            <a:pPr marL="360000" indent="-457200" algn="just">
              <a:buClr>
                <a:schemeClr val="accent1">
                  <a:lumMod val="50000"/>
                </a:schemeClr>
              </a:buClr>
              <a:buFont typeface="Webdings" pitchFamily="18" charset="2"/>
              <a:buChar char=""/>
              <a:defRPr/>
            </a:pPr>
            <a:endParaRPr lang="es-AR" sz="1800" dirty="0">
              <a:cs typeface="Arial" charset="0"/>
            </a:endParaRPr>
          </a:p>
          <a:p>
            <a:pPr marL="360000" indent="-457200" algn="just">
              <a:buClr>
                <a:schemeClr val="accent1">
                  <a:lumMod val="50000"/>
                </a:schemeClr>
              </a:buClr>
              <a:buFont typeface="Webdings" pitchFamily="18" charset="2"/>
              <a:buChar char=""/>
              <a:defRPr/>
            </a:pPr>
            <a:r>
              <a:rPr lang="es-AR" sz="1800" dirty="0">
                <a:cs typeface="Arial" charset="0"/>
              </a:rPr>
              <a:t>Una compañía de seguros (</a:t>
            </a:r>
            <a:r>
              <a:rPr lang="es-AR" sz="1800" dirty="0" err="1">
                <a:cs typeface="Arial" charset="0"/>
              </a:rPr>
              <a:t>Aetna</a:t>
            </a:r>
            <a:r>
              <a:rPr lang="es-AR" sz="1800" dirty="0">
                <a:cs typeface="Arial" charset="0"/>
              </a:rPr>
              <a:t>) reportó que hallaron el 82% de sus errores en programas COBOL, mientras que la productividad de programación se incrementó en un 25%.</a:t>
            </a:r>
          </a:p>
          <a:p>
            <a:pPr>
              <a:defRPr/>
            </a:pPr>
            <a:endParaRPr lang="es-AR" dirty="0"/>
          </a:p>
        </p:txBody>
      </p:sp>
      <p:sp>
        <p:nvSpPr>
          <p:cNvPr id="40964" name="3 Marcador de pie de página">
            <a:extLst>
              <a:ext uri="{FF2B5EF4-FFF2-40B4-BE49-F238E27FC236}">
                <a16:creationId xmlns:a16="http://schemas.microsoft.com/office/drawing/2014/main" id="{A8BCB419-0C7D-1545-901F-A9CC91742D9D}"/>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40965" name="4 Marcador de número de diapositiva">
            <a:extLst>
              <a:ext uri="{FF2B5EF4-FFF2-40B4-BE49-F238E27FC236}">
                <a16:creationId xmlns:a16="http://schemas.microsoft.com/office/drawing/2014/main" id="{CEC88378-68D5-3E49-A2FE-D8415213FDF1}"/>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1791EB-C135-A542-B648-F8181B11E381}" type="slidenum">
              <a:rPr lang="es-ES_tradnl" altLang="es-AR"/>
              <a:pPr eaLnBrk="1" hangingPunct="1"/>
              <a:t>48</a:t>
            </a:fld>
            <a:endParaRPr lang="es-ES_tradnl" altLang="es-AR"/>
          </a:p>
        </p:txBody>
      </p:sp>
    </p:spTree>
    <p:extLst>
      <p:ext uri="{BB962C8B-B14F-4D97-AF65-F5344CB8AC3E}">
        <p14:creationId xmlns:p14="http://schemas.microsoft.com/office/powerpoint/2010/main" val="3269276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fotosearch.com/bthumb/BDX/BDX006/bxp237574.jpg">
            <a:extLst>
              <a:ext uri="{FF2B5EF4-FFF2-40B4-BE49-F238E27FC236}">
                <a16:creationId xmlns:a16="http://schemas.microsoft.com/office/drawing/2014/main" id="{70A6E142-F913-534E-8A64-75C30D6AC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5283" y="2071025"/>
            <a:ext cx="1865937" cy="2478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1 Título">
            <a:extLst>
              <a:ext uri="{FF2B5EF4-FFF2-40B4-BE49-F238E27FC236}">
                <a16:creationId xmlns:a16="http://schemas.microsoft.com/office/drawing/2014/main" id="{87C968DF-ECF8-CE43-AFA7-C4F5E955B096}"/>
              </a:ext>
            </a:extLst>
          </p:cNvPr>
          <p:cNvSpPr>
            <a:spLocks noGrp="1"/>
          </p:cNvSpPr>
          <p:nvPr>
            <p:ph type="title"/>
          </p:nvPr>
        </p:nvSpPr>
        <p:spPr>
          <a:xfrm>
            <a:off x="384225" y="2248105"/>
            <a:ext cx="2797073" cy="1573802"/>
          </a:xfrm>
        </p:spPr>
        <p:txBody>
          <a:bodyPr/>
          <a:lstStyle/>
          <a:p>
            <a:r>
              <a:rPr lang="es-MX" altLang="es-AR"/>
              <a:t>Costos de las Revisiones Formales</a:t>
            </a:r>
            <a:endParaRPr lang="es-AR" altLang="es-AR"/>
          </a:p>
        </p:txBody>
      </p:sp>
      <p:sp>
        <p:nvSpPr>
          <p:cNvPr id="3" name="2 Marcador de contenido">
            <a:extLst>
              <a:ext uri="{FF2B5EF4-FFF2-40B4-BE49-F238E27FC236}">
                <a16:creationId xmlns:a16="http://schemas.microsoft.com/office/drawing/2014/main" id="{DA70398D-326D-D44E-973E-6F0BBB58F8EA}"/>
              </a:ext>
            </a:extLst>
          </p:cNvPr>
          <p:cNvSpPr>
            <a:spLocks noGrp="1"/>
          </p:cNvSpPr>
          <p:nvPr>
            <p:ph idx="1"/>
          </p:nvPr>
        </p:nvSpPr>
        <p:spPr>
          <a:xfrm>
            <a:off x="3501799" y="1178719"/>
            <a:ext cx="6000750" cy="4500562"/>
          </a:xfrm>
        </p:spPr>
        <p:txBody>
          <a:bodyPr/>
          <a:lstStyle/>
          <a:p>
            <a:pPr algn="just">
              <a:buClr>
                <a:schemeClr val="accent1">
                  <a:lumMod val="50000"/>
                </a:schemeClr>
              </a:buClr>
              <a:buFont typeface="Tahoma" pitchFamily="34" charset="0"/>
              <a:buChar char="$"/>
              <a:defRPr/>
            </a:pPr>
            <a:r>
              <a:rPr lang="es-AR" sz="1800" dirty="0">
                <a:cs typeface="Arial" charset="0"/>
              </a:rPr>
              <a:t>El costo de las revisiones formales puede ser separado en costos de corto y de largo plazo. Dentro de los costos de corto plazo se encuentran aquellos que tienen que ver con la asignación de recursos a las tareas directas de las revisiones. Estos costos se encuentran usualmente entre el 5 y el 15% del costo total del proyecto.</a:t>
            </a:r>
          </a:p>
          <a:p>
            <a:pPr algn="just">
              <a:buClr>
                <a:schemeClr val="accent1">
                  <a:lumMod val="50000"/>
                </a:schemeClr>
              </a:buClr>
              <a:buFont typeface="Tahoma" pitchFamily="34" charset="0"/>
              <a:buChar char="$"/>
              <a:defRPr/>
            </a:pPr>
            <a:endParaRPr lang="es-AR" sz="1800" dirty="0">
              <a:cs typeface="Arial" charset="0"/>
            </a:endParaRPr>
          </a:p>
          <a:p>
            <a:pPr algn="just">
              <a:buClr>
                <a:schemeClr val="accent1">
                  <a:lumMod val="50000"/>
                </a:schemeClr>
              </a:buClr>
              <a:buFont typeface="Tahoma" pitchFamily="34" charset="0"/>
              <a:buChar char="$"/>
              <a:defRPr/>
            </a:pPr>
            <a:r>
              <a:rPr lang="es-AR" sz="1800" dirty="0">
                <a:cs typeface="Arial" charset="0"/>
              </a:rPr>
              <a:t>Entre los costos de largo plazo, aquellos que pueden tomarse como inversiones, se encuentra la capacitación y entrenamiento de gerentes, líderes, moderadores y revisores y el mantenimiento de una base de mediciones de calidad.</a:t>
            </a:r>
            <a:r>
              <a:rPr lang="en-US" sz="1800" dirty="0"/>
              <a:t> </a:t>
            </a:r>
          </a:p>
          <a:p>
            <a:pPr>
              <a:defRPr/>
            </a:pPr>
            <a:endParaRPr lang="es-AR" sz="1100" dirty="0"/>
          </a:p>
        </p:txBody>
      </p:sp>
      <p:sp>
        <p:nvSpPr>
          <p:cNvPr id="41989" name="4 Marcador de pie de página">
            <a:extLst>
              <a:ext uri="{FF2B5EF4-FFF2-40B4-BE49-F238E27FC236}">
                <a16:creationId xmlns:a16="http://schemas.microsoft.com/office/drawing/2014/main" id="{A45347D5-A41F-A24B-9A8F-439133A3F04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41990" name="5 Marcador de número de diapositiva">
            <a:extLst>
              <a:ext uri="{FF2B5EF4-FFF2-40B4-BE49-F238E27FC236}">
                <a16:creationId xmlns:a16="http://schemas.microsoft.com/office/drawing/2014/main" id="{938AEA3D-BCD5-8B48-B6EB-742F12F0D799}"/>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461D93-2EA2-6D4B-8815-A08D2707C357}" type="slidenum">
              <a:rPr lang="es-ES_tradnl" altLang="es-AR"/>
              <a:pPr eaLnBrk="1" hangingPunct="1"/>
              <a:t>49</a:t>
            </a:fld>
            <a:endParaRPr lang="es-ES_tradnl" altLang="es-AR"/>
          </a:p>
        </p:txBody>
      </p:sp>
    </p:spTree>
    <p:extLst>
      <p:ext uri="{BB962C8B-B14F-4D97-AF65-F5344CB8AC3E}">
        <p14:creationId xmlns:p14="http://schemas.microsoft.com/office/powerpoint/2010/main" val="189964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a:extLst>
              <a:ext uri="{FF2B5EF4-FFF2-40B4-BE49-F238E27FC236}">
                <a16:creationId xmlns:a16="http://schemas.microsoft.com/office/drawing/2014/main" id="{108D513C-7250-EB4C-8215-85E8EC4BACB7}"/>
              </a:ext>
            </a:extLst>
          </p:cNvPr>
          <p:cNvSpPr>
            <a:spLocks noGrp="1" noChangeArrowheads="1"/>
          </p:cNvSpPr>
          <p:nvPr>
            <p:ph type="title"/>
          </p:nvPr>
        </p:nvSpPr>
        <p:spPr>
          <a:xfrm>
            <a:off x="410370" y="2703513"/>
            <a:ext cx="2459038" cy="1216025"/>
          </a:xfrm>
          <a:noFill/>
        </p:spPr>
        <p:txBody>
          <a:bodyPr vert="horz" lIns="90488" tIns="44450" rIns="90488" bIns="44450" rtlCol="0" anchor="ctr">
            <a:normAutofit/>
          </a:bodyPr>
          <a:lstStyle/>
          <a:p>
            <a:pPr defTabSz="762000"/>
            <a:r>
              <a:rPr lang="es-MX" altLang="es-AR" sz="3700" dirty="0"/>
              <a:t>Conceptos de Calidad</a:t>
            </a:r>
          </a:p>
        </p:txBody>
      </p:sp>
      <p:sp>
        <p:nvSpPr>
          <p:cNvPr id="2053" name="4 Marcador de número de diapositiva">
            <a:extLst>
              <a:ext uri="{FF2B5EF4-FFF2-40B4-BE49-F238E27FC236}">
                <a16:creationId xmlns:a16="http://schemas.microsoft.com/office/drawing/2014/main" id="{926C2DD4-B2B2-F64F-A415-C21A7B708F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9FEAA0BD-0701-E249-9191-FB1748A8FF43}" type="slidenum">
              <a:rPr lang="es-MX" altLang="es-AR"/>
              <a:pPr eaLnBrk="1" hangingPunct="1"/>
              <a:t>5</a:t>
            </a:fld>
            <a:endParaRPr lang="es-MX" altLang="es-AR"/>
          </a:p>
        </p:txBody>
      </p:sp>
      <p:graphicFrame>
        <p:nvGraphicFramePr>
          <p:cNvPr id="2050" name="Object 4">
            <a:extLst>
              <a:ext uri="{FF2B5EF4-FFF2-40B4-BE49-F238E27FC236}">
                <a16:creationId xmlns:a16="http://schemas.microsoft.com/office/drawing/2014/main" id="{0BB22867-9915-8842-95B2-63A00CD678B2}"/>
              </a:ext>
            </a:extLst>
          </p:cNvPr>
          <p:cNvGraphicFramePr>
            <a:graphicFrameLocks/>
          </p:cNvGraphicFramePr>
          <p:nvPr>
            <p:extLst>
              <p:ext uri="{D42A27DB-BD31-4B8C-83A1-F6EECF244321}">
                <p14:modId xmlns:p14="http://schemas.microsoft.com/office/powerpoint/2010/main" val="2411242947"/>
              </p:ext>
            </p:extLst>
          </p:nvPr>
        </p:nvGraphicFramePr>
        <p:xfrm>
          <a:off x="4034632" y="1808956"/>
          <a:ext cx="2249487" cy="814388"/>
        </p:xfrm>
        <a:graphic>
          <a:graphicData uri="http://schemas.openxmlformats.org/presentationml/2006/ole">
            <mc:AlternateContent xmlns:mc="http://schemas.openxmlformats.org/markup-compatibility/2006">
              <mc:Choice xmlns:v="urn:schemas-microsoft-com:vml" Requires="v">
                <p:oleObj spid="_x0000_s2049" name="Microsoft ClipArt Gallery" r:id="rId4" imgW="29883100" imgH="12865100" progId="MS_ClipArt_Gallery">
                  <p:embed/>
                </p:oleObj>
              </mc:Choice>
              <mc:Fallback>
                <p:oleObj name="Microsoft ClipArt Gallery" r:id="rId4" imgW="29883100" imgH="12865100" progId="MS_ClipArt_Gallery">
                  <p:embed/>
                  <p:pic>
                    <p:nvPicPr>
                      <p:cNvPr id="2050" name="Object 4">
                        <a:extLst>
                          <a:ext uri="{FF2B5EF4-FFF2-40B4-BE49-F238E27FC236}">
                            <a16:creationId xmlns:a16="http://schemas.microsoft.com/office/drawing/2014/main" id="{0BB22867-9915-8842-95B2-63A00CD678B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4632" y="1808956"/>
                        <a:ext cx="2249487"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a:extLst>
              <a:ext uri="{FF2B5EF4-FFF2-40B4-BE49-F238E27FC236}">
                <a16:creationId xmlns:a16="http://schemas.microsoft.com/office/drawing/2014/main" id="{E06AA996-2804-A741-9AF8-5F5932F185C9}"/>
              </a:ext>
            </a:extLst>
          </p:cNvPr>
          <p:cNvGraphicFramePr>
            <a:graphicFrameLocks/>
          </p:cNvGraphicFramePr>
          <p:nvPr>
            <p:extLst>
              <p:ext uri="{D42A27DB-BD31-4B8C-83A1-F6EECF244321}">
                <p14:modId xmlns:p14="http://schemas.microsoft.com/office/powerpoint/2010/main" val="1150235468"/>
              </p:ext>
            </p:extLst>
          </p:nvPr>
        </p:nvGraphicFramePr>
        <p:xfrm>
          <a:off x="3659465" y="2704308"/>
          <a:ext cx="2827337" cy="982662"/>
        </p:xfrm>
        <a:graphic>
          <a:graphicData uri="http://schemas.openxmlformats.org/presentationml/2006/ole">
            <mc:AlternateContent xmlns:mc="http://schemas.openxmlformats.org/markup-compatibility/2006">
              <mc:Choice xmlns:v="urn:schemas-microsoft-com:vml" Requires="v">
                <p:oleObj spid="_x0000_s2050" name="Microsoft ClipArt Gallery" r:id="rId6" imgW="45504100" imgH="17729200" progId="MS_ClipArt_Gallery">
                  <p:embed/>
                </p:oleObj>
              </mc:Choice>
              <mc:Fallback>
                <p:oleObj name="Microsoft ClipArt Gallery" r:id="rId6" imgW="45504100" imgH="17729200" progId="MS_ClipArt_Gallery">
                  <p:embed/>
                  <p:pic>
                    <p:nvPicPr>
                      <p:cNvPr id="2051" name="Object 5">
                        <a:extLst>
                          <a:ext uri="{FF2B5EF4-FFF2-40B4-BE49-F238E27FC236}">
                            <a16:creationId xmlns:a16="http://schemas.microsoft.com/office/drawing/2014/main" id="{E06AA996-2804-A741-9AF8-5F5932F185C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9465" y="2704308"/>
                        <a:ext cx="2827337"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6">
            <a:extLst>
              <a:ext uri="{FF2B5EF4-FFF2-40B4-BE49-F238E27FC236}">
                <a16:creationId xmlns:a16="http://schemas.microsoft.com/office/drawing/2014/main" id="{69854F10-9675-E347-A877-5CA1E323A4FC}"/>
              </a:ext>
            </a:extLst>
          </p:cNvPr>
          <p:cNvGraphicFramePr>
            <a:graphicFrameLocks/>
          </p:cNvGraphicFramePr>
          <p:nvPr>
            <p:extLst>
              <p:ext uri="{D42A27DB-BD31-4B8C-83A1-F6EECF244321}">
                <p14:modId xmlns:p14="http://schemas.microsoft.com/office/powerpoint/2010/main" val="1836422516"/>
              </p:ext>
            </p:extLst>
          </p:nvPr>
        </p:nvGraphicFramePr>
        <p:xfrm>
          <a:off x="3659465" y="3863029"/>
          <a:ext cx="2787650" cy="1620837"/>
        </p:xfrm>
        <a:graphic>
          <a:graphicData uri="http://schemas.openxmlformats.org/presentationml/2006/ole">
            <mc:AlternateContent xmlns:mc="http://schemas.openxmlformats.org/markup-compatibility/2006">
              <mc:Choice xmlns:v="urn:schemas-microsoft-com:vml" Requires="v">
                <p:oleObj spid="_x0000_s2051" name="Microsoft ClipArt Gallery" r:id="rId8" imgW="26035000" imgH="19964400" progId="MS_ClipArt_Gallery">
                  <p:embed/>
                </p:oleObj>
              </mc:Choice>
              <mc:Fallback>
                <p:oleObj name="Microsoft ClipArt Gallery" r:id="rId8" imgW="26035000" imgH="19964400" progId="MS_ClipArt_Gallery">
                  <p:embed/>
                  <p:pic>
                    <p:nvPicPr>
                      <p:cNvPr id="2052" name="Object 6">
                        <a:extLst>
                          <a:ext uri="{FF2B5EF4-FFF2-40B4-BE49-F238E27FC236}">
                            <a16:creationId xmlns:a16="http://schemas.microsoft.com/office/drawing/2014/main" id="{69854F10-9675-E347-A877-5CA1E323A4FC}"/>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9465" y="3863029"/>
                        <a:ext cx="2787650"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Rectangle 7">
            <a:extLst>
              <a:ext uri="{FF2B5EF4-FFF2-40B4-BE49-F238E27FC236}">
                <a16:creationId xmlns:a16="http://schemas.microsoft.com/office/drawing/2014/main" id="{39C6CA91-621D-5146-AF5E-2CAC2A607DA2}"/>
              </a:ext>
            </a:extLst>
          </p:cNvPr>
          <p:cNvSpPr>
            <a:spLocks noChangeArrowheads="1"/>
          </p:cNvSpPr>
          <p:nvPr/>
        </p:nvSpPr>
        <p:spPr bwMode="auto">
          <a:xfrm>
            <a:off x="4727576" y="1083313"/>
            <a:ext cx="465512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400" dirty="0"/>
              <a:t>Los beneficios de la calidad :</a:t>
            </a:r>
          </a:p>
        </p:txBody>
      </p:sp>
      <p:sp>
        <p:nvSpPr>
          <p:cNvPr id="2056" name="Rectangle 8">
            <a:extLst>
              <a:ext uri="{FF2B5EF4-FFF2-40B4-BE49-F238E27FC236}">
                <a16:creationId xmlns:a16="http://schemas.microsoft.com/office/drawing/2014/main" id="{FD07F46A-767B-0646-9DBA-AFC6C72BE7B7}"/>
              </a:ext>
            </a:extLst>
          </p:cNvPr>
          <p:cNvSpPr>
            <a:spLocks noChangeArrowheads="1"/>
          </p:cNvSpPr>
          <p:nvPr/>
        </p:nvSpPr>
        <p:spPr bwMode="auto">
          <a:xfrm>
            <a:off x="6689485" y="1793082"/>
            <a:ext cx="4710113"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Verdana" panose="020B0604030504040204" pitchFamily="34" charset="0"/>
              </a:defRPr>
            </a:lvl1pPr>
            <a:lvl2pPr marL="742950" indent="-285750" defTabSz="762000" eaLnBrk="0" hangingPunct="0">
              <a:defRPr>
                <a:solidFill>
                  <a:schemeClr val="tx1"/>
                </a:solidFill>
                <a:latin typeface="Verdana" panose="020B0604030504040204" pitchFamily="34" charset="0"/>
              </a:defRPr>
            </a:lvl2pPr>
            <a:lvl3pPr marL="1143000" indent="-228600" defTabSz="762000" eaLnBrk="0" hangingPunct="0">
              <a:defRPr>
                <a:solidFill>
                  <a:schemeClr val="tx1"/>
                </a:solidFill>
                <a:latin typeface="Verdana" panose="020B0604030504040204" pitchFamily="34" charset="0"/>
              </a:defRPr>
            </a:lvl3pPr>
            <a:lvl4pPr marL="1600200" indent="-228600" defTabSz="762000" eaLnBrk="0" hangingPunct="0">
              <a:defRPr>
                <a:solidFill>
                  <a:schemeClr val="tx1"/>
                </a:solidFill>
                <a:latin typeface="Verdana" panose="020B0604030504040204" pitchFamily="34" charset="0"/>
              </a:defRPr>
            </a:lvl4pPr>
            <a:lvl5pPr marL="2057400" indent="-228600" defTabSz="762000" eaLnBrk="0" hangingPunct="0">
              <a:defRPr>
                <a:solidFill>
                  <a:schemeClr val="tx1"/>
                </a:solidFill>
                <a:latin typeface="Verdana" panose="020B0604030504040204" pitchFamily="34" charset="0"/>
              </a:defRPr>
            </a:lvl5pPr>
            <a:lvl6pPr marL="2514600" indent="-228600" defTabSz="762000" eaLnBrk="0" fontAlgn="base" hangingPunct="0">
              <a:spcBef>
                <a:spcPct val="0"/>
              </a:spcBef>
              <a:spcAft>
                <a:spcPct val="0"/>
              </a:spcAft>
              <a:defRPr>
                <a:solidFill>
                  <a:schemeClr val="tx1"/>
                </a:solidFill>
                <a:latin typeface="Verdana" panose="020B0604030504040204" pitchFamily="34" charset="0"/>
              </a:defRPr>
            </a:lvl6pPr>
            <a:lvl7pPr marL="2971800" indent="-228600" defTabSz="762000" eaLnBrk="0" fontAlgn="base" hangingPunct="0">
              <a:spcBef>
                <a:spcPct val="0"/>
              </a:spcBef>
              <a:spcAft>
                <a:spcPct val="0"/>
              </a:spcAft>
              <a:defRPr>
                <a:solidFill>
                  <a:schemeClr val="tx1"/>
                </a:solidFill>
                <a:latin typeface="Verdana" panose="020B0604030504040204" pitchFamily="34" charset="0"/>
              </a:defRPr>
            </a:lvl7pPr>
            <a:lvl8pPr marL="3429000" indent="-228600" defTabSz="762000" eaLnBrk="0" fontAlgn="base" hangingPunct="0">
              <a:spcBef>
                <a:spcPct val="0"/>
              </a:spcBef>
              <a:spcAft>
                <a:spcPct val="0"/>
              </a:spcAft>
              <a:defRPr>
                <a:solidFill>
                  <a:schemeClr val="tx1"/>
                </a:solidFill>
                <a:latin typeface="Verdana" panose="020B0604030504040204" pitchFamily="34" charset="0"/>
              </a:defRPr>
            </a:lvl8pPr>
            <a:lvl9pPr marL="3886200" indent="-228600" defTabSz="762000" eaLnBrk="0" fontAlgn="base" hangingPunct="0">
              <a:spcBef>
                <a:spcPct val="0"/>
              </a:spcBef>
              <a:spcAft>
                <a:spcPct val="0"/>
              </a:spcAft>
              <a:defRPr>
                <a:solidFill>
                  <a:schemeClr val="tx1"/>
                </a:solidFill>
                <a:latin typeface="Verdana" panose="020B0604030504040204" pitchFamily="34" charset="0"/>
              </a:defRPr>
            </a:lvl9pPr>
          </a:lstStyle>
          <a:p>
            <a:r>
              <a:rPr lang="es-MX" altLang="es-AR" sz="2000" dirty="0"/>
              <a:t>Mayor ventaja competitiva.</a:t>
            </a:r>
          </a:p>
          <a:p>
            <a:endParaRPr lang="es-MX" altLang="es-AR" sz="2000" dirty="0"/>
          </a:p>
          <a:p>
            <a:r>
              <a:rPr lang="es-MX" altLang="es-AR" sz="2000" dirty="0"/>
              <a:t>Mayor rapidez de producción.</a:t>
            </a:r>
          </a:p>
          <a:p>
            <a:endParaRPr lang="es-MX" altLang="es-AR" sz="2000" dirty="0"/>
          </a:p>
          <a:p>
            <a:r>
              <a:rPr lang="es-MX" altLang="es-AR" sz="2000" dirty="0"/>
              <a:t>Aumento del volumen de negocios.</a:t>
            </a:r>
          </a:p>
          <a:p>
            <a:endParaRPr lang="es-MX" altLang="es-AR" sz="2000" dirty="0"/>
          </a:p>
          <a:p>
            <a:r>
              <a:rPr lang="es-MX" altLang="es-AR" sz="2000" dirty="0"/>
              <a:t>Menores costos.</a:t>
            </a:r>
          </a:p>
          <a:p>
            <a:endParaRPr lang="es-MX" altLang="es-AR" sz="2000" dirty="0"/>
          </a:p>
          <a:p>
            <a:r>
              <a:rPr lang="es-MX" altLang="es-AR" sz="2000" dirty="0"/>
              <a:t>Menor esfuerzo.</a:t>
            </a:r>
          </a:p>
          <a:p>
            <a:endParaRPr lang="es-MX" altLang="es-AR" sz="2000" dirty="0"/>
          </a:p>
          <a:p>
            <a:r>
              <a:rPr lang="es-MX" altLang="es-AR" sz="2000" dirty="0"/>
              <a:t>MENOR RETRABAJO.</a:t>
            </a:r>
          </a:p>
        </p:txBody>
      </p:sp>
      <p:sp>
        <p:nvSpPr>
          <p:cNvPr id="2" name="Marcador de pie de página 1">
            <a:extLst>
              <a:ext uri="{FF2B5EF4-FFF2-40B4-BE49-F238E27FC236}">
                <a16:creationId xmlns:a16="http://schemas.microsoft.com/office/drawing/2014/main" id="{F438C2AB-DC85-064B-8603-9E614E4F6368}"/>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268036834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a:extLst>
              <a:ext uri="{FF2B5EF4-FFF2-40B4-BE49-F238E27FC236}">
                <a16:creationId xmlns:a16="http://schemas.microsoft.com/office/drawing/2014/main" id="{CA774F86-1A2C-E946-9B0F-FCCF3F658E03}"/>
              </a:ext>
            </a:extLst>
          </p:cNvPr>
          <p:cNvSpPr>
            <a:spLocks noGrp="1"/>
          </p:cNvSpPr>
          <p:nvPr>
            <p:ph type="title"/>
          </p:nvPr>
        </p:nvSpPr>
        <p:spPr>
          <a:xfrm>
            <a:off x="581688" y="3178968"/>
            <a:ext cx="2524849" cy="500062"/>
          </a:xfrm>
        </p:spPr>
        <p:txBody>
          <a:bodyPr/>
          <a:lstStyle/>
          <a:p>
            <a:r>
              <a:rPr lang="es-MX" altLang="es-AR" dirty="0"/>
              <a:t>Conclusiones</a:t>
            </a:r>
            <a:endParaRPr lang="es-AR" altLang="es-AR" dirty="0"/>
          </a:p>
        </p:txBody>
      </p:sp>
      <p:sp>
        <p:nvSpPr>
          <p:cNvPr id="3" name="2 Marcador de contenido">
            <a:extLst>
              <a:ext uri="{FF2B5EF4-FFF2-40B4-BE49-F238E27FC236}">
                <a16:creationId xmlns:a16="http://schemas.microsoft.com/office/drawing/2014/main" id="{0BCDCCFC-CABC-E24D-8BE3-6F2CAFC233ED}"/>
              </a:ext>
            </a:extLst>
          </p:cNvPr>
          <p:cNvSpPr>
            <a:spLocks noGrp="1"/>
          </p:cNvSpPr>
          <p:nvPr>
            <p:ph idx="1"/>
          </p:nvPr>
        </p:nvSpPr>
        <p:spPr>
          <a:xfrm>
            <a:off x="3582685" y="1323180"/>
            <a:ext cx="6000750" cy="4500562"/>
          </a:xfrm>
        </p:spPr>
        <p:txBody>
          <a:bodyPr/>
          <a:lstStyle/>
          <a:p>
            <a:pPr algn="just">
              <a:buClr>
                <a:schemeClr val="accent1">
                  <a:lumMod val="50000"/>
                </a:schemeClr>
              </a:buClr>
              <a:buFont typeface="Wingdings" pitchFamily="2" charset="2"/>
              <a:buChar char="ü"/>
              <a:defRPr/>
            </a:pPr>
            <a:r>
              <a:rPr lang="es-AR" sz="1800" dirty="0">
                <a:cs typeface="Arial" charset="0"/>
              </a:rPr>
              <a:t>Las revisiones formales proveen una poderosa forma de mejorar la calidad del producto y aumentar la productividad del equipo de desarrollo. </a:t>
            </a:r>
          </a:p>
          <a:p>
            <a:pPr algn="just">
              <a:buClr>
                <a:schemeClr val="accent1">
                  <a:lumMod val="50000"/>
                </a:schemeClr>
              </a:buClr>
              <a:buFont typeface="Wingdings" pitchFamily="2" charset="2"/>
              <a:buChar char="ü"/>
              <a:defRPr/>
            </a:pPr>
            <a:endParaRPr lang="es-AR" sz="1800" dirty="0">
              <a:cs typeface="Arial" charset="0"/>
            </a:endParaRPr>
          </a:p>
          <a:p>
            <a:pPr algn="just">
              <a:buClr>
                <a:schemeClr val="accent1">
                  <a:lumMod val="50000"/>
                </a:schemeClr>
              </a:buClr>
              <a:buFont typeface="Wingdings" pitchFamily="2" charset="2"/>
              <a:buChar char="ü"/>
              <a:defRPr/>
            </a:pPr>
            <a:r>
              <a:rPr lang="es-AR" sz="1800" dirty="0">
                <a:cs typeface="Arial" charset="0"/>
              </a:rPr>
              <a:t>Promueven un mejor trabajo. Quienes desarrollan un producto que será revisado por sus pares, ponen un esfuerzo adicional para no caer en errores triviales o, simplemente, por el orgullo de mostrar un producto de calidad.</a:t>
            </a:r>
          </a:p>
          <a:p>
            <a:pPr algn="just">
              <a:buClr>
                <a:schemeClr val="accent1">
                  <a:lumMod val="50000"/>
                </a:schemeClr>
              </a:buClr>
              <a:buFont typeface="Wingdings" pitchFamily="2" charset="2"/>
              <a:buChar char="ü"/>
              <a:defRPr/>
            </a:pPr>
            <a:endParaRPr lang="es-AR" sz="1800" dirty="0">
              <a:cs typeface="Arial" charset="0"/>
            </a:endParaRPr>
          </a:p>
          <a:p>
            <a:pPr>
              <a:buClr>
                <a:schemeClr val="accent1">
                  <a:lumMod val="50000"/>
                </a:schemeClr>
              </a:buClr>
              <a:buFont typeface="Wingdings" pitchFamily="2" charset="2"/>
              <a:buChar char="ü"/>
              <a:defRPr/>
            </a:pPr>
            <a:r>
              <a:rPr lang="es-AR" sz="1800" dirty="0">
                <a:cs typeface="Arial" charset="0"/>
              </a:rPr>
              <a:t>Si bien no resuelven todos los problemas de calidad del software, las revisiones formales han demostrado mejorar la calidad y productividad en factores notables.</a:t>
            </a:r>
            <a:endParaRPr lang="es-AR" sz="1800" dirty="0"/>
          </a:p>
        </p:txBody>
      </p:sp>
      <p:sp>
        <p:nvSpPr>
          <p:cNvPr id="43012" name="4 Marcador de pie de página">
            <a:extLst>
              <a:ext uri="{FF2B5EF4-FFF2-40B4-BE49-F238E27FC236}">
                <a16:creationId xmlns:a16="http://schemas.microsoft.com/office/drawing/2014/main" id="{2425DDDD-75CB-CA40-A022-FF5B7F7FF853}"/>
              </a:ext>
            </a:extLst>
          </p:cNvPr>
          <p:cNvSpPr>
            <a:spLocks noGrp="1"/>
          </p:cNvSpPr>
          <p:nvPr>
            <p:ph type="ftr" sz="quarter" idx="1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Ingeniería de Software en Sistemas Embebidos</a:t>
            </a:r>
            <a:endParaRPr lang="es-ES_tradnl" altLang="es-AR"/>
          </a:p>
        </p:txBody>
      </p:sp>
      <p:sp>
        <p:nvSpPr>
          <p:cNvPr id="43013" name="5 Marcador de número de diapositiva">
            <a:extLst>
              <a:ext uri="{FF2B5EF4-FFF2-40B4-BE49-F238E27FC236}">
                <a16:creationId xmlns:a16="http://schemas.microsoft.com/office/drawing/2014/main" id="{016BE868-FDB1-0D45-B545-D0B885CF59F0}"/>
              </a:ext>
            </a:extLst>
          </p:cNvPr>
          <p:cNvSpPr>
            <a:spLocks noGrp="1"/>
          </p:cNvSpPr>
          <p:nvPr>
            <p:ph type="sldNum" sz="quarter" idx="16"/>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05383A-6199-0D4B-96FE-C9154FA47793}" type="slidenum">
              <a:rPr lang="es-ES_tradnl" altLang="es-AR"/>
              <a:pPr eaLnBrk="1" hangingPunct="1"/>
              <a:t>50</a:t>
            </a:fld>
            <a:endParaRPr lang="es-ES_tradnl" altLang="es-AR"/>
          </a:p>
        </p:txBody>
      </p:sp>
      <p:pic>
        <p:nvPicPr>
          <p:cNvPr id="109572" name="Picture 4" descr="http://blog.smartbear.com/.a/6a010535ed641d970b01157078a4d9970b-800wi">
            <a:extLst>
              <a:ext uri="{FF2B5EF4-FFF2-40B4-BE49-F238E27FC236}">
                <a16:creationId xmlns:a16="http://schemas.microsoft.com/office/drawing/2014/main" id="{424791A2-3320-B647-AE88-3B50B6DD9310}"/>
              </a:ext>
            </a:extLst>
          </p:cNvPr>
          <p:cNvPicPr>
            <a:picLocks noChangeAspect="1" noChangeArrowheads="1"/>
          </p:cNvPicPr>
          <p:nvPr/>
        </p:nvPicPr>
        <p:blipFill>
          <a:blip r:embed="rId3"/>
          <a:srcRect/>
          <a:stretch>
            <a:fillRect/>
          </a:stretch>
        </p:blipFill>
        <p:spPr bwMode="auto">
          <a:xfrm>
            <a:off x="10154935" y="2180431"/>
            <a:ext cx="1643062" cy="2497137"/>
          </a:xfrm>
          <a:prstGeom prst="rect">
            <a:avLst/>
          </a:prstGeom>
          <a:ln>
            <a:noFill/>
          </a:ln>
          <a:effectLst>
            <a:outerShdw blurRad="292100" dist="139700" dir="2700000" algn="tl" rotWithShape="0">
              <a:srgbClr val="333333">
                <a:alpha val="65000"/>
              </a:srgbClr>
            </a:outerShdw>
          </a:effectLst>
        </p:spPr>
      </p:pic>
      <p:sp>
        <p:nvSpPr>
          <p:cNvPr id="43015" name="8 CuadroTexto">
            <a:extLst>
              <a:ext uri="{FF2B5EF4-FFF2-40B4-BE49-F238E27FC236}">
                <a16:creationId xmlns:a16="http://schemas.microsoft.com/office/drawing/2014/main" id="{4EAFE9F7-9AEA-7F4B-8D4A-97508EC174F6}"/>
              </a:ext>
            </a:extLst>
          </p:cNvPr>
          <p:cNvSpPr txBox="1">
            <a:spLocks noChangeArrowheads="1"/>
          </p:cNvSpPr>
          <p:nvPr/>
        </p:nvSpPr>
        <p:spPr bwMode="auto">
          <a:xfrm>
            <a:off x="10154936" y="5037931"/>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AR" altLang="es-AR"/>
              <a:t>Michael Fagan</a:t>
            </a:r>
          </a:p>
        </p:txBody>
      </p:sp>
    </p:spTree>
    <p:extLst>
      <p:ext uri="{BB962C8B-B14F-4D97-AF65-F5344CB8AC3E}">
        <p14:creationId xmlns:p14="http://schemas.microsoft.com/office/powerpoint/2010/main" val="268312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89684F39-A21F-D440-9617-2514BA74C605}"/>
              </a:ext>
            </a:extLst>
          </p:cNvPr>
          <p:cNvSpPr>
            <a:spLocks noGrp="1" noChangeArrowheads="1"/>
          </p:cNvSpPr>
          <p:nvPr>
            <p:ph type="title"/>
          </p:nvPr>
        </p:nvSpPr>
        <p:spPr>
          <a:xfrm>
            <a:off x="429684" y="2748757"/>
            <a:ext cx="2644775" cy="1216025"/>
          </a:xfrm>
          <a:noFill/>
        </p:spPr>
        <p:txBody>
          <a:bodyPr vert="horz" lIns="90488" tIns="44450" rIns="90488" bIns="44450" rtlCol="0" anchor="ctr">
            <a:normAutofit/>
          </a:bodyPr>
          <a:lstStyle/>
          <a:p>
            <a:pPr defTabSz="762000"/>
            <a:r>
              <a:rPr lang="es-MX" altLang="es-AR" dirty="0"/>
              <a:t>Conceptos de Calidad</a:t>
            </a:r>
          </a:p>
        </p:txBody>
      </p:sp>
      <p:sp>
        <p:nvSpPr>
          <p:cNvPr id="12291" name="Rectangle 3">
            <a:extLst>
              <a:ext uri="{FF2B5EF4-FFF2-40B4-BE49-F238E27FC236}">
                <a16:creationId xmlns:a16="http://schemas.microsoft.com/office/drawing/2014/main" id="{DB46FC5E-D4A3-5B4F-A5CC-80C8887ABEBC}"/>
              </a:ext>
            </a:extLst>
          </p:cNvPr>
          <p:cNvSpPr>
            <a:spLocks noGrp="1" noChangeArrowheads="1"/>
          </p:cNvSpPr>
          <p:nvPr>
            <p:ph idx="1"/>
          </p:nvPr>
        </p:nvSpPr>
        <p:spPr/>
        <p:txBody>
          <a:bodyPr/>
          <a:lstStyle/>
          <a:p>
            <a:pPr eaLnBrk="1" hangingPunct="1">
              <a:lnSpc>
                <a:spcPct val="80000"/>
              </a:lnSpc>
              <a:buFont typeface="Wingdings" pitchFamily="2" charset="2"/>
              <a:buNone/>
            </a:pPr>
            <a:r>
              <a:rPr lang="es-ES_tradnl" altLang="es-AR" sz="2100" b="1" dirty="0"/>
              <a:t>Planificación de la Calidad</a:t>
            </a:r>
          </a:p>
          <a:p>
            <a:pPr eaLnBrk="1" hangingPunct="1">
              <a:lnSpc>
                <a:spcPct val="80000"/>
              </a:lnSpc>
              <a:buFont typeface="Wingdings" pitchFamily="2" charset="2"/>
              <a:buNone/>
            </a:pPr>
            <a:endParaRPr lang="es-MX" altLang="es-AR" sz="2100" dirty="0"/>
          </a:p>
          <a:p>
            <a:pPr eaLnBrk="1" hangingPunct="1">
              <a:lnSpc>
                <a:spcPct val="80000"/>
              </a:lnSpc>
              <a:buFont typeface="Wingdings" pitchFamily="2" charset="2"/>
              <a:buNone/>
            </a:pPr>
            <a:r>
              <a:rPr lang="es-MX" altLang="es-AR" sz="2100" dirty="0"/>
              <a:t>Implica determinar cuáles son los estándares de Calidad relevantes para el proyecto, y como satisfacerlos.</a:t>
            </a:r>
            <a:endParaRPr lang="es-ES_tradnl" altLang="es-AR" sz="2100" b="1" dirty="0"/>
          </a:p>
          <a:p>
            <a:pPr lvl="1" eaLnBrk="1" hangingPunct="1">
              <a:lnSpc>
                <a:spcPct val="80000"/>
              </a:lnSpc>
            </a:pPr>
            <a:endParaRPr lang="es-MX" altLang="es-AR" sz="1900" dirty="0"/>
          </a:p>
          <a:p>
            <a:pPr lvl="1" eaLnBrk="1" hangingPunct="1">
              <a:lnSpc>
                <a:spcPct val="80000"/>
              </a:lnSpc>
            </a:pPr>
            <a:r>
              <a:rPr lang="es-MX" altLang="es-AR" sz="1900" dirty="0"/>
              <a:t>Describe cómo el equipo del proyecto va a implementar su política de calidad:</a:t>
            </a:r>
          </a:p>
          <a:p>
            <a:pPr lvl="4" eaLnBrk="1" hangingPunct="1">
              <a:lnSpc>
                <a:spcPct val="80000"/>
              </a:lnSpc>
            </a:pPr>
            <a:r>
              <a:rPr lang="es-MX" altLang="es-AR" sz="1600" dirty="0"/>
              <a:t>La estructura de la Organización</a:t>
            </a:r>
          </a:p>
          <a:p>
            <a:pPr lvl="4" eaLnBrk="1" hangingPunct="1">
              <a:lnSpc>
                <a:spcPct val="80000"/>
              </a:lnSpc>
            </a:pPr>
            <a:r>
              <a:rPr lang="es-MX" altLang="es-AR" sz="1600" dirty="0"/>
              <a:t>Responsabilidades</a:t>
            </a:r>
          </a:p>
          <a:p>
            <a:pPr lvl="4" eaLnBrk="1" hangingPunct="1">
              <a:lnSpc>
                <a:spcPct val="80000"/>
              </a:lnSpc>
            </a:pPr>
            <a:r>
              <a:rPr lang="es-MX" altLang="es-AR" sz="1600" dirty="0"/>
              <a:t>Procedimientos </a:t>
            </a:r>
          </a:p>
          <a:p>
            <a:pPr lvl="4" eaLnBrk="1" hangingPunct="1">
              <a:lnSpc>
                <a:spcPct val="80000"/>
              </a:lnSpc>
            </a:pPr>
            <a:r>
              <a:rPr lang="es-MX" altLang="es-AR" sz="1600" dirty="0"/>
              <a:t>Procesos</a:t>
            </a:r>
          </a:p>
          <a:p>
            <a:pPr lvl="4" eaLnBrk="1" hangingPunct="1">
              <a:lnSpc>
                <a:spcPct val="80000"/>
              </a:lnSpc>
            </a:pPr>
            <a:r>
              <a:rPr lang="es-MX" altLang="es-AR" sz="1600" dirty="0"/>
              <a:t>Recursos necesarios</a:t>
            </a:r>
            <a:br>
              <a:rPr lang="es-MX" altLang="es-AR" sz="1600" dirty="0"/>
            </a:br>
            <a:endParaRPr lang="es-MX" altLang="es-AR" sz="1600" dirty="0"/>
          </a:p>
          <a:p>
            <a:pPr lvl="1" eaLnBrk="1" hangingPunct="1">
              <a:lnSpc>
                <a:spcPct val="80000"/>
              </a:lnSpc>
            </a:pPr>
            <a:r>
              <a:rPr lang="es-MX" altLang="es-AR" sz="1900" dirty="0"/>
              <a:t> Definiciones operacionales o métricas.</a:t>
            </a:r>
          </a:p>
          <a:p>
            <a:pPr lvl="3" eaLnBrk="1" hangingPunct="1">
              <a:lnSpc>
                <a:spcPct val="80000"/>
              </a:lnSpc>
            </a:pPr>
            <a:r>
              <a:rPr lang="es-MX" altLang="es-AR" dirty="0"/>
              <a:t>Describen en términos específicos cuáles son los objetivos y cómo deberían medirse.</a:t>
            </a:r>
          </a:p>
          <a:p>
            <a:pPr eaLnBrk="1" hangingPunct="1">
              <a:lnSpc>
                <a:spcPct val="80000"/>
              </a:lnSpc>
            </a:pPr>
            <a:endParaRPr lang="es-MX" altLang="es-AR" sz="1900" dirty="0"/>
          </a:p>
        </p:txBody>
      </p:sp>
      <p:sp>
        <p:nvSpPr>
          <p:cNvPr id="12290" name="5 Marcador de número de diapositiva">
            <a:extLst>
              <a:ext uri="{FF2B5EF4-FFF2-40B4-BE49-F238E27FC236}">
                <a16:creationId xmlns:a16="http://schemas.microsoft.com/office/drawing/2014/main" id="{D4CD221C-EE21-AA43-9226-1417EDC780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9F32D38-EDDE-E749-99F8-2E7CAB5995B6}" type="slidenum">
              <a:rPr lang="es-MX" altLang="es-AR"/>
              <a:pPr eaLnBrk="1" hangingPunct="1"/>
              <a:t>6</a:t>
            </a:fld>
            <a:endParaRPr lang="es-MX" altLang="es-AR"/>
          </a:p>
        </p:txBody>
      </p:sp>
      <p:sp>
        <p:nvSpPr>
          <p:cNvPr id="12293" name="Rectangle 5">
            <a:extLst>
              <a:ext uri="{FF2B5EF4-FFF2-40B4-BE49-F238E27FC236}">
                <a16:creationId xmlns:a16="http://schemas.microsoft.com/office/drawing/2014/main" id="{A1E11DD9-B9EB-9848-AC6A-05CF740A22C0}"/>
              </a:ext>
            </a:extLst>
          </p:cNvPr>
          <p:cNvSpPr>
            <a:spLocks noChangeArrowheads="1"/>
          </p:cNvSpPr>
          <p:nvPr/>
        </p:nvSpPr>
        <p:spPr bwMode="auto">
          <a:xfrm>
            <a:off x="2279651" y="2565401"/>
            <a:ext cx="7489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MX" altLang="es-AR"/>
              <a:t> </a:t>
            </a:r>
          </a:p>
        </p:txBody>
      </p:sp>
      <p:sp>
        <p:nvSpPr>
          <p:cNvPr id="2" name="Marcador de pie de página 1">
            <a:extLst>
              <a:ext uri="{FF2B5EF4-FFF2-40B4-BE49-F238E27FC236}">
                <a16:creationId xmlns:a16="http://schemas.microsoft.com/office/drawing/2014/main" id="{C4661923-7889-AD4B-8161-6006D6EAC9AF}"/>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291081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a:extLst>
              <a:ext uri="{FF2B5EF4-FFF2-40B4-BE49-F238E27FC236}">
                <a16:creationId xmlns:a16="http://schemas.microsoft.com/office/drawing/2014/main" id="{00DEE62D-C4B4-4A46-96EF-14FD58322AEC}"/>
              </a:ext>
            </a:extLst>
          </p:cNvPr>
          <p:cNvSpPr>
            <a:spLocks noGrp="1" noChangeArrowheads="1"/>
          </p:cNvSpPr>
          <p:nvPr>
            <p:ph type="title"/>
          </p:nvPr>
        </p:nvSpPr>
        <p:spPr>
          <a:xfrm>
            <a:off x="555625" y="2471738"/>
            <a:ext cx="2959100" cy="1216025"/>
          </a:xfrm>
          <a:noFill/>
        </p:spPr>
        <p:txBody>
          <a:bodyPr vert="horz" lIns="90488" tIns="44450" rIns="90488" bIns="44450" rtlCol="0" anchor="ctr">
            <a:normAutofit/>
          </a:bodyPr>
          <a:lstStyle/>
          <a:p>
            <a:pPr defTabSz="762000"/>
            <a:r>
              <a:rPr lang="es-MX" altLang="es-AR" dirty="0"/>
              <a:t>Conceptos de Calidad</a:t>
            </a:r>
          </a:p>
        </p:txBody>
      </p:sp>
      <p:sp>
        <p:nvSpPr>
          <p:cNvPr id="13315" name="Rectangle 3">
            <a:extLst>
              <a:ext uri="{FF2B5EF4-FFF2-40B4-BE49-F238E27FC236}">
                <a16:creationId xmlns:a16="http://schemas.microsoft.com/office/drawing/2014/main" id="{C2EDCB93-A9ED-5543-95ED-56685E762902}"/>
              </a:ext>
            </a:extLst>
          </p:cNvPr>
          <p:cNvSpPr>
            <a:spLocks noGrp="1" noChangeArrowheads="1"/>
          </p:cNvSpPr>
          <p:nvPr>
            <p:ph idx="1"/>
          </p:nvPr>
        </p:nvSpPr>
        <p:spPr>
          <a:xfrm>
            <a:off x="3869268" y="864108"/>
            <a:ext cx="7315200" cy="693230"/>
          </a:xfrm>
        </p:spPr>
        <p:txBody>
          <a:bodyPr/>
          <a:lstStyle/>
          <a:p>
            <a:pPr eaLnBrk="1" hangingPunct="1">
              <a:buFont typeface="Wingdings" pitchFamily="2" charset="2"/>
              <a:buNone/>
            </a:pPr>
            <a:r>
              <a:rPr lang="es-ES_tradnl" altLang="es-AR" sz="2800" b="1" dirty="0"/>
              <a:t>Aseguramiento de la Calidad</a:t>
            </a:r>
            <a:endParaRPr lang="es-MX" altLang="es-AR" sz="2800" b="1" dirty="0"/>
          </a:p>
        </p:txBody>
      </p:sp>
      <p:sp>
        <p:nvSpPr>
          <p:cNvPr id="13314" name="5 Marcador de número de diapositiva">
            <a:extLst>
              <a:ext uri="{FF2B5EF4-FFF2-40B4-BE49-F238E27FC236}">
                <a16:creationId xmlns:a16="http://schemas.microsoft.com/office/drawing/2014/main" id="{333D498C-45B0-464B-8F25-7FC616073C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5CCF4897-ABE8-FB40-8FF9-5C08ACCC3258}" type="slidenum">
              <a:rPr lang="es-MX" altLang="es-AR"/>
              <a:pPr eaLnBrk="1" hangingPunct="1"/>
              <a:t>7</a:t>
            </a:fld>
            <a:endParaRPr lang="es-MX" altLang="es-AR"/>
          </a:p>
        </p:txBody>
      </p:sp>
      <p:sp>
        <p:nvSpPr>
          <p:cNvPr id="13317" name="Text Box 5">
            <a:extLst>
              <a:ext uri="{FF2B5EF4-FFF2-40B4-BE49-F238E27FC236}">
                <a16:creationId xmlns:a16="http://schemas.microsoft.com/office/drawing/2014/main" id="{63A0F5EC-13E6-9147-8980-06C1D4080204}"/>
              </a:ext>
            </a:extLst>
          </p:cNvPr>
          <p:cNvSpPr txBox="1">
            <a:spLocks noChangeArrowheads="1"/>
          </p:cNvSpPr>
          <p:nvPr/>
        </p:nvSpPr>
        <p:spPr bwMode="auto">
          <a:xfrm>
            <a:off x="3729568" y="2319335"/>
            <a:ext cx="7646988"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30000"/>
              </a:spcBef>
            </a:pPr>
            <a:r>
              <a:rPr lang="es-MX" altLang="es-AR" sz="2000" dirty="0"/>
              <a:t>Comprende la evaluación de la ejecución de todas las </a:t>
            </a:r>
          </a:p>
          <a:p>
            <a:pPr algn="ctr" eaLnBrk="1" hangingPunct="1">
              <a:spcBef>
                <a:spcPct val="30000"/>
              </a:spcBef>
            </a:pPr>
            <a:r>
              <a:rPr lang="es-MX" altLang="es-AR" sz="2000" dirty="0"/>
              <a:t>actividades planificadas y sistemáticas dentro del sistema </a:t>
            </a:r>
          </a:p>
          <a:p>
            <a:pPr algn="ctr" eaLnBrk="1" hangingPunct="1">
              <a:spcBef>
                <a:spcPct val="30000"/>
              </a:spcBef>
            </a:pPr>
            <a:r>
              <a:rPr lang="es-MX" altLang="es-AR" sz="2000" dirty="0"/>
              <a:t>de calidad para proveer confianza en que el proyecto </a:t>
            </a:r>
          </a:p>
          <a:p>
            <a:pPr algn="ctr" eaLnBrk="1" hangingPunct="1">
              <a:spcBef>
                <a:spcPct val="30000"/>
              </a:spcBef>
            </a:pPr>
            <a:r>
              <a:rPr lang="es-MX" altLang="es-AR" sz="2000" dirty="0"/>
              <a:t>podrá  satisfacer los estándares de calidad.</a:t>
            </a:r>
            <a:endParaRPr lang="es-MX" altLang="es-AR" sz="2000" dirty="0">
              <a:solidFill>
                <a:schemeClr val="tx2"/>
              </a:solidFill>
            </a:endParaRPr>
          </a:p>
        </p:txBody>
      </p:sp>
      <p:sp>
        <p:nvSpPr>
          <p:cNvPr id="13318" name="Text Box 6">
            <a:extLst>
              <a:ext uri="{FF2B5EF4-FFF2-40B4-BE49-F238E27FC236}">
                <a16:creationId xmlns:a16="http://schemas.microsoft.com/office/drawing/2014/main" id="{14A5BCAC-3CCA-D14B-9E35-55E4A7261F0F}"/>
              </a:ext>
            </a:extLst>
          </p:cNvPr>
          <p:cNvSpPr txBox="1">
            <a:spLocks noChangeArrowheads="1"/>
          </p:cNvSpPr>
          <p:nvPr/>
        </p:nvSpPr>
        <p:spPr bwMode="auto">
          <a:xfrm>
            <a:off x="3729568" y="4953003"/>
            <a:ext cx="759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_tradnl" altLang="es-AR"/>
              <a:t>Las </a:t>
            </a:r>
            <a:r>
              <a:rPr lang="es-ES_tradnl" altLang="es-AR" b="1"/>
              <a:t>Auditorías de Calidad</a:t>
            </a:r>
            <a:r>
              <a:rPr lang="es-ES_tradnl" altLang="es-AR"/>
              <a:t> son revisiones estructuradas de las </a:t>
            </a:r>
          </a:p>
          <a:p>
            <a:pPr eaLnBrk="1" hangingPunct="1"/>
            <a:r>
              <a:rPr lang="es-ES_tradnl" altLang="es-AR"/>
              <a:t>actividades de calidad, que identifican lecciones aprendidas.</a:t>
            </a:r>
            <a:endParaRPr lang="es-MX" altLang="es-AR"/>
          </a:p>
        </p:txBody>
      </p:sp>
      <p:sp>
        <p:nvSpPr>
          <p:cNvPr id="2" name="Marcador de pie de página 1">
            <a:extLst>
              <a:ext uri="{FF2B5EF4-FFF2-40B4-BE49-F238E27FC236}">
                <a16:creationId xmlns:a16="http://schemas.microsoft.com/office/drawing/2014/main" id="{9CED5FEB-69F4-B94F-A6E7-296DF0AB43F8}"/>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218005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a:extLst>
              <a:ext uri="{FF2B5EF4-FFF2-40B4-BE49-F238E27FC236}">
                <a16:creationId xmlns:a16="http://schemas.microsoft.com/office/drawing/2014/main" id="{AF177AC0-9689-F948-AAF3-3400236A111E}"/>
              </a:ext>
            </a:extLst>
          </p:cNvPr>
          <p:cNvSpPr>
            <a:spLocks noGrp="1" noChangeArrowheads="1"/>
          </p:cNvSpPr>
          <p:nvPr>
            <p:ph type="title"/>
          </p:nvPr>
        </p:nvSpPr>
        <p:spPr>
          <a:xfrm>
            <a:off x="369888" y="2747962"/>
            <a:ext cx="2501900" cy="1216025"/>
          </a:xfrm>
          <a:noFill/>
        </p:spPr>
        <p:txBody>
          <a:bodyPr vert="horz" lIns="90488" tIns="44450" rIns="90488" bIns="44450" rtlCol="0" anchor="ctr">
            <a:normAutofit/>
          </a:bodyPr>
          <a:lstStyle/>
          <a:p>
            <a:pPr defTabSz="762000"/>
            <a:r>
              <a:rPr lang="es-MX" altLang="es-AR" dirty="0"/>
              <a:t>Conceptos de Calidad</a:t>
            </a:r>
          </a:p>
        </p:txBody>
      </p:sp>
      <p:sp>
        <p:nvSpPr>
          <p:cNvPr id="14339" name="Rectangle 3">
            <a:extLst>
              <a:ext uri="{FF2B5EF4-FFF2-40B4-BE49-F238E27FC236}">
                <a16:creationId xmlns:a16="http://schemas.microsoft.com/office/drawing/2014/main" id="{E79EC976-B14E-A841-B46B-DAEF86D1FC55}"/>
              </a:ext>
            </a:extLst>
          </p:cNvPr>
          <p:cNvSpPr>
            <a:spLocks noGrp="1" noChangeArrowheads="1"/>
          </p:cNvSpPr>
          <p:nvPr>
            <p:ph idx="1"/>
          </p:nvPr>
        </p:nvSpPr>
        <p:spPr>
          <a:xfrm>
            <a:off x="3869268" y="864108"/>
            <a:ext cx="7315200" cy="978980"/>
          </a:xfrm>
        </p:spPr>
        <p:txBody>
          <a:bodyPr/>
          <a:lstStyle/>
          <a:p>
            <a:pPr eaLnBrk="1" hangingPunct="1">
              <a:buFont typeface="Wingdings" pitchFamily="2" charset="2"/>
              <a:buNone/>
            </a:pPr>
            <a:r>
              <a:rPr lang="es-ES_tradnl" altLang="es-AR" sz="2800" b="1" dirty="0"/>
              <a:t>Control de Calidad</a:t>
            </a:r>
          </a:p>
        </p:txBody>
      </p:sp>
      <p:sp>
        <p:nvSpPr>
          <p:cNvPr id="14338" name="5 Marcador de número de diapositiva">
            <a:extLst>
              <a:ext uri="{FF2B5EF4-FFF2-40B4-BE49-F238E27FC236}">
                <a16:creationId xmlns:a16="http://schemas.microsoft.com/office/drawing/2014/main" id="{1AFC8408-2AEF-5A46-A688-B27E4FEA2F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59F0F12D-8874-A24E-8B43-59BE0C21A333}" type="slidenum">
              <a:rPr lang="es-MX" altLang="es-AR"/>
              <a:pPr eaLnBrk="1" hangingPunct="1"/>
              <a:t>8</a:t>
            </a:fld>
            <a:endParaRPr lang="es-MX" altLang="es-AR"/>
          </a:p>
        </p:txBody>
      </p:sp>
      <p:sp>
        <p:nvSpPr>
          <p:cNvPr id="14341" name="Text Box 5">
            <a:extLst>
              <a:ext uri="{FF2B5EF4-FFF2-40B4-BE49-F238E27FC236}">
                <a16:creationId xmlns:a16="http://schemas.microsoft.com/office/drawing/2014/main" id="{73EDA113-7A49-BC4B-B9E1-5CD884B04306}"/>
              </a:ext>
            </a:extLst>
          </p:cNvPr>
          <p:cNvSpPr txBox="1">
            <a:spLocks noChangeArrowheads="1"/>
          </p:cNvSpPr>
          <p:nvPr/>
        </p:nvSpPr>
        <p:spPr bwMode="auto">
          <a:xfrm>
            <a:off x="3832756" y="2092325"/>
            <a:ext cx="7351712"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spcBef>
                <a:spcPct val="30000"/>
              </a:spcBef>
            </a:pPr>
            <a:r>
              <a:rPr lang="es-MX" altLang="es-AR" sz="2000" dirty="0"/>
              <a:t>Comprende el monitoreo de los resultados del proyecto </a:t>
            </a:r>
          </a:p>
          <a:p>
            <a:pPr algn="ctr" eaLnBrk="1" hangingPunct="1">
              <a:spcBef>
                <a:spcPct val="30000"/>
              </a:spcBef>
            </a:pPr>
            <a:r>
              <a:rPr lang="es-MX" altLang="es-AR" sz="2000" dirty="0"/>
              <a:t>para determinar si son compatibles con los estándares </a:t>
            </a:r>
          </a:p>
          <a:p>
            <a:pPr algn="ctr" eaLnBrk="1" hangingPunct="1">
              <a:spcBef>
                <a:spcPct val="30000"/>
              </a:spcBef>
            </a:pPr>
            <a:r>
              <a:rPr lang="es-MX" altLang="es-AR" sz="2000" dirty="0"/>
              <a:t>de calidad; y la determinación y eliminación de </a:t>
            </a:r>
          </a:p>
          <a:p>
            <a:pPr algn="ctr" eaLnBrk="1" hangingPunct="1">
              <a:spcBef>
                <a:spcPct val="30000"/>
              </a:spcBef>
            </a:pPr>
            <a:r>
              <a:rPr lang="es-MX" altLang="es-AR" sz="2000" dirty="0"/>
              <a:t>las causas de los resultados insatisfactorios.</a:t>
            </a:r>
            <a:endParaRPr lang="es-MX" altLang="es-AR" sz="2000" dirty="0">
              <a:solidFill>
                <a:schemeClr val="tx2"/>
              </a:solidFill>
            </a:endParaRPr>
          </a:p>
        </p:txBody>
      </p:sp>
      <p:sp>
        <p:nvSpPr>
          <p:cNvPr id="2" name="Marcador de pie de página 1">
            <a:extLst>
              <a:ext uri="{FF2B5EF4-FFF2-40B4-BE49-F238E27FC236}">
                <a16:creationId xmlns:a16="http://schemas.microsoft.com/office/drawing/2014/main" id="{6BEA111C-3399-754E-91E4-91671465C560}"/>
              </a:ext>
            </a:extLst>
          </p:cNvPr>
          <p:cNvSpPr>
            <a:spLocks noGrp="1"/>
          </p:cNvSpPr>
          <p:nvPr>
            <p:ph type="ftr" sz="quarter" idx="11"/>
          </p:nvPr>
        </p:nvSpPr>
        <p:spPr/>
        <p:txBody>
          <a:bodyPr/>
          <a:lstStyle/>
          <a:p>
            <a:r>
              <a:rPr lang="en-US"/>
              <a:t>Ingeniería de Software en Sistemas Embebidos</a:t>
            </a:r>
            <a:endParaRPr lang="en-US" dirty="0"/>
          </a:p>
        </p:txBody>
      </p:sp>
    </p:spTree>
    <p:extLst>
      <p:ext uri="{BB962C8B-B14F-4D97-AF65-F5344CB8AC3E}">
        <p14:creationId xmlns:p14="http://schemas.microsoft.com/office/powerpoint/2010/main" val="317858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5" name="Rectangle 71">
            <a:extLst>
              <a:ext uri="{FF2B5EF4-FFF2-40B4-BE49-F238E27FC236}">
                <a16:creationId xmlns:a16="http://schemas.microsoft.com/office/drawing/2014/main" id="{33B00073-6A86-9441-B850-4D34B43C0CB6}"/>
              </a:ext>
            </a:extLst>
          </p:cNvPr>
          <p:cNvSpPr>
            <a:spLocks noGrp="1" noChangeArrowheads="1"/>
          </p:cNvSpPr>
          <p:nvPr>
            <p:ph type="title"/>
          </p:nvPr>
        </p:nvSpPr>
        <p:spPr>
          <a:xfrm>
            <a:off x="327025" y="2820987"/>
            <a:ext cx="2373313" cy="1216025"/>
          </a:xfrm>
          <a:noFill/>
        </p:spPr>
        <p:txBody>
          <a:bodyPr vert="horz" lIns="90488" tIns="44450" rIns="90488" bIns="44450" rtlCol="0" anchor="ctr">
            <a:normAutofit/>
          </a:bodyPr>
          <a:lstStyle/>
          <a:p>
            <a:pPr defTabSz="762000"/>
            <a:r>
              <a:rPr lang="es-MX" altLang="es-AR" dirty="0"/>
              <a:t>Conceptos de Calidad</a:t>
            </a:r>
          </a:p>
        </p:txBody>
      </p:sp>
      <p:graphicFrame>
        <p:nvGraphicFramePr>
          <p:cNvPr id="79942" name="Group 70">
            <a:extLst>
              <a:ext uri="{FF2B5EF4-FFF2-40B4-BE49-F238E27FC236}">
                <a16:creationId xmlns:a16="http://schemas.microsoft.com/office/drawing/2014/main" id="{18826B92-8049-6D4F-8A91-5CD654ADAC65}"/>
              </a:ext>
            </a:extLst>
          </p:cNvPr>
          <p:cNvGraphicFramePr>
            <a:graphicFrameLocks noGrp="1"/>
          </p:cNvGraphicFramePr>
          <p:nvPr>
            <p:ph type="tbl" idx="1"/>
            <p:extLst>
              <p:ext uri="{D42A27DB-BD31-4B8C-83A1-F6EECF244321}">
                <p14:modId xmlns:p14="http://schemas.microsoft.com/office/powerpoint/2010/main" val="656661374"/>
              </p:ext>
            </p:extLst>
          </p:nvPr>
        </p:nvGraphicFramePr>
        <p:xfrm>
          <a:off x="3605213" y="1146103"/>
          <a:ext cx="8001000" cy="4565791"/>
        </p:xfrm>
        <a:graphic>
          <a:graphicData uri="http://schemas.openxmlformats.org/drawingml/2006/table">
            <a:tbl>
              <a:tblPr/>
              <a:tblGrid>
                <a:gridCol w="1341437">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2195513">
                  <a:extLst>
                    <a:ext uri="{9D8B030D-6E8A-4147-A177-3AD203B41FA5}">
                      <a16:colId xmlns:a16="http://schemas.microsoft.com/office/drawing/2014/main" val="20003"/>
                    </a:ext>
                  </a:extLst>
                </a:gridCol>
              </a:tblGrid>
              <a:tr h="7397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AR" sz="2000" b="0" i="0" u="none" strike="noStrike" cap="none" normalizeH="0" baseline="0">
                        <a:ln>
                          <a:noFill/>
                        </a:ln>
                        <a:solidFill>
                          <a:schemeClr val="tx1"/>
                        </a:solidFill>
                        <a:effectLst/>
                        <a:latin typeface="Verdana"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1" i="0" u="none" strike="noStrike" cap="none" normalizeH="0" baseline="0">
                          <a:ln>
                            <a:noFill/>
                          </a:ln>
                          <a:solidFill>
                            <a:schemeClr val="tx1"/>
                          </a:solidFill>
                          <a:effectLst/>
                          <a:latin typeface="Verdana" pitchFamily="34" charset="0"/>
                        </a:rPr>
                        <a:t>Planificación de la Calidad</a:t>
                      </a:r>
                      <a:endParaRPr kumimoji="0" lang="es-MX" sz="1600" b="1"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1" i="0" u="none" strike="noStrike" cap="none" normalizeH="0" baseline="0">
                          <a:ln>
                            <a:noFill/>
                          </a:ln>
                          <a:solidFill>
                            <a:schemeClr val="tx1"/>
                          </a:solidFill>
                          <a:effectLst/>
                          <a:latin typeface="Verdana" pitchFamily="34" charset="0"/>
                        </a:rPr>
                        <a:t>Aseguramiento de la Calidad</a:t>
                      </a:r>
                      <a:endParaRPr kumimoji="0" lang="es-MX" sz="1600" b="1"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1" i="0" u="none" strike="noStrike" cap="none" normalizeH="0" baseline="0">
                          <a:ln>
                            <a:noFill/>
                          </a:ln>
                          <a:solidFill>
                            <a:schemeClr val="tx1"/>
                          </a:solidFill>
                          <a:effectLst/>
                          <a:latin typeface="Verdana" pitchFamily="34" charset="0"/>
                        </a:rPr>
                        <a:t>Control de Calidad</a:t>
                      </a:r>
                      <a:endParaRPr kumimoji="0" lang="es-MX" sz="1600" b="1"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6238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6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6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6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a:ln>
                            <a:noFill/>
                          </a:ln>
                          <a:solidFill>
                            <a:schemeClr val="tx1"/>
                          </a:solidFill>
                          <a:effectLst/>
                          <a:latin typeface="Verdana" pitchFamily="34" charset="0"/>
                        </a:rPr>
                        <a:t>Diferencias </a:t>
                      </a:r>
                      <a:endParaRPr kumimoji="0" lang="es-MX" sz="1600" b="0" i="0" u="none" strike="noStrike" cap="none" normalizeH="0" baseline="0">
                        <a:ln>
                          <a:noFill/>
                        </a:ln>
                        <a:solidFill>
                          <a:schemeClr val="tx1"/>
                        </a:solidFill>
                        <a:effectLst/>
                        <a:latin typeface="Verdana"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¿Qué estándares deberían ser utilizados?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¿Cómo haremos para satisfacer estos estándares?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MX" sz="14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¿Qué lecciones aprendimos, que nos permitan mejorar la calidad?</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¿Analizamos las mediciones de control de calidad para saber en que medida se satisfacen los estándares?</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¿Son apropiados los estándares de calidad utilizados?</a:t>
                      </a:r>
                      <a:endParaRPr kumimoji="0" lang="es-MX" sz="14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¿Medimos la cantidad de defectos en el producto?</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¿Medimos el cumplimiento del cronograma?</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s-ES_tradnl" sz="1400" b="0" i="0" u="none" strike="noStrike" cap="none" normalizeH="0" baseline="0">
                        <a:ln>
                          <a:noFill/>
                        </a:ln>
                        <a:solidFill>
                          <a:schemeClr val="tx1"/>
                        </a:solidFill>
                        <a:effectLst/>
                        <a:latin typeface="Verdana" pitchFamily="34"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400" b="0" i="0" u="none" strike="noStrike" cap="none" normalizeH="0" baseline="0">
                          <a:ln>
                            <a:noFill/>
                          </a:ln>
                          <a:solidFill>
                            <a:schemeClr val="tx1"/>
                          </a:solidFill>
                          <a:effectLst/>
                          <a:latin typeface="Verdana" pitchFamily="34" charset="0"/>
                        </a:rPr>
                        <a:t>¿Satisfacemos los estándares de calidad definidos?</a:t>
                      </a:r>
                      <a:endParaRPr kumimoji="0" lang="es-MX" sz="14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2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a:ln>
                            <a:noFill/>
                          </a:ln>
                          <a:solidFill>
                            <a:schemeClr val="tx1"/>
                          </a:solidFill>
                          <a:effectLst/>
                          <a:latin typeface="Verdana" pitchFamily="34" charset="0"/>
                        </a:rPr>
                        <a:t>Durante</a:t>
                      </a:r>
                      <a:endParaRPr kumimoji="0" lang="es-MX" sz="1600" b="0" i="0" u="none" strike="noStrike" cap="none" normalizeH="0" baseline="0">
                        <a:ln>
                          <a:noFill/>
                        </a:ln>
                        <a:solidFill>
                          <a:schemeClr val="tx1"/>
                        </a:solidFill>
                        <a:effectLst/>
                        <a:latin typeface="Verdana" pitchFamily="34"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a:ln>
                            <a:noFill/>
                          </a:ln>
                          <a:solidFill>
                            <a:schemeClr val="tx1"/>
                          </a:solidFill>
                          <a:effectLst/>
                          <a:latin typeface="Verdana" pitchFamily="34" charset="0"/>
                        </a:rPr>
                        <a:t>Planificación</a:t>
                      </a:r>
                      <a:endParaRPr kumimoji="0" lang="es-MX" sz="1600" b="0" i="0" u="none" strike="noStrike" cap="none" normalizeH="0" baseline="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dirty="0">
                          <a:ln>
                            <a:noFill/>
                          </a:ln>
                          <a:solidFill>
                            <a:schemeClr val="tx1"/>
                          </a:solidFill>
                          <a:effectLst/>
                          <a:latin typeface="Verdana" pitchFamily="34" charset="0"/>
                        </a:rPr>
                        <a:t>Ejecución</a:t>
                      </a:r>
                      <a:endParaRPr kumimoji="0" lang="es-MX" sz="1600" b="0" i="0" u="none" strike="noStrike" cap="none" normalizeH="0" baseline="0" dirty="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ES_tradnl" sz="1600" b="0" i="0" u="none" strike="noStrike" cap="none" normalizeH="0" baseline="0" dirty="0">
                          <a:ln>
                            <a:noFill/>
                          </a:ln>
                          <a:solidFill>
                            <a:schemeClr val="tx1"/>
                          </a:solidFill>
                          <a:effectLst/>
                          <a:latin typeface="Verdana" pitchFamily="34" charset="0"/>
                        </a:rPr>
                        <a:t>Control</a:t>
                      </a:r>
                      <a:endParaRPr kumimoji="0" lang="es-MX" sz="1600" b="0" i="0" u="none" strike="noStrike" cap="none" normalizeH="0" baseline="0" dirty="0">
                        <a:ln>
                          <a:noFill/>
                        </a:ln>
                        <a:solidFill>
                          <a:schemeClr val="tx1"/>
                        </a:solidFill>
                        <a:effectLst/>
                        <a:latin typeface="Verdana" pitchFamily="34" charset="0"/>
                      </a:endParaRP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15362" name="5 Marcador de número de diapositiva">
            <a:extLst>
              <a:ext uri="{FF2B5EF4-FFF2-40B4-BE49-F238E27FC236}">
                <a16:creationId xmlns:a16="http://schemas.microsoft.com/office/drawing/2014/main" id="{39BF731F-E91E-2243-B022-F725DE5F8F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4DE14224-00AB-8B4E-841D-8F6DF380AFDE}" type="slidenum">
              <a:rPr lang="es-MX" altLang="es-AR"/>
              <a:pPr eaLnBrk="1" hangingPunct="1"/>
              <a:t>9</a:t>
            </a:fld>
            <a:endParaRPr lang="es-MX" altLang="es-AR"/>
          </a:p>
        </p:txBody>
      </p:sp>
      <p:sp>
        <p:nvSpPr>
          <p:cNvPr id="2" name="Marcador de pie de página 1">
            <a:extLst>
              <a:ext uri="{FF2B5EF4-FFF2-40B4-BE49-F238E27FC236}">
                <a16:creationId xmlns:a16="http://schemas.microsoft.com/office/drawing/2014/main" id="{F152C3AC-F8FB-C842-A947-1CAADC6FAEC0}"/>
              </a:ext>
            </a:extLst>
          </p:cNvPr>
          <p:cNvSpPr>
            <a:spLocks noGrp="1"/>
          </p:cNvSpPr>
          <p:nvPr>
            <p:ph type="ftr" sz="quarter" idx="11"/>
          </p:nvPr>
        </p:nvSpPr>
        <p:spPr/>
        <p:txBody>
          <a:bodyPr/>
          <a:lstStyle/>
          <a:p>
            <a:pPr>
              <a:defRPr/>
            </a:pPr>
            <a:r>
              <a:rPr lang="es-MX"/>
              <a:t>Ingeniería de Software en Sistemas Embebidos</a:t>
            </a:r>
          </a:p>
        </p:txBody>
      </p:sp>
    </p:spTree>
    <p:extLst>
      <p:ext uri="{BB962C8B-B14F-4D97-AF65-F5344CB8AC3E}">
        <p14:creationId xmlns:p14="http://schemas.microsoft.com/office/powerpoint/2010/main" val="1989699599"/>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5121</TotalTime>
  <Words>4043</Words>
  <Application>Microsoft Macintosh PowerPoint</Application>
  <PresentationFormat>Panorámica</PresentationFormat>
  <Paragraphs>845</Paragraphs>
  <Slides>50</Slides>
  <Notes>49</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3</vt:i4>
      </vt:variant>
      <vt:variant>
        <vt:lpstr>Títulos de diapositiva</vt:lpstr>
      </vt:variant>
      <vt:variant>
        <vt:i4>50</vt:i4>
      </vt:variant>
    </vt:vector>
  </HeadingPairs>
  <TitlesOfParts>
    <vt:vector size="64" baseType="lpstr">
      <vt:lpstr>Arial</vt:lpstr>
      <vt:lpstr>Calibri</vt:lpstr>
      <vt:lpstr>Corbel</vt:lpstr>
      <vt:lpstr>Slimbach Book/Bold</vt:lpstr>
      <vt:lpstr>Tahoma</vt:lpstr>
      <vt:lpstr>Times New Roman</vt:lpstr>
      <vt:lpstr>Verdana</vt:lpstr>
      <vt:lpstr>Webdings</vt:lpstr>
      <vt:lpstr>Wingdings</vt:lpstr>
      <vt:lpstr>Wingdings 2</vt:lpstr>
      <vt:lpstr>Marco</vt:lpstr>
      <vt:lpstr>Microsoft ClipArt Gallery</vt:lpstr>
      <vt:lpstr>ClipArt</vt:lpstr>
      <vt:lpstr>Imagen de mapa de bits</vt:lpstr>
      <vt:lpstr>Introducción a la Calidad de Software</vt:lpstr>
      <vt:lpstr>Definición de Calidad</vt:lpstr>
      <vt:lpstr>Presentación de PowerPoint</vt:lpstr>
      <vt:lpstr>Conceptos de Calidad</vt:lpstr>
      <vt:lpstr>Conceptos de Calidad</vt:lpstr>
      <vt:lpstr>Conceptos de Calidad</vt:lpstr>
      <vt:lpstr>Conceptos de Calidad</vt:lpstr>
      <vt:lpstr>Conceptos de Calidad</vt:lpstr>
      <vt:lpstr>Conceptos de Calidad</vt:lpstr>
      <vt:lpstr>Aseguramiento de Calidad no es Control de Calidad</vt:lpstr>
      <vt:lpstr>Más definiciones</vt:lpstr>
      <vt:lpstr>Principios Generales Similitud entre los 3 enfoques</vt:lpstr>
      <vt:lpstr>Los hacedores de la Calidad - Diferencias</vt:lpstr>
      <vt:lpstr>Principios Generales: Similitud entre los 3 enfoques </vt:lpstr>
      <vt:lpstr>Total Quality Management (TQM) </vt:lpstr>
      <vt:lpstr>Los 8 elementos de TQM</vt:lpstr>
      <vt:lpstr>Sobre los costos de la calidad </vt:lpstr>
      <vt:lpstr>Sobre los costos de la calidad - Origen</vt:lpstr>
      <vt:lpstr>Definiendo costos de calidad de software</vt:lpstr>
      <vt:lpstr>Impacto de los defectos sobre el costo del SW</vt:lpstr>
      <vt:lpstr>Justificando CoSQ - Visibilidad</vt:lpstr>
      <vt:lpstr>Costo de la No Calidad</vt:lpstr>
      <vt:lpstr>Distribución de Costos de un modelo de Calidad</vt:lpstr>
      <vt:lpstr>Estructura de los Costos de No Calidad</vt:lpstr>
      <vt:lpstr>Visión de Costos al aplicar Calidad</vt:lpstr>
      <vt:lpstr>Fórmulas del Costo de la Calidad </vt:lpstr>
      <vt:lpstr>Y, hasta dónde debo invertir?</vt:lpstr>
      <vt:lpstr>Modelo Teórico De CoQ de Knox </vt:lpstr>
      <vt:lpstr>Algunos datos</vt:lpstr>
      <vt:lpstr>Aseguramiento de la Calidad</vt:lpstr>
      <vt:lpstr>Objetivos de QA</vt:lpstr>
      <vt:lpstr>Funciones de QA</vt:lpstr>
      <vt:lpstr>Vista desde los objetivos de negocios</vt:lpstr>
      <vt:lpstr>Un “Sistema” de Calidad </vt:lpstr>
      <vt:lpstr>¿Dónde “fabricamos” la calidad?</vt:lpstr>
      <vt:lpstr>Ciclo de producción - Ejemplo</vt:lpstr>
      <vt:lpstr>Proceso implementado vs. Institucionalizado</vt:lpstr>
      <vt:lpstr>Definiciones Básicas</vt:lpstr>
      <vt:lpstr>Definiciones Básicas</vt:lpstr>
      <vt:lpstr>Ejemplos de defectos</vt:lpstr>
      <vt:lpstr>Hallando la solución</vt:lpstr>
      <vt:lpstr>Hallando la solución</vt:lpstr>
      <vt:lpstr>Tipos de revisiones para un proyecto</vt:lpstr>
      <vt:lpstr>Tipos de revisiones para un proyecto</vt:lpstr>
      <vt:lpstr>Revisiones Formales</vt:lpstr>
      <vt:lpstr>Revisiones Formales - Conceptos</vt:lpstr>
      <vt:lpstr>Revisiones Formales - Alcance</vt:lpstr>
      <vt:lpstr>Beneficios de las Revisiones Formales</vt:lpstr>
      <vt:lpstr>Costos de las Revisiones Formales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19</cp:revision>
  <dcterms:created xsi:type="dcterms:W3CDTF">2019-04-02T20:28:47Z</dcterms:created>
  <dcterms:modified xsi:type="dcterms:W3CDTF">2019-05-28T10:16:38Z</dcterms:modified>
</cp:coreProperties>
</file>