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7"/>
  </p:notesMasterIdLst>
  <p:sldIdLst>
    <p:sldId id="256" r:id="rId2"/>
    <p:sldId id="414" r:id="rId3"/>
    <p:sldId id="415" r:id="rId4"/>
    <p:sldId id="416" r:id="rId5"/>
    <p:sldId id="417" r:id="rId6"/>
    <p:sldId id="418" r:id="rId7"/>
    <p:sldId id="419" r:id="rId8"/>
    <p:sldId id="420" r:id="rId9"/>
    <p:sldId id="421" r:id="rId10"/>
    <p:sldId id="422" r:id="rId11"/>
    <p:sldId id="322" r:id="rId12"/>
    <p:sldId id="283"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2" r:id="rId32"/>
    <p:sldId id="313" r:id="rId33"/>
    <p:sldId id="314" r:id="rId34"/>
    <p:sldId id="315" r:id="rId35"/>
    <p:sldId id="316" r:id="rId36"/>
    <p:sldId id="317" r:id="rId37"/>
    <p:sldId id="318" r:id="rId38"/>
    <p:sldId id="319" r:id="rId39"/>
    <p:sldId id="320" r:id="rId40"/>
    <p:sldId id="321" r:id="rId41"/>
    <p:sldId id="326" r:id="rId42"/>
    <p:sldId id="327" r:id="rId43"/>
    <p:sldId id="328" r:id="rId44"/>
    <p:sldId id="329" r:id="rId45"/>
    <p:sldId id="284" r:id="rId46"/>
    <p:sldId id="285" r:id="rId47"/>
    <p:sldId id="286" r:id="rId48"/>
    <p:sldId id="288" r:id="rId49"/>
    <p:sldId id="289" r:id="rId50"/>
    <p:sldId id="423" r:id="rId51"/>
    <p:sldId id="424" r:id="rId52"/>
    <p:sldId id="425" r:id="rId53"/>
    <p:sldId id="426" r:id="rId54"/>
    <p:sldId id="403" r:id="rId55"/>
    <p:sldId id="404" r:id="rId56"/>
    <p:sldId id="411" r:id="rId57"/>
    <p:sldId id="405" r:id="rId58"/>
    <p:sldId id="333" r:id="rId59"/>
    <p:sldId id="339" r:id="rId60"/>
    <p:sldId id="340" r:id="rId61"/>
    <p:sldId id="342" r:id="rId62"/>
    <p:sldId id="343" r:id="rId63"/>
    <p:sldId id="407" r:id="rId64"/>
    <p:sldId id="408" r:id="rId65"/>
    <p:sldId id="409" r:id="rId66"/>
    <p:sldId id="410" r:id="rId67"/>
    <p:sldId id="344" r:id="rId68"/>
    <p:sldId id="345" r:id="rId69"/>
    <p:sldId id="346" r:id="rId70"/>
    <p:sldId id="347" r:id="rId71"/>
    <p:sldId id="348" r:id="rId72"/>
    <p:sldId id="349" r:id="rId73"/>
    <p:sldId id="350" r:id="rId74"/>
    <p:sldId id="352" r:id="rId75"/>
    <p:sldId id="353" r:id="rId76"/>
    <p:sldId id="355" r:id="rId77"/>
    <p:sldId id="356" r:id="rId78"/>
    <p:sldId id="357" r:id="rId79"/>
    <p:sldId id="359" r:id="rId80"/>
    <p:sldId id="360" r:id="rId81"/>
    <p:sldId id="361" r:id="rId82"/>
    <p:sldId id="362" r:id="rId83"/>
    <p:sldId id="363" r:id="rId84"/>
    <p:sldId id="364" r:id="rId85"/>
    <p:sldId id="365" r:id="rId86"/>
    <p:sldId id="366" r:id="rId87"/>
    <p:sldId id="367" r:id="rId88"/>
    <p:sldId id="370" r:id="rId89"/>
    <p:sldId id="371" r:id="rId90"/>
    <p:sldId id="372" r:id="rId91"/>
    <p:sldId id="376" r:id="rId92"/>
    <p:sldId id="375" r:id="rId93"/>
    <p:sldId id="378" r:id="rId94"/>
    <p:sldId id="290" r:id="rId95"/>
    <p:sldId id="291"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D9109-090F-134F-AC31-9977F0E99B7D}" v="1" dt="2019-05-10T10:54:03.312"/>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24"/>
    <p:restoredTop sz="95028"/>
  </p:normalViewPr>
  <p:slideViewPr>
    <p:cSldViewPr snapToGrid="0" snapToObjects="1">
      <p:cViewPr varScale="1">
        <p:scale>
          <a:sx n="131" d="100"/>
          <a:sy n="131" d="100"/>
        </p:scale>
        <p:origin x="21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Chg chg="add">
        <pc:chgData name="Victor Valotto" userId="f8cd04a3a901a375" providerId="LiveId" clId="{B3EC4247-3503-F34F-B457-B7E68ADEB118}" dt="2019-04-16T20:14:53.786" v="80"/>
        <pc:sldMkLst>
          <pc:docMk/>
          <pc:sldMk cId="2928864989" sldId="283"/>
        </pc:sldMkLst>
      </pc:sldChg>
      <pc:sldChg chg="add">
        <pc:chgData name="Victor Valotto" userId="f8cd04a3a901a375" providerId="LiveId" clId="{B3EC4247-3503-F34F-B457-B7E68ADEB118}" dt="2019-04-16T20:14:53.786" v="80"/>
        <pc:sldMkLst>
          <pc:docMk/>
          <pc:sldMk cId="1533886022" sldId="284"/>
        </pc:sldMkLst>
      </pc:sldChg>
      <pc:sldChg chg="add">
        <pc:chgData name="Victor Valotto" userId="f8cd04a3a901a375" providerId="LiveId" clId="{B3EC4247-3503-F34F-B457-B7E68ADEB118}" dt="2019-04-16T20:14:53.786" v="80"/>
        <pc:sldMkLst>
          <pc:docMk/>
          <pc:sldMk cId="2115869252" sldId="285"/>
        </pc:sldMkLst>
      </pc:sldChg>
      <pc:sldChg chg="modSp add">
        <pc:chgData name="Victor Valotto" userId="f8cd04a3a901a375" providerId="LiveId" clId="{B3EC4247-3503-F34F-B457-B7E68ADEB118}" dt="2019-04-16T20:14:54.151" v="87" actId="27636"/>
        <pc:sldMkLst>
          <pc:docMk/>
          <pc:sldMk cId="1522043064" sldId="286"/>
        </pc:sldMkLst>
        <pc:spChg chg="mod">
          <ac:chgData name="Victor Valotto" userId="f8cd04a3a901a375" providerId="LiveId" clId="{B3EC4247-3503-F34F-B457-B7E68ADEB118}" dt="2019-04-16T20:14:54.151" v="87" actId="27636"/>
          <ac:spMkLst>
            <pc:docMk/>
            <pc:sldMk cId="1522043064" sldId="286"/>
            <ac:spMk id="2" creationId="{00000000-0000-0000-0000-000000000000}"/>
          </ac:spMkLst>
        </pc:spChg>
      </pc:sldChg>
      <pc:sldChg chg="add">
        <pc:chgData name="Victor Valotto" userId="f8cd04a3a901a375" providerId="LiveId" clId="{B3EC4247-3503-F34F-B457-B7E68ADEB118}" dt="2019-04-16T20:14:53.786" v="80"/>
        <pc:sldMkLst>
          <pc:docMk/>
          <pc:sldMk cId="4109743441" sldId="288"/>
        </pc:sldMkLst>
      </pc:sldChg>
      <pc:sldChg chg="add">
        <pc:chgData name="Victor Valotto" userId="f8cd04a3a901a375" providerId="LiveId" clId="{B3EC4247-3503-F34F-B457-B7E68ADEB118}" dt="2019-04-16T20:14:53.786" v="80"/>
        <pc:sldMkLst>
          <pc:docMk/>
          <pc:sldMk cId="3048115910" sldId="289"/>
        </pc:sldMkLst>
      </pc:sldChg>
      <pc:sldChg chg="add">
        <pc:chgData name="Victor Valotto" userId="f8cd04a3a901a375" providerId="LiveId" clId="{B3EC4247-3503-F34F-B457-B7E68ADEB118}" dt="2019-04-16T20:14:53.786" v="80"/>
        <pc:sldMkLst>
          <pc:docMk/>
          <pc:sldMk cId="217117538" sldId="290"/>
        </pc:sldMkLst>
      </pc:sldChg>
      <pc:sldChg chg="modSp add">
        <pc:chgData name="Victor Valotto" userId="f8cd04a3a901a375" providerId="LiveId" clId="{B3EC4247-3503-F34F-B457-B7E68ADEB118}" dt="2019-04-16T20:14:54.164" v="88" actId="27636"/>
        <pc:sldMkLst>
          <pc:docMk/>
          <pc:sldMk cId="3626626652" sldId="291"/>
        </pc:sldMkLst>
        <pc:spChg chg="mod">
          <ac:chgData name="Victor Valotto" userId="f8cd04a3a901a375" providerId="LiveId" clId="{B3EC4247-3503-F34F-B457-B7E68ADEB118}" dt="2019-04-16T20:14:54.164" v="88" actId="27636"/>
          <ac:spMkLst>
            <pc:docMk/>
            <pc:sldMk cId="3626626652" sldId="291"/>
            <ac:spMk id="2" creationId="{00000000-0000-0000-0000-000000000000}"/>
          </ac:spMkLst>
        </pc:spChg>
      </pc:sldChg>
      <pc:sldChg chg="modSp add">
        <pc:chgData name="Victor Valotto" userId="f8cd04a3a901a375" providerId="LiveId" clId="{B3EC4247-3503-F34F-B457-B7E68ADEB118}" dt="2019-04-16T20:14:53.942" v="81" actId="27636"/>
        <pc:sldMkLst>
          <pc:docMk/>
          <pc:sldMk cId="3772020004" sldId="293"/>
        </pc:sldMkLst>
        <pc:spChg chg="mod">
          <ac:chgData name="Victor Valotto" userId="f8cd04a3a901a375" providerId="LiveId" clId="{B3EC4247-3503-F34F-B457-B7E68ADEB118}" dt="2019-04-16T20:14:53.942" v="81" actId="27636"/>
          <ac:spMkLst>
            <pc:docMk/>
            <pc:sldMk cId="3772020004" sldId="293"/>
            <ac:spMk id="2" creationId="{00000000-0000-0000-0000-000000000000}"/>
          </ac:spMkLst>
        </pc:spChg>
      </pc:sldChg>
      <pc:sldChg chg="add">
        <pc:chgData name="Victor Valotto" userId="f8cd04a3a901a375" providerId="LiveId" clId="{B3EC4247-3503-F34F-B457-B7E68ADEB118}" dt="2019-04-16T20:14:53.786" v="80"/>
        <pc:sldMkLst>
          <pc:docMk/>
          <pc:sldMk cId="841083636" sldId="294"/>
        </pc:sldMkLst>
      </pc:sldChg>
      <pc:sldChg chg="modSp add">
        <pc:chgData name="Victor Valotto" userId="f8cd04a3a901a375" providerId="LiveId" clId="{B3EC4247-3503-F34F-B457-B7E68ADEB118}" dt="2019-04-16T20:14:53.966" v="82" actId="27636"/>
        <pc:sldMkLst>
          <pc:docMk/>
          <pc:sldMk cId="50666887" sldId="295"/>
        </pc:sldMkLst>
        <pc:spChg chg="mod">
          <ac:chgData name="Victor Valotto" userId="f8cd04a3a901a375" providerId="LiveId" clId="{B3EC4247-3503-F34F-B457-B7E68ADEB118}" dt="2019-04-16T20:14:53.966" v="82" actId="27636"/>
          <ac:spMkLst>
            <pc:docMk/>
            <pc:sldMk cId="50666887" sldId="295"/>
            <ac:spMk id="2" creationId="{00000000-0000-0000-0000-000000000000}"/>
          </ac:spMkLst>
        </pc:spChg>
      </pc:sldChg>
      <pc:sldChg chg="add">
        <pc:chgData name="Victor Valotto" userId="f8cd04a3a901a375" providerId="LiveId" clId="{B3EC4247-3503-F34F-B457-B7E68ADEB118}" dt="2019-04-16T20:14:53.786" v="80"/>
        <pc:sldMkLst>
          <pc:docMk/>
          <pc:sldMk cId="567327764" sldId="296"/>
        </pc:sldMkLst>
      </pc:sldChg>
      <pc:sldChg chg="modSp add">
        <pc:chgData name="Victor Valotto" userId="f8cd04a3a901a375" providerId="LiveId" clId="{B3EC4247-3503-F34F-B457-B7E68ADEB118}" dt="2019-04-16T20:14:53.988" v="83" actId="27636"/>
        <pc:sldMkLst>
          <pc:docMk/>
          <pc:sldMk cId="3363696325" sldId="297"/>
        </pc:sldMkLst>
        <pc:spChg chg="mod">
          <ac:chgData name="Victor Valotto" userId="f8cd04a3a901a375" providerId="LiveId" clId="{B3EC4247-3503-F34F-B457-B7E68ADEB118}" dt="2019-04-16T20:14:53.988" v="83" actId="27636"/>
          <ac:spMkLst>
            <pc:docMk/>
            <pc:sldMk cId="3363696325" sldId="297"/>
            <ac:spMk id="2" creationId="{00000000-0000-0000-0000-000000000000}"/>
          </ac:spMkLst>
        </pc:spChg>
      </pc:sldChg>
      <pc:sldChg chg="add">
        <pc:chgData name="Victor Valotto" userId="f8cd04a3a901a375" providerId="LiveId" clId="{B3EC4247-3503-F34F-B457-B7E68ADEB118}" dt="2019-04-16T20:14:53.786" v="80"/>
        <pc:sldMkLst>
          <pc:docMk/>
          <pc:sldMk cId="1236116844" sldId="298"/>
        </pc:sldMkLst>
      </pc:sldChg>
      <pc:sldChg chg="add">
        <pc:chgData name="Victor Valotto" userId="f8cd04a3a901a375" providerId="LiveId" clId="{B3EC4247-3503-F34F-B457-B7E68ADEB118}" dt="2019-04-16T20:14:53.786" v="80"/>
        <pc:sldMkLst>
          <pc:docMk/>
          <pc:sldMk cId="456156029" sldId="299"/>
        </pc:sldMkLst>
      </pc:sldChg>
      <pc:sldChg chg="add">
        <pc:chgData name="Victor Valotto" userId="f8cd04a3a901a375" providerId="LiveId" clId="{B3EC4247-3503-F34F-B457-B7E68ADEB118}" dt="2019-04-16T20:14:53.786" v="80"/>
        <pc:sldMkLst>
          <pc:docMk/>
          <pc:sldMk cId="3054677818" sldId="300"/>
        </pc:sldMkLst>
      </pc:sldChg>
      <pc:sldChg chg="add">
        <pc:chgData name="Victor Valotto" userId="f8cd04a3a901a375" providerId="LiveId" clId="{B3EC4247-3503-F34F-B457-B7E68ADEB118}" dt="2019-04-16T20:14:53.786" v="80"/>
        <pc:sldMkLst>
          <pc:docMk/>
          <pc:sldMk cId="136310085" sldId="301"/>
        </pc:sldMkLst>
      </pc:sldChg>
      <pc:sldChg chg="add">
        <pc:chgData name="Victor Valotto" userId="f8cd04a3a901a375" providerId="LiveId" clId="{B3EC4247-3503-F34F-B457-B7E68ADEB118}" dt="2019-04-16T20:14:53.786" v="80"/>
        <pc:sldMkLst>
          <pc:docMk/>
          <pc:sldMk cId="1510177279" sldId="302"/>
        </pc:sldMkLst>
      </pc:sldChg>
      <pc:sldChg chg="modSp add">
        <pc:chgData name="Victor Valotto" userId="f8cd04a3a901a375" providerId="LiveId" clId="{B3EC4247-3503-F34F-B457-B7E68ADEB118}" dt="2019-04-16T20:14:54.023" v="84" actId="27636"/>
        <pc:sldMkLst>
          <pc:docMk/>
          <pc:sldMk cId="2681772930" sldId="303"/>
        </pc:sldMkLst>
        <pc:spChg chg="mod">
          <ac:chgData name="Victor Valotto" userId="f8cd04a3a901a375" providerId="LiveId" clId="{B3EC4247-3503-F34F-B457-B7E68ADEB118}" dt="2019-04-16T20:14:54.023" v="84" actId="27636"/>
          <ac:spMkLst>
            <pc:docMk/>
            <pc:sldMk cId="2681772930" sldId="303"/>
            <ac:spMk id="2" creationId="{00000000-0000-0000-0000-000000000000}"/>
          </ac:spMkLst>
        </pc:spChg>
      </pc:sldChg>
      <pc:sldChg chg="add">
        <pc:chgData name="Victor Valotto" userId="f8cd04a3a901a375" providerId="LiveId" clId="{B3EC4247-3503-F34F-B457-B7E68ADEB118}" dt="2019-04-16T20:14:53.786" v="80"/>
        <pc:sldMkLst>
          <pc:docMk/>
          <pc:sldMk cId="2099347477" sldId="304"/>
        </pc:sldMkLst>
      </pc:sldChg>
      <pc:sldChg chg="add">
        <pc:chgData name="Victor Valotto" userId="f8cd04a3a901a375" providerId="LiveId" clId="{B3EC4247-3503-F34F-B457-B7E68ADEB118}" dt="2019-04-16T20:14:53.786" v="80"/>
        <pc:sldMkLst>
          <pc:docMk/>
          <pc:sldMk cId="1636691268" sldId="305"/>
        </pc:sldMkLst>
      </pc:sldChg>
      <pc:sldChg chg="add">
        <pc:chgData name="Victor Valotto" userId="f8cd04a3a901a375" providerId="LiveId" clId="{B3EC4247-3503-F34F-B457-B7E68ADEB118}" dt="2019-04-16T20:14:53.786" v="80"/>
        <pc:sldMkLst>
          <pc:docMk/>
          <pc:sldMk cId="1143030211" sldId="306"/>
        </pc:sldMkLst>
      </pc:sldChg>
      <pc:sldChg chg="add">
        <pc:chgData name="Victor Valotto" userId="f8cd04a3a901a375" providerId="LiveId" clId="{B3EC4247-3503-F34F-B457-B7E68ADEB118}" dt="2019-04-16T20:14:53.786" v="80"/>
        <pc:sldMkLst>
          <pc:docMk/>
          <pc:sldMk cId="2837794059" sldId="307"/>
        </pc:sldMkLst>
      </pc:sldChg>
      <pc:sldChg chg="add">
        <pc:chgData name="Victor Valotto" userId="f8cd04a3a901a375" providerId="LiveId" clId="{B3EC4247-3503-F34F-B457-B7E68ADEB118}" dt="2019-04-16T20:14:53.786" v="80"/>
        <pc:sldMkLst>
          <pc:docMk/>
          <pc:sldMk cId="3751891874" sldId="308"/>
        </pc:sldMkLst>
      </pc:sldChg>
      <pc:sldChg chg="add">
        <pc:chgData name="Victor Valotto" userId="f8cd04a3a901a375" providerId="LiveId" clId="{B3EC4247-3503-F34F-B457-B7E68ADEB118}" dt="2019-04-16T20:14:53.786" v="80"/>
        <pc:sldMkLst>
          <pc:docMk/>
          <pc:sldMk cId="4291609845" sldId="309"/>
        </pc:sldMkLst>
      </pc:sldChg>
      <pc:sldChg chg="add">
        <pc:chgData name="Victor Valotto" userId="f8cd04a3a901a375" providerId="LiveId" clId="{B3EC4247-3503-F34F-B457-B7E68ADEB118}" dt="2019-04-16T20:14:53.786" v="80"/>
        <pc:sldMkLst>
          <pc:docMk/>
          <pc:sldMk cId="2225832414" sldId="310"/>
        </pc:sldMkLst>
      </pc:sldChg>
      <pc:sldChg chg="add">
        <pc:chgData name="Victor Valotto" userId="f8cd04a3a901a375" providerId="LiveId" clId="{B3EC4247-3503-F34F-B457-B7E68ADEB118}" dt="2019-04-16T20:14:53.786" v="80"/>
        <pc:sldMkLst>
          <pc:docMk/>
          <pc:sldMk cId="3427168224" sldId="312"/>
        </pc:sldMkLst>
      </pc:sldChg>
      <pc:sldChg chg="modSp add">
        <pc:chgData name="Victor Valotto" userId="f8cd04a3a901a375" providerId="LiveId" clId="{B3EC4247-3503-F34F-B457-B7E68ADEB118}" dt="2019-04-16T20:14:54.075" v="85" actId="27636"/>
        <pc:sldMkLst>
          <pc:docMk/>
          <pc:sldMk cId="1273105516" sldId="313"/>
        </pc:sldMkLst>
        <pc:spChg chg="mod">
          <ac:chgData name="Victor Valotto" userId="f8cd04a3a901a375" providerId="LiveId" clId="{B3EC4247-3503-F34F-B457-B7E68ADEB118}" dt="2019-04-16T20:14:54.075" v="85" actId="27636"/>
          <ac:spMkLst>
            <pc:docMk/>
            <pc:sldMk cId="1273105516" sldId="313"/>
            <ac:spMk id="2" creationId="{00000000-0000-0000-0000-000000000000}"/>
          </ac:spMkLst>
        </pc:spChg>
      </pc:sldChg>
      <pc:sldChg chg="add">
        <pc:chgData name="Victor Valotto" userId="f8cd04a3a901a375" providerId="LiveId" clId="{B3EC4247-3503-F34F-B457-B7E68ADEB118}" dt="2019-04-16T20:14:53.786" v="80"/>
        <pc:sldMkLst>
          <pc:docMk/>
          <pc:sldMk cId="577450860" sldId="314"/>
        </pc:sldMkLst>
      </pc:sldChg>
      <pc:sldChg chg="add">
        <pc:chgData name="Victor Valotto" userId="f8cd04a3a901a375" providerId="LiveId" clId="{B3EC4247-3503-F34F-B457-B7E68ADEB118}" dt="2019-04-16T20:14:53.786" v="80"/>
        <pc:sldMkLst>
          <pc:docMk/>
          <pc:sldMk cId="2071042671" sldId="315"/>
        </pc:sldMkLst>
      </pc:sldChg>
      <pc:sldChg chg="add">
        <pc:chgData name="Victor Valotto" userId="f8cd04a3a901a375" providerId="LiveId" clId="{B3EC4247-3503-F34F-B457-B7E68ADEB118}" dt="2019-04-16T20:14:53.786" v="80"/>
        <pc:sldMkLst>
          <pc:docMk/>
          <pc:sldMk cId="3229339677" sldId="316"/>
        </pc:sldMkLst>
      </pc:sldChg>
      <pc:sldChg chg="add">
        <pc:chgData name="Victor Valotto" userId="f8cd04a3a901a375" providerId="LiveId" clId="{B3EC4247-3503-F34F-B457-B7E68ADEB118}" dt="2019-04-16T20:14:53.786" v="80"/>
        <pc:sldMkLst>
          <pc:docMk/>
          <pc:sldMk cId="3015541215" sldId="317"/>
        </pc:sldMkLst>
      </pc:sldChg>
      <pc:sldChg chg="add">
        <pc:chgData name="Victor Valotto" userId="f8cd04a3a901a375" providerId="LiveId" clId="{B3EC4247-3503-F34F-B457-B7E68ADEB118}" dt="2019-04-16T20:14:53.786" v="80"/>
        <pc:sldMkLst>
          <pc:docMk/>
          <pc:sldMk cId="2212764903" sldId="318"/>
        </pc:sldMkLst>
      </pc:sldChg>
      <pc:sldChg chg="add">
        <pc:chgData name="Victor Valotto" userId="f8cd04a3a901a375" providerId="LiveId" clId="{B3EC4247-3503-F34F-B457-B7E68ADEB118}" dt="2019-04-16T20:14:53.786" v="80"/>
        <pc:sldMkLst>
          <pc:docMk/>
          <pc:sldMk cId="891256795" sldId="319"/>
        </pc:sldMkLst>
      </pc:sldChg>
      <pc:sldChg chg="add">
        <pc:chgData name="Victor Valotto" userId="f8cd04a3a901a375" providerId="LiveId" clId="{B3EC4247-3503-F34F-B457-B7E68ADEB118}" dt="2019-04-16T20:14:53.786" v="80"/>
        <pc:sldMkLst>
          <pc:docMk/>
          <pc:sldMk cId="3471297813" sldId="320"/>
        </pc:sldMkLst>
      </pc:sldChg>
      <pc:sldChg chg="add">
        <pc:chgData name="Victor Valotto" userId="f8cd04a3a901a375" providerId="LiveId" clId="{B3EC4247-3503-F34F-B457-B7E68ADEB118}" dt="2019-04-16T20:14:53.786" v="80"/>
        <pc:sldMkLst>
          <pc:docMk/>
          <pc:sldMk cId="292389092" sldId="321"/>
        </pc:sldMkLst>
      </pc:sldChg>
      <pc:sldChg chg="add">
        <pc:chgData name="Victor Valotto" userId="f8cd04a3a901a375" providerId="LiveId" clId="{B3EC4247-3503-F34F-B457-B7E68ADEB118}" dt="2019-04-16T20:15:59.927" v="89"/>
        <pc:sldMkLst>
          <pc:docMk/>
          <pc:sldMk cId="3389897425" sldId="322"/>
        </pc:sldMkLst>
      </pc:sldChg>
      <pc:sldChg chg="modSp add">
        <pc:chgData name="Victor Valotto" userId="f8cd04a3a901a375" providerId="LiveId" clId="{B3EC4247-3503-F34F-B457-B7E68ADEB118}" dt="2019-04-16T20:14:54.127" v="86" actId="27636"/>
        <pc:sldMkLst>
          <pc:docMk/>
          <pc:sldMk cId="1654181242" sldId="326"/>
        </pc:sldMkLst>
        <pc:spChg chg="mod">
          <ac:chgData name="Victor Valotto" userId="f8cd04a3a901a375" providerId="LiveId" clId="{B3EC4247-3503-F34F-B457-B7E68ADEB118}" dt="2019-04-16T20:14:54.127" v="86" actId="27636"/>
          <ac:spMkLst>
            <pc:docMk/>
            <pc:sldMk cId="1654181242" sldId="326"/>
            <ac:spMk id="2" creationId="{00000000-0000-0000-0000-000000000000}"/>
          </ac:spMkLst>
        </pc:spChg>
      </pc:sldChg>
      <pc:sldChg chg="add">
        <pc:chgData name="Victor Valotto" userId="f8cd04a3a901a375" providerId="LiveId" clId="{B3EC4247-3503-F34F-B457-B7E68ADEB118}" dt="2019-04-16T20:14:53.786" v="80"/>
        <pc:sldMkLst>
          <pc:docMk/>
          <pc:sldMk cId="3844123302" sldId="327"/>
        </pc:sldMkLst>
      </pc:sldChg>
      <pc:sldChg chg="add">
        <pc:chgData name="Victor Valotto" userId="f8cd04a3a901a375" providerId="LiveId" clId="{B3EC4247-3503-F34F-B457-B7E68ADEB118}" dt="2019-04-16T20:14:53.786" v="80"/>
        <pc:sldMkLst>
          <pc:docMk/>
          <pc:sldMk cId="2176709131" sldId="328"/>
        </pc:sldMkLst>
      </pc:sldChg>
      <pc:sldChg chg="add">
        <pc:chgData name="Victor Valotto" userId="f8cd04a3a901a375" providerId="LiveId" clId="{B3EC4247-3503-F34F-B457-B7E68ADEB118}" dt="2019-04-16T20:14:53.786" v="80"/>
        <pc:sldMkLst>
          <pc:docMk/>
          <pc:sldMk cId="858173915" sldId="329"/>
        </pc:sldMkLst>
      </pc:sldChg>
      <pc:sldChg chg="modSp add">
        <pc:chgData name="Victor Valotto" userId="f8cd04a3a901a375" providerId="LiveId" clId="{B3EC4247-3503-F34F-B457-B7E68ADEB118}" dt="2019-04-16T20:16:57.637" v="94" actId="27636"/>
        <pc:sldMkLst>
          <pc:docMk/>
          <pc:sldMk cId="274887611" sldId="333"/>
        </pc:sldMkLst>
        <pc:spChg chg="mod">
          <ac:chgData name="Victor Valotto" userId="f8cd04a3a901a375" providerId="LiveId" clId="{B3EC4247-3503-F34F-B457-B7E68ADEB118}" dt="2019-04-16T20:16:57.637" v="94" actId="27636"/>
          <ac:spMkLst>
            <pc:docMk/>
            <pc:sldMk cId="274887611" sldId="333"/>
            <ac:spMk id="3" creationId="{00000000-0000-0000-0000-000000000000}"/>
          </ac:spMkLst>
        </pc:spChg>
      </pc:sldChg>
      <pc:sldChg chg="add">
        <pc:chgData name="Victor Valotto" userId="f8cd04a3a901a375" providerId="LiveId" clId="{B3EC4247-3503-F34F-B457-B7E68ADEB118}" dt="2019-04-16T20:16:57.314" v="91"/>
        <pc:sldMkLst>
          <pc:docMk/>
          <pc:sldMk cId="1023228762" sldId="339"/>
        </pc:sldMkLst>
      </pc:sldChg>
      <pc:sldChg chg="add">
        <pc:chgData name="Victor Valotto" userId="f8cd04a3a901a375" providerId="LiveId" clId="{B3EC4247-3503-F34F-B457-B7E68ADEB118}" dt="2019-04-16T20:16:57.314" v="91"/>
        <pc:sldMkLst>
          <pc:docMk/>
          <pc:sldMk cId="3864983672" sldId="340"/>
        </pc:sldMkLst>
      </pc:sldChg>
      <pc:sldChg chg="add">
        <pc:chgData name="Victor Valotto" userId="f8cd04a3a901a375" providerId="LiveId" clId="{B3EC4247-3503-F34F-B457-B7E68ADEB118}" dt="2019-04-16T20:16:57.314" v="91"/>
        <pc:sldMkLst>
          <pc:docMk/>
          <pc:sldMk cId="3734504684" sldId="342"/>
        </pc:sldMkLst>
      </pc:sldChg>
      <pc:sldChg chg="modSp add">
        <pc:chgData name="Victor Valotto" userId="f8cd04a3a901a375" providerId="LiveId" clId="{B3EC4247-3503-F34F-B457-B7E68ADEB118}" dt="2019-04-16T20:16:57.689" v="95" actId="27636"/>
        <pc:sldMkLst>
          <pc:docMk/>
          <pc:sldMk cId="2090269744" sldId="343"/>
        </pc:sldMkLst>
        <pc:spChg chg="mod">
          <ac:chgData name="Victor Valotto" userId="f8cd04a3a901a375" providerId="LiveId" clId="{B3EC4247-3503-F34F-B457-B7E68ADEB118}" dt="2019-04-16T20:16:57.689" v="95" actId="27636"/>
          <ac:spMkLst>
            <pc:docMk/>
            <pc:sldMk cId="2090269744" sldId="343"/>
            <ac:spMk id="3" creationId="{00000000-0000-0000-0000-000000000000}"/>
          </ac:spMkLst>
        </pc:spChg>
      </pc:sldChg>
      <pc:sldChg chg="modSp add">
        <pc:chgData name="Victor Valotto" userId="f8cd04a3a901a375" providerId="LiveId" clId="{B3EC4247-3503-F34F-B457-B7E68ADEB118}" dt="2019-04-16T20:16:57.704" v="96" actId="27636"/>
        <pc:sldMkLst>
          <pc:docMk/>
          <pc:sldMk cId="485389017" sldId="344"/>
        </pc:sldMkLst>
        <pc:spChg chg="mod">
          <ac:chgData name="Victor Valotto" userId="f8cd04a3a901a375" providerId="LiveId" clId="{B3EC4247-3503-F34F-B457-B7E68ADEB118}" dt="2019-04-16T20:16:57.704" v="96" actId="27636"/>
          <ac:spMkLst>
            <pc:docMk/>
            <pc:sldMk cId="485389017" sldId="344"/>
            <ac:spMk id="3" creationId="{00000000-0000-0000-0000-000000000000}"/>
          </ac:spMkLst>
        </pc:spChg>
      </pc:sldChg>
      <pc:sldChg chg="add">
        <pc:chgData name="Victor Valotto" userId="f8cd04a3a901a375" providerId="LiveId" clId="{B3EC4247-3503-F34F-B457-B7E68ADEB118}" dt="2019-04-16T20:16:57.314" v="91"/>
        <pc:sldMkLst>
          <pc:docMk/>
          <pc:sldMk cId="3740951074" sldId="345"/>
        </pc:sldMkLst>
      </pc:sldChg>
      <pc:sldChg chg="add">
        <pc:chgData name="Victor Valotto" userId="f8cd04a3a901a375" providerId="LiveId" clId="{B3EC4247-3503-F34F-B457-B7E68ADEB118}" dt="2019-04-16T20:16:57.314" v="91"/>
        <pc:sldMkLst>
          <pc:docMk/>
          <pc:sldMk cId="2894496914" sldId="346"/>
        </pc:sldMkLst>
      </pc:sldChg>
      <pc:sldChg chg="add">
        <pc:chgData name="Victor Valotto" userId="f8cd04a3a901a375" providerId="LiveId" clId="{B3EC4247-3503-F34F-B457-B7E68ADEB118}" dt="2019-04-16T20:16:57.314" v="91"/>
        <pc:sldMkLst>
          <pc:docMk/>
          <pc:sldMk cId="2728259378" sldId="347"/>
        </pc:sldMkLst>
      </pc:sldChg>
      <pc:sldChg chg="add">
        <pc:chgData name="Victor Valotto" userId="f8cd04a3a901a375" providerId="LiveId" clId="{B3EC4247-3503-F34F-B457-B7E68ADEB118}" dt="2019-04-16T20:16:57.314" v="91"/>
        <pc:sldMkLst>
          <pc:docMk/>
          <pc:sldMk cId="2018199922" sldId="348"/>
        </pc:sldMkLst>
      </pc:sldChg>
      <pc:sldChg chg="add">
        <pc:chgData name="Victor Valotto" userId="f8cd04a3a901a375" providerId="LiveId" clId="{B3EC4247-3503-F34F-B457-B7E68ADEB118}" dt="2019-04-16T20:16:57.314" v="91"/>
        <pc:sldMkLst>
          <pc:docMk/>
          <pc:sldMk cId="1778237886" sldId="349"/>
        </pc:sldMkLst>
      </pc:sldChg>
      <pc:sldChg chg="modSp add">
        <pc:chgData name="Victor Valotto" userId="f8cd04a3a901a375" providerId="LiveId" clId="{B3EC4247-3503-F34F-B457-B7E68ADEB118}" dt="2019-04-16T20:16:57.783" v="97" actId="27636"/>
        <pc:sldMkLst>
          <pc:docMk/>
          <pc:sldMk cId="3801747097" sldId="350"/>
        </pc:sldMkLst>
        <pc:spChg chg="mod">
          <ac:chgData name="Victor Valotto" userId="f8cd04a3a901a375" providerId="LiveId" clId="{B3EC4247-3503-F34F-B457-B7E68ADEB118}" dt="2019-04-16T20:16:57.783" v="97" actId="27636"/>
          <ac:spMkLst>
            <pc:docMk/>
            <pc:sldMk cId="3801747097" sldId="350"/>
            <ac:spMk id="3" creationId="{00000000-0000-0000-0000-000000000000}"/>
          </ac:spMkLst>
        </pc:spChg>
      </pc:sldChg>
      <pc:sldChg chg="modSp add">
        <pc:chgData name="Victor Valotto" userId="f8cd04a3a901a375" providerId="LiveId" clId="{B3EC4247-3503-F34F-B457-B7E68ADEB118}" dt="2019-04-16T20:16:57.815" v="98" actId="27636"/>
        <pc:sldMkLst>
          <pc:docMk/>
          <pc:sldMk cId="3504522797" sldId="352"/>
        </pc:sldMkLst>
        <pc:spChg chg="mod">
          <ac:chgData name="Victor Valotto" userId="f8cd04a3a901a375" providerId="LiveId" clId="{B3EC4247-3503-F34F-B457-B7E68ADEB118}" dt="2019-04-16T20:16:57.815" v="98" actId="27636"/>
          <ac:spMkLst>
            <pc:docMk/>
            <pc:sldMk cId="3504522797" sldId="352"/>
            <ac:spMk id="3" creationId="{00000000-0000-0000-0000-000000000000}"/>
          </ac:spMkLst>
        </pc:spChg>
      </pc:sldChg>
      <pc:sldChg chg="add">
        <pc:chgData name="Victor Valotto" userId="f8cd04a3a901a375" providerId="LiveId" clId="{B3EC4247-3503-F34F-B457-B7E68ADEB118}" dt="2019-04-16T20:16:57.314" v="91"/>
        <pc:sldMkLst>
          <pc:docMk/>
          <pc:sldMk cId="633815763" sldId="353"/>
        </pc:sldMkLst>
      </pc:sldChg>
      <pc:sldChg chg="modSp add">
        <pc:chgData name="Victor Valotto" userId="f8cd04a3a901a375" providerId="LiveId" clId="{B3EC4247-3503-F34F-B457-B7E68ADEB118}" dt="2019-04-16T20:16:57.851" v="99" actId="27636"/>
        <pc:sldMkLst>
          <pc:docMk/>
          <pc:sldMk cId="3132559740" sldId="355"/>
        </pc:sldMkLst>
        <pc:spChg chg="mod">
          <ac:chgData name="Victor Valotto" userId="f8cd04a3a901a375" providerId="LiveId" clId="{B3EC4247-3503-F34F-B457-B7E68ADEB118}" dt="2019-04-16T20:16:57.851" v="99" actId="27636"/>
          <ac:spMkLst>
            <pc:docMk/>
            <pc:sldMk cId="3132559740" sldId="355"/>
            <ac:spMk id="3" creationId="{00000000-0000-0000-0000-000000000000}"/>
          </ac:spMkLst>
        </pc:spChg>
      </pc:sldChg>
      <pc:sldChg chg="add">
        <pc:chgData name="Victor Valotto" userId="f8cd04a3a901a375" providerId="LiveId" clId="{B3EC4247-3503-F34F-B457-B7E68ADEB118}" dt="2019-04-16T20:16:57.314" v="91"/>
        <pc:sldMkLst>
          <pc:docMk/>
          <pc:sldMk cId="1973397368" sldId="356"/>
        </pc:sldMkLst>
      </pc:sldChg>
      <pc:sldChg chg="add">
        <pc:chgData name="Victor Valotto" userId="f8cd04a3a901a375" providerId="LiveId" clId="{B3EC4247-3503-F34F-B457-B7E68ADEB118}" dt="2019-04-16T20:16:57.314" v="91"/>
        <pc:sldMkLst>
          <pc:docMk/>
          <pc:sldMk cId="3103520987" sldId="357"/>
        </pc:sldMkLst>
      </pc:sldChg>
      <pc:sldChg chg="add">
        <pc:chgData name="Victor Valotto" userId="f8cd04a3a901a375" providerId="LiveId" clId="{B3EC4247-3503-F34F-B457-B7E68ADEB118}" dt="2019-04-16T20:16:57.314" v="91"/>
        <pc:sldMkLst>
          <pc:docMk/>
          <pc:sldMk cId="3243309497" sldId="359"/>
        </pc:sldMkLst>
      </pc:sldChg>
      <pc:sldChg chg="modSp add">
        <pc:chgData name="Victor Valotto" userId="f8cd04a3a901a375" providerId="LiveId" clId="{B3EC4247-3503-F34F-B457-B7E68ADEB118}" dt="2019-04-16T20:16:57.879" v="100" actId="27636"/>
        <pc:sldMkLst>
          <pc:docMk/>
          <pc:sldMk cId="327141888" sldId="360"/>
        </pc:sldMkLst>
        <pc:spChg chg="mod">
          <ac:chgData name="Victor Valotto" userId="f8cd04a3a901a375" providerId="LiveId" clId="{B3EC4247-3503-F34F-B457-B7E68ADEB118}" dt="2019-04-16T20:16:57.879" v="100" actId="27636"/>
          <ac:spMkLst>
            <pc:docMk/>
            <pc:sldMk cId="327141888" sldId="360"/>
            <ac:spMk id="2" creationId="{00000000-0000-0000-0000-000000000000}"/>
          </ac:spMkLst>
        </pc:spChg>
      </pc:sldChg>
      <pc:sldChg chg="add">
        <pc:chgData name="Victor Valotto" userId="f8cd04a3a901a375" providerId="LiveId" clId="{B3EC4247-3503-F34F-B457-B7E68ADEB118}" dt="2019-04-16T20:16:57.314" v="91"/>
        <pc:sldMkLst>
          <pc:docMk/>
          <pc:sldMk cId="1416455492" sldId="361"/>
        </pc:sldMkLst>
      </pc:sldChg>
      <pc:sldChg chg="add">
        <pc:chgData name="Victor Valotto" userId="f8cd04a3a901a375" providerId="LiveId" clId="{B3EC4247-3503-F34F-B457-B7E68ADEB118}" dt="2019-04-16T20:16:57.314" v="91"/>
        <pc:sldMkLst>
          <pc:docMk/>
          <pc:sldMk cId="3257970077" sldId="362"/>
        </pc:sldMkLst>
      </pc:sldChg>
      <pc:sldChg chg="add">
        <pc:chgData name="Victor Valotto" userId="f8cd04a3a901a375" providerId="LiveId" clId="{B3EC4247-3503-F34F-B457-B7E68ADEB118}" dt="2019-04-16T20:16:57.314" v="91"/>
        <pc:sldMkLst>
          <pc:docMk/>
          <pc:sldMk cId="2798517698" sldId="363"/>
        </pc:sldMkLst>
      </pc:sldChg>
      <pc:sldChg chg="add">
        <pc:chgData name="Victor Valotto" userId="f8cd04a3a901a375" providerId="LiveId" clId="{B3EC4247-3503-F34F-B457-B7E68ADEB118}" dt="2019-04-16T20:16:57.314" v="91"/>
        <pc:sldMkLst>
          <pc:docMk/>
          <pc:sldMk cId="41835091" sldId="364"/>
        </pc:sldMkLst>
      </pc:sldChg>
      <pc:sldChg chg="modSp add">
        <pc:chgData name="Victor Valotto" userId="f8cd04a3a901a375" providerId="LiveId" clId="{B3EC4247-3503-F34F-B457-B7E68ADEB118}" dt="2019-04-16T20:16:57.923" v="101" actId="27636"/>
        <pc:sldMkLst>
          <pc:docMk/>
          <pc:sldMk cId="3309645260" sldId="365"/>
        </pc:sldMkLst>
        <pc:spChg chg="mod">
          <ac:chgData name="Victor Valotto" userId="f8cd04a3a901a375" providerId="LiveId" clId="{B3EC4247-3503-F34F-B457-B7E68ADEB118}" dt="2019-04-16T20:16:57.923" v="101" actId="27636"/>
          <ac:spMkLst>
            <pc:docMk/>
            <pc:sldMk cId="3309645260" sldId="365"/>
            <ac:spMk id="3" creationId="{00000000-0000-0000-0000-000000000000}"/>
          </ac:spMkLst>
        </pc:spChg>
      </pc:sldChg>
      <pc:sldChg chg="add">
        <pc:chgData name="Victor Valotto" userId="f8cd04a3a901a375" providerId="LiveId" clId="{B3EC4247-3503-F34F-B457-B7E68ADEB118}" dt="2019-04-16T20:16:57.314" v="91"/>
        <pc:sldMkLst>
          <pc:docMk/>
          <pc:sldMk cId="3891576270" sldId="366"/>
        </pc:sldMkLst>
      </pc:sldChg>
      <pc:sldChg chg="add">
        <pc:chgData name="Victor Valotto" userId="f8cd04a3a901a375" providerId="LiveId" clId="{B3EC4247-3503-F34F-B457-B7E68ADEB118}" dt="2019-04-16T20:16:57.314" v="91"/>
        <pc:sldMkLst>
          <pc:docMk/>
          <pc:sldMk cId="2671435943" sldId="367"/>
        </pc:sldMkLst>
      </pc:sldChg>
      <pc:sldChg chg="modSp add">
        <pc:chgData name="Victor Valotto" userId="f8cd04a3a901a375" providerId="LiveId" clId="{B3EC4247-3503-F34F-B457-B7E68ADEB118}" dt="2019-04-16T20:16:57.942" v="102" actId="27636"/>
        <pc:sldMkLst>
          <pc:docMk/>
          <pc:sldMk cId="3212266369" sldId="370"/>
        </pc:sldMkLst>
        <pc:spChg chg="mod">
          <ac:chgData name="Victor Valotto" userId="f8cd04a3a901a375" providerId="LiveId" clId="{B3EC4247-3503-F34F-B457-B7E68ADEB118}" dt="2019-04-16T20:16:57.942" v="102" actId="27636"/>
          <ac:spMkLst>
            <pc:docMk/>
            <pc:sldMk cId="3212266369" sldId="370"/>
            <ac:spMk id="3" creationId="{00000000-0000-0000-0000-000000000000}"/>
          </ac:spMkLst>
        </pc:spChg>
      </pc:sldChg>
      <pc:sldChg chg="add">
        <pc:chgData name="Victor Valotto" userId="f8cd04a3a901a375" providerId="LiveId" clId="{B3EC4247-3503-F34F-B457-B7E68ADEB118}" dt="2019-04-16T20:16:57.314" v="91"/>
        <pc:sldMkLst>
          <pc:docMk/>
          <pc:sldMk cId="3799833642" sldId="371"/>
        </pc:sldMkLst>
      </pc:sldChg>
      <pc:sldChg chg="add">
        <pc:chgData name="Victor Valotto" userId="f8cd04a3a901a375" providerId="LiveId" clId="{B3EC4247-3503-F34F-B457-B7E68ADEB118}" dt="2019-04-16T20:16:57.314" v="91"/>
        <pc:sldMkLst>
          <pc:docMk/>
          <pc:sldMk cId="4253207730" sldId="372"/>
        </pc:sldMkLst>
      </pc:sldChg>
      <pc:sldChg chg="modSp add">
        <pc:chgData name="Victor Valotto" userId="f8cd04a3a901a375" providerId="LiveId" clId="{B3EC4247-3503-F34F-B457-B7E68ADEB118}" dt="2019-04-16T20:16:57.965" v="103" actId="27636"/>
        <pc:sldMkLst>
          <pc:docMk/>
          <pc:sldMk cId="1062620037" sldId="375"/>
        </pc:sldMkLst>
        <pc:spChg chg="mod">
          <ac:chgData name="Victor Valotto" userId="f8cd04a3a901a375" providerId="LiveId" clId="{B3EC4247-3503-F34F-B457-B7E68ADEB118}" dt="2019-04-16T20:16:57.965" v="103" actId="27636"/>
          <ac:spMkLst>
            <pc:docMk/>
            <pc:sldMk cId="1062620037" sldId="375"/>
            <ac:spMk id="2" creationId="{00000000-0000-0000-0000-000000000000}"/>
          </ac:spMkLst>
        </pc:spChg>
      </pc:sldChg>
      <pc:sldChg chg="add">
        <pc:chgData name="Victor Valotto" userId="f8cd04a3a901a375" providerId="LiveId" clId="{B3EC4247-3503-F34F-B457-B7E68ADEB118}" dt="2019-04-16T20:16:57.314" v="91"/>
        <pc:sldMkLst>
          <pc:docMk/>
          <pc:sldMk cId="514948847" sldId="376"/>
        </pc:sldMkLst>
      </pc:sldChg>
      <pc:sldChg chg="add">
        <pc:chgData name="Victor Valotto" userId="f8cd04a3a901a375" providerId="LiveId" clId="{B3EC4247-3503-F34F-B457-B7E68ADEB118}" dt="2019-04-16T20:16:57.314" v="91"/>
        <pc:sldMkLst>
          <pc:docMk/>
          <pc:sldMk cId="810843016" sldId="378"/>
        </pc:sldMkLst>
      </pc:sldChg>
      <pc:sldChg chg="add">
        <pc:chgData name="Victor Valotto" userId="f8cd04a3a901a375" providerId="LiveId" clId="{B3EC4247-3503-F34F-B457-B7E68ADEB118}" dt="2019-04-16T20:16:57.314" v="91"/>
        <pc:sldMkLst>
          <pc:docMk/>
          <pc:sldMk cId="639116334" sldId="403"/>
        </pc:sldMkLst>
      </pc:sldChg>
      <pc:sldChg chg="add">
        <pc:chgData name="Victor Valotto" userId="f8cd04a3a901a375" providerId="LiveId" clId="{B3EC4247-3503-F34F-B457-B7E68ADEB118}" dt="2019-04-16T20:16:57.314" v="91"/>
        <pc:sldMkLst>
          <pc:docMk/>
          <pc:sldMk cId="1362256518" sldId="404"/>
        </pc:sldMkLst>
      </pc:sldChg>
      <pc:sldChg chg="add">
        <pc:chgData name="Victor Valotto" userId="f8cd04a3a901a375" providerId="LiveId" clId="{B3EC4247-3503-F34F-B457-B7E68ADEB118}" dt="2019-04-16T20:16:57.314" v="91"/>
        <pc:sldMkLst>
          <pc:docMk/>
          <pc:sldMk cId="3785277343" sldId="405"/>
        </pc:sldMkLst>
      </pc:sldChg>
      <pc:sldChg chg="add">
        <pc:chgData name="Victor Valotto" userId="f8cd04a3a901a375" providerId="LiveId" clId="{B3EC4247-3503-F34F-B457-B7E68ADEB118}" dt="2019-04-16T20:16:57.314" v="91"/>
        <pc:sldMkLst>
          <pc:docMk/>
          <pc:sldMk cId="1113573310" sldId="407"/>
        </pc:sldMkLst>
      </pc:sldChg>
      <pc:sldChg chg="add">
        <pc:chgData name="Victor Valotto" userId="f8cd04a3a901a375" providerId="LiveId" clId="{B3EC4247-3503-F34F-B457-B7E68ADEB118}" dt="2019-04-16T20:16:57.314" v="91"/>
        <pc:sldMkLst>
          <pc:docMk/>
          <pc:sldMk cId="1973623558" sldId="408"/>
        </pc:sldMkLst>
      </pc:sldChg>
      <pc:sldChg chg="add">
        <pc:chgData name="Victor Valotto" userId="f8cd04a3a901a375" providerId="LiveId" clId="{B3EC4247-3503-F34F-B457-B7E68ADEB118}" dt="2019-04-16T20:16:57.314" v="91"/>
        <pc:sldMkLst>
          <pc:docMk/>
          <pc:sldMk cId="1561500393" sldId="409"/>
        </pc:sldMkLst>
      </pc:sldChg>
      <pc:sldChg chg="add">
        <pc:chgData name="Victor Valotto" userId="f8cd04a3a901a375" providerId="LiveId" clId="{B3EC4247-3503-F34F-B457-B7E68ADEB118}" dt="2019-04-16T20:16:57.314" v="91"/>
        <pc:sldMkLst>
          <pc:docMk/>
          <pc:sldMk cId="1198911947" sldId="410"/>
        </pc:sldMkLst>
      </pc:sldChg>
      <pc:sldChg chg="add">
        <pc:chgData name="Victor Valotto" userId="f8cd04a3a901a375" providerId="LiveId" clId="{B3EC4247-3503-F34F-B457-B7E68ADEB118}" dt="2019-04-16T20:16:57.314" v="91"/>
        <pc:sldMkLst>
          <pc:docMk/>
          <pc:sldMk cId="778342560" sldId="411"/>
        </pc:sldMkLst>
      </pc:sldChg>
      <pc:sldChg chg="add">
        <pc:chgData name="Victor Valotto" userId="f8cd04a3a901a375" providerId="LiveId" clId="{B3EC4247-3503-F34F-B457-B7E68ADEB118}" dt="2019-04-16T20:15:59.927" v="89"/>
        <pc:sldMkLst>
          <pc:docMk/>
          <pc:sldMk cId="172432480" sldId="414"/>
        </pc:sldMkLst>
      </pc:sldChg>
      <pc:sldChg chg="modSp add">
        <pc:chgData name="Victor Valotto" userId="f8cd04a3a901a375" providerId="LiveId" clId="{B3EC4247-3503-F34F-B457-B7E68ADEB118}" dt="2019-04-16T20:16:00.241" v="90" actId="27636"/>
        <pc:sldMkLst>
          <pc:docMk/>
          <pc:sldMk cId="3173185681" sldId="415"/>
        </pc:sldMkLst>
        <pc:spChg chg="mod">
          <ac:chgData name="Victor Valotto" userId="f8cd04a3a901a375" providerId="LiveId" clId="{B3EC4247-3503-F34F-B457-B7E68ADEB118}" dt="2019-04-16T20:16:00.241" v="90" actId="27636"/>
          <ac:spMkLst>
            <pc:docMk/>
            <pc:sldMk cId="3173185681" sldId="415"/>
            <ac:spMk id="2" creationId="{00000000-0000-0000-0000-000000000000}"/>
          </ac:spMkLst>
        </pc:spChg>
      </pc:sldChg>
      <pc:sldChg chg="add">
        <pc:chgData name="Victor Valotto" userId="f8cd04a3a901a375" providerId="LiveId" clId="{B3EC4247-3503-F34F-B457-B7E68ADEB118}" dt="2019-04-16T20:15:59.927" v="89"/>
        <pc:sldMkLst>
          <pc:docMk/>
          <pc:sldMk cId="150490305" sldId="416"/>
        </pc:sldMkLst>
      </pc:sldChg>
      <pc:sldChg chg="add">
        <pc:chgData name="Victor Valotto" userId="f8cd04a3a901a375" providerId="LiveId" clId="{B3EC4247-3503-F34F-B457-B7E68ADEB118}" dt="2019-04-16T20:15:59.927" v="89"/>
        <pc:sldMkLst>
          <pc:docMk/>
          <pc:sldMk cId="1257839646" sldId="417"/>
        </pc:sldMkLst>
      </pc:sldChg>
      <pc:sldChg chg="add">
        <pc:chgData name="Victor Valotto" userId="f8cd04a3a901a375" providerId="LiveId" clId="{B3EC4247-3503-F34F-B457-B7E68ADEB118}" dt="2019-04-16T20:15:59.927" v="89"/>
        <pc:sldMkLst>
          <pc:docMk/>
          <pc:sldMk cId="1261093057" sldId="418"/>
        </pc:sldMkLst>
      </pc:sldChg>
      <pc:sldChg chg="add">
        <pc:chgData name="Victor Valotto" userId="f8cd04a3a901a375" providerId="LiveId" clId="{B3EC4247-3503-F34F-B457-B7E68ADEB118}" dt="2019-04-16T20:15:59.927" v="89"/>
        <pc:sldMkLst>
          <pc:docMk/>
          <pc:sldMk cId="3580461999" sldId="419"/>
        </pc:sldMkLst>
      </pc:sldChg>
      <pc:sldChg chg="add">
        <pc:chgData name="Victor Valotto" userId="f8cd04a3a901a375" providerId="LiveId" clId="{B3EC4247-3503-F34F-B457-B7E68ADEB118}" dt="2019-04-16T20:15:59.927" v="89"/>
        <pc:sldMkLst>
          <pc:docMk/>
          <pc:sldMk cId="2304934313" sldId="420"/>
        </pc:sldMkLst>
      </pc:sldChg>
      <pc:sldChg chg="add">
        <pc:chgData name="Victor Valotto" userId="f8cd04a3a901a375" providerId="LiveId" clId="{B3EC4247-3503-F34F-B457-B7E68ADEB118}" dt="2019-04-16T20:15:59.927" v="89"/>
        <pc:sldMkLst>
          <pc:docMk/>
          <pc:sldMk cId="3804994748" sldId="421"/>
        </pc:sldMkLst>
      </pc:sldChg>
      <pc:sldChg chg="add">
        <pc:chgData name="Victor Valotto" userId="f8cd04a3a901a375" providerId="LiveId" clId="{B3EC4247-3503-F34F-B457-B7E68ADEB118}" dt="2019-04-16T20:15:59.927" v="89"/>
        <pc:sldMkLst>
          <pc:docMk/>
          <pc:sldMk cId="4185909829" sldId="422"/>
        </pc:sldMkLst>
      </pc:sldChg>
      <pc:sldChg chg="add">
        <pc:chgData name="Victor Valotto" userId="f8cd04a3a901a375" providerId="LiveId" clId="{B3EC4247-3503-F34F-B457-B7E68ADEB118}" dt="2019-04-16T20:16:57.314" v="91"/>
        <pc:sldMkLst>
          <pc:docMk/>
          <pc:sldMk cId="3224672532" sldId="423"/>
        </pc:sldMkLst>
      </pc:sldChg>
      <pc:sldChg chg="add">
        <pc:chgData name="Victor Valotto" userId="f8cd04a3a901a375" providerId="LiveId" clId="{B3EC4247-3503-F34F-B457-B7E68ADEB118}" dt="2019-04-16T20:16:57.314" v="91"/>
        <pc:sldMkLst>
          <pc:docMk/>
          <pc:sldMk cId="2881558475" sldId="424"/>
        </pc:sldMkLst>
      </pc:sldChg>
      <pc:sldChg chg="modSp add">
        <pc:chgData name="Victor Valotto" userId="f8cd04a3a901a375" providerId="LiveId" clId="{B3EC4247-3503-F34F-B457-B7E68ADEB118}" dt="2019-04-16T20:16:57.509" v="92" actId="27636"/>
        <pc:sldMkLst>
          <pc:docMk/>
          <pc:sldMk cId="3255173732" sldId="425"/>
        </pc:sldMkLst>
        <pc:spChg chg="mod">
          <ac:chgData name="Victor Valotto" userId="f8cd04a3a901a375" providerId="LiveId" clId="{B3EC4247-3503-F34F-B457-B7E68ADEB118}" dt="2019-04-16T20:16:57.509" v="92" actId="27636"/>
          <ac:spMkLst>
            <pc:docMk/>
            <pc:sldMk cId="3255173732" sldId="425"/>
            <ac:spMk id="2" creationId="{00000000-0000-0000-0000-000000000000}"/>
          </ac:spMkLst>
        </pc:spChg>
      </pc:sldChg>
      <pc:sldChg chg="modSp add">
        <pc:chgData name="Victor Valotto" userId="f8cd04a3a901a375" providerId="LiveId" clId="{B3EC4247-3503-F34F-B457-B7E68ADEB118}" dt="2019-04-16T20:16:57.531" v="93" actId="27636"/>
        <pc:sldMkLst>
          <pc:docMk/>
          <pc:sldMk cId="36618980" sldId="426"/>
        </pc:sldMkLst>
        <pc:spChg chg="mod">
          <ac:chgData name="Victor Valotto" userId="f8cd04a3a901a375" providerId="LiveId" clId="{B3EC4247-3503-F34F-B457-B7E68ADEB118}" dt="2019-04-16T20:16:57.531" v="93" actId="27636"/>
          <ac:spMkLst>
            <pc:docMk/>
            <pc:sldMk cId="36618980" sldId="426"/>
            <ac:spMk id="3" creationId="{00000000-0000-0000-0000-000000000000}"/>
          </ac:spMkLst>
        </pc:spChg>
      </pc:sldChg>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docChgLst>
    <pc:chgData name="Victor Valotto" userId="f8cd04a3a901a375" providerId="Windows Live" clId="Web-{A89FD163-3F83-4992-A24A-C4CFC36F36D6}"/>
    <pc:docChg chg="modSld">
      <pc:chgData name="Victor Valotto" userId="f8cd04a3a901a375" providerId="Windows Live" clId="Web-{A89FD163-3F83-4992-A24A-C4CFC36F36D6}" dt="2019-05-15T18:54:30.640" v="32" actId="1076"/>
      <pc:docMkLst>
        <pc:docMk/>
      </pc:docMkLst>
      <pc:sldChg chg="modSp">
        <pc:chgData name="Victor Valotto" userId="f8cd04a3a901a375" providerId="Windows Live" clId="Web-{A89FD163-3F83-4992-A24A-C4CFC36F36D6}" dt="2019-05-15T14:55:36.053" v="8" actId="20577"/>
        <pc:sldMkLst>
          <pc:docMk/>
          <pc:sldMk cId="4143034434" sldId="256"/>
        </pc:sldMkLst>
        <pc:spChg chg="mod">
          <ac:chgData name="Victor Valotto" userId="f8cd04a3a901a375" providerId="Windows Live" clId="Web-{A89FD163-3F83-4992-A24A-C4CFC36F36D6}" dt="2019-05-15T14:55:36.053" v="8" actId="20577"/>
          <ac:spMkLst>
            <pc:docMk/>
            <pc:sldMk cId="4143034434" sldId="256"/>
            <ac:spMk id="2" creationId="{E87BCC9F-5D7D-FF4D-8BE0-02DB4CF4979F}"/>
          </ac:spMkLst>
        </pc:spChg>
      </pc:sldChg>
      <pc:sldChg chg="modSp">
        <pc:chgData name="Victor Valotto" userId="f8cd04a3a901a375" providerId="Windows Live" clId="Web-{A89FD163-3F83-4992-A24A-C4CFC36F36D6}" dt="2019-05-15T14:57:49.679" v="24" actId="20577"/>
        <pc:sldMkLst>
          <pc:docMk/>
          <pc:sldMk cId="3772020004" sldId="293"/>
        </pc:sldMkLst>
        <pc:spChg chg="mod">
          <ac:chgData name="Victor Valotto" userId="f8cd04a3a901a375" providerId="Windows Live" clId="Web-{A89FD163-3F83-4992-A24A-C4CFC36F36D6}" dt="2019-05-15T14:57:49.679" v="24" actId="20577"/>
          <ac:spMkLst>
            <pc:docMk/>
            <pc:sldMk cId="3772020004" sldId="293"/>
            <ac:spMk id="2" creationId="{00000000-0000-0000-0000-000000000000}"/>
          </ac:spMkLst>
        </pc:spChg>
      </pc:sldChg>
      <pc:sldChg chg="modSp">
        <pc:chgData name="Victor Valotto" userId="f8cd04a3a901a375" providerId="Windows Live" clId="Web-{A89FD163-3F83-4992-A24A-C4CFC36F36D6}" dt="2019-05-15T15:05:41.258" v="29" actId="14100"/>
        <pc:sldMkLst>
          <pc:docMk/>
          <pc:sldMk cId="1143030211" sldId="306"/>
        </pc:sldMkLst>
        <pc:spChg chg="mod">
          <ac:chgData name="Victor Valotto" userId="f8cd04a3a901a375" providerId="Windows Live" clId="Web-{A89FD163-3F83-4992-A24A-C4CFC36F36D6}" dt="2019-05-15T15:05:41.258" v="29" actId="14100"/>
          <ac:spMkLst>
            <pc:docMk/>
            <pc:sldMk cId="1143030211" sldId="306"/>
            <ac:spMk id="3" creationId="{00000000-0000-0000-0000-000000000000}"/>
          </ac:spMkLst>
        </pc:spChg>
      </pc:sldChg>
      <pc:sldChg chg="modSp">
        <pc:chgData name="Victor Valotto" userId="f8cd04a3a901a375" providerId="Windows Live" clId="Web-{A89FD163-3F83-4992-A24A-C4CFC36F36D6}" dt="2019-05-15T18:54:30.640" v="32" actId="1076"/>
        <pc:sldMkLst>
          <pc:docMk/>
          <pc:sldMk cId="2090269744" sldId="343"/>
        </pc:sldMkLst>
        <pc:spChg chg="mod">
          <ac:chgData name="Victor Valotto" userId="f8cd04a3a901a375" providerId="Windows Live" clId="Web-{A89FD163-3F83-4992-A24A-C4CFC36F36D6}" dt="2019-05-15T18:54:30.640" v="32" actId="1076"/>
          <ac:spMkLst>
            <pc:docMk/>
            <pc:sldMk cId="2090269744" sldId="343"/>
            <ac:spMk id="3" creationId="{00000000-0000-0000-0000-000000000000}"/>
          </ac:spMkLst>
        </pc:spChg>
        <pc:picChg chg="mod">
          <ac:chgData name="Victor Valotto" userId="f8cd04a3a901a375" providerId="Windows Live" clId="Web-{A89FD163-3F83-4992-A24A-C4CFC36F36D6}" dt="2019-05-15T18:54:26.281" v="30" actId="1076"/>
          <ac:picMkLst>
            <pc:docMk/>
            <pc:sldMk cId="2090269744" sldId="343"/>
            <ac:picMk id="11266" creationId="{00000000-0000-0000-0000-000000000000}"/>
          </ac:picMkLst>
        </pc:picChg>
        <pc:picChg chg="mod">
          <ac:chgData name="Victor Valotto" userId="f8cd04a3a901a375" providerId="Windows Live" clId="Web-{A89FD163-3F83-4992-A24A-C4CFC36F36D6}" dt="2019-05-15T18:54:27.203" v="31" actId="1076"/>
          <ac:picMkLst>
            <pc:docMk/>
            <pc:sldMk cId="2090269744" sldId="343"/>
            <ac:picMk id="11268" creationId="{00000000-0000-0000-0000-000000000000}"/>
          </ac:picMkLst>
        </pc:picChg>
      </pc:sldChg>
      <pc:sldChg chg="modSp">
        <pc:chgData name="Victor Valotto" userId="f8cd04a3a901a375" providerId="Windows Live" clId="Web-{A89FD163-3F83-4992-A24A-C4CFC36F36D6}" dt="2019-05-15T14:56:44.757" v="12"/>
        <pc:sldMkLst>
          <pc:docMk/>
          <pc:sldMk cId="3580461999" sldId="419"/>
        </pc:sldMkLst>
        <pc:spChg chg="mod">
          <ac:chgData name="Victor Valotto" userId="f8cd04a3a901a375" providerId="Windows Live" clId="Web-{A89FD163-3F83-4992-A24A-C4CFC36F36D6}" dt="2019-05-15T14:56:44.757" v="12"/>
          <ac:spMkLst>
            <pc:docMk/>
            <pc:sldMk cId="3580461999" sldId="419"/>
            <ac:spMk id="2" creationId="{00000000-0000-0000-0000-000000000000}"/>
          </ac:spMkLst>
        </pc:spChg>
      </pc:sld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docChgLst>
    <pc:chgData name="Victor Valotto" userId="f8cd04a3a901a375" providerId="LiveId" clId="{6BAD9109-090F-134F-AC31-9977F0E99B7D}"/>
    <pc:docChg chg="undo custSel modSld sldOrd">
      <pc:chgData name="Victor Valotto" userId="f8cd04a3a901a375" providerId="LiveId" clId="{6BAD9109-090F-134F-AC31-9977F0E99B7D}" dt="2019-05-10T10:57:43.928" v="146" actId="1076"/>
      <pc:docMkLst>
        <pc:docMk/>
      </pc:docMkLst>
      <pc:sldChg chg="modSp">
        <pc:chgData name="Victor Valotto" userId="f8cd04a3a901a375" providerId="LiveId" clId="{6BAD9109-090F-134F-AC31-9977F0E99B7D}" dt="2019-05-09T22:34:52.944" v="24" actId="1076"/>
        <pc:sldMkLst>
          <pc:docMk/>
          <pc:sldMk cId="2928864989" sldId="283"/>
        </pc:sldMkLst>
        <pc:spChg chg="mod">
          <ac:chgData name="Victor Valotto" userId="f8cd04a3a901a375" providerId="LiveId" clId="{6BAD9109-090F-134F-AC31-9977F0E99B7D}" dt="2019-05-09T22:34:52.944" v="24" actId="1076"/>
          <ac:spMkLst>
            <pc:docMk/>
            <pc:sldMk cId="2928864989" sldId="283"/>
            <ac:spMk id="5" creationId="{00000000-0000-0000-0000-000000000000}"/>
          </ac:spMkLst>
        </pc:spChg>
        <pc:spChg chg="mod">
          <ac:chgData name="Victor Valotto" userId="f8cd04a3a901a375" providerId="LiveId" clId="{6BAD9109-090F-134F-AC31-9977F0E99B7D}" dt="2019-05-09T22:34:52.944" v="24" actId="1076"/>
          <ac:spMkLst>
            <pc:docMk/>
            <pc:sldMk cId="2928864989" sldId="283"/>
            <ac:spMk id="6" creationId="{00000000-0000-0000-0000-000000000000}"/>
          </ac:spMkLst>
        </pc:spChg>
        <pc:spChg chg="mod">
          <ac:chgData name="Victor Valotto" userId="f8cd04a3a901a375" providerId="LiveId" clId="{6BAD9109-090F-134F-AC31-9977F0E99B7D}" dt="2019-05-09T22:34:52.944" v="24" actId="1076"/>
          <ac:spMkLst>
            <pc:docMk/>
            <pc:sldMk cId="2928864989" sldId="283"/>
            <ac:spMk id="7" creationId="{00000000-0000-0000-0000-000000000000}"/>
          </ac:spMkLst>
        </pc:spChg>
        <pc:spChg chg="mod">
          <ac:chgData name="Victor Valotto" userId="f8cd04a3a901a375" providerId="LiveId" clId="{6BAD9109-090F-134F-AC31-9977F0E99B7D}" dt="2019-05-09T22:34:52.944" v="24" actId="1076"/>
          <ac:spMkLst>
            <pc:docMk/>
            <pc:sldMk cId="2928864989" sldId="283"/>
            <ac:spMk id="8" creationId="{00000000-0000-0000-0000-000000000000}"/>
          </ac:spMkLst>
        </pc:spChg>
        <pc:picChg chg="mod">
          <ac:chgData name="Victor Valotto" userId="f8cd04a3a901a375" providerId="LiveId" clId="{6BAD9109-090F-134F-AC31-9977F0E99B7D}" dt="2019-05-09T22:34:52.944" v="24" actId="1076"/>
          <ac:picMkLst>
            <pc:docMk/>
            <pc:sldMk cId="2928864989" sldId="283"/>
            <ac:picMk id="3" creationId="{00000000-0000-0000-0000-000000000000}"/>
          </ac:picMkLst>
        </pc:picChg>
        <pc:picChg chg="mod">
          <ac:chgData name="Victor Valotto" userId="f8cd04a3a901a375" providerId="LiveId" clId="{6BAD9109-090F-134F-AC31-9977F0E99B7D}" dt="2019-05-09T22:34:52.944" v="24" actId="1076"/>
          <ac:picMkLst>
            <pc:docMk/>
            <pc:sldMk cId="2928864989" sldId="283"/>
            <ac:picMk id="9" creationId="{00000000-0000-0000-0000-000000000000}"/>
          </ac:picMkLst>
        </pc:picChg>
        <pc:picChg chg="mod">
          <ac:chgData name="Victor Valotto" userId="f8cd04a3a901a375" providerId="LiveId" clId="{6BAD9109-090F-134F-AC31-9977F0E99B7D}" dt="2019-05-09T22:34:52.944" v="24" actId="1076"/>
          <ac:picMkLst>
            <pc:docMk/>
            <pc:sldMk cId="2928864989" sldId="283"/>
            <ac:picMk id="10" creationId="{00000000-0000-0000-0000-000000000000}"/>
          </ac:picMkLst>
        </pc:picChg>
        <pc:picChg chg="mod">
          <ac:chgData name="Victor Valotto" userId="f8cd04a3a901a375" providerId="LiveId" clId="{6BAD9109-090F-134F-AC31-9977F0E99B7D}" dt="2019-05-09T22:34:52.944" v="24" actId="1076"/>
          <ac:picMkLst>
            <pc:docMk/>
            <pc:sldMk cId="2928864989" sldId="283"/>
            <ac:picMk id="11" creationId="{00000000-0000-0000-0000-000000000000}"/>
          </ac:picMkLst>
        </pc:picChg>
      </pc:sldChg>
      <pc:sldChg chg="modSp">
        <pc:chgData name="Victor Valotto" userId="f8cd04a3a901a375" providerId="LiveId" clId="{6BAD9109-090F-134F-AC31-9977F0E99B7D}" dt="2019-05-10T10:51:53.782" v="95" actId="1076"/>
        <pc:sldMkLst>
          <pc:docMk/>
          <pc:sldMk cId="1533886022" sldId="284"/>
        </pc:sldMkLst>
        <pc:spChg chg="mod">
          <ac:chgData name="Victor Valotto" userId="f8cd04a3a901a375" providerId="LiveId" clId="{6BAD9109-090F-134F-AC31-9977F0E99B7D}" dt="2019-05-10T10:51:53.782" v="95" actId="1076"/>
          <ac:spMkLst>
            <pc:docMk/>
            <pc:sldMk cId="1533886022" sldId="284"/>
            <ac:spMk id="3" creationId="{00000000-0000-0000-0000-000000000000}"/>
          </ac:spMkLst>
        </pc:spChg>
        <pc:spChg chg="mod">
          <ac:chgData name="Victor Valotto" userId="f8cd04a3a901a375" providerId="LiveId" clId="{6BAD9109-090F-134F-AC31-9977F0E99B7D}" dt="2019-05-10T10:51:53.782" v="95" actId="1076"/>
          <ac:spMkLst>
            <pc:docMk/>
            <pc:sldMk cId="1533886022" sldId="284"/>
            <ac:spMk id="4" creationId="{00000000-0000-0000-0000-000000000000}"/>
          </ac:spMkLst>
        </pc:spChg>
        <pc:spChg chg="mod">
          <ac:chgData name="Victor Valotto" userId="f8cd04a3a901a375" providerId="LiveId" clId="{6BAD9109-090F-134F-AC31-9977F0E99B7D}" dt="2019-05-10T10:51:53.782" v="95" actId="1076"/>
          <ac:spMkLst>
            <pc:docMk/>
            <pc:sldMk cId="1533886022" sldId="284"/>
            <ac:spMk id="5" creationId="{00000000-0000-0000-0000-000000000000}"/>
          </ac:spMkLst>
        </pc:spChg>
        <pc:spChg chg="mod">
          <ac:chgData name="Victor Valotto" userId="f8cd04a3a901a375" providerId="LiveId" clId="{6BAD9109-090F-134F-AC31-9977F0E99B7D}" dt="2019-05-10T10:51:53.782" v="95" actId="1076"/>
          <ac:spMkLst>
            <pc:docMk/>
            <pc:sldMk cId="1533886022" sldId="284"/>
            <ac:spMk id="6" creationId="{00000000-0000-0000-0000-000000000000}"/>
          </ac:spMkLst>
        </pc:spChg>
        <pc:spChg chg="mod">
          <ac:chgData name="Victor Valotto" userId="f8cd04a3a901a375" providerId="LiveId" clId="{6BAD9109-090F-134F-AC31-9977F0E99B7D}" dt="2019-05-10T10:51:53.782" v="95" actId="1076"/>
          <ac:spMkLst>
            <pc:docMk/>
            <pc:sldMk cId="1533886022" sldId="284"/>
            <ac:spMk id="7" creationId="{00000000-0000-0000-0000-000000000000}"/>
          </ac:spMkLst>
        </pc:spChg>
        <pc:spChg chg="mod">
          <ac:chgData name="Victor Valotto" userId="f8cd04a3a901a375" providerId="LiveId" clId="{6BAD9109-090F-134F-AC31-9977F0E99B7D}" dt="2019-05-10T10:51:53.782" v="95" actId="1076"/>
          <ac:spMkLst>
            <pc:docMk/>
            <pc:sldMk cId="1533886022" sldId="284"/>
            <ac:spMk id="8" creationId="{00000000-0000-0000-0000-000000000000}"/>
          </ac:spMkLst>
        </pc:spChg>
        <pc:spChg chg="mod">
          <ac:chgData name="Victor Valotto" userId="f8cd04a3a901a375" providerId="LiveId" clId="{6BAD9109-090F-134F-AC31-9977F0E99B7D}" dt="2019-05-10T10:51:53.782" v="95" actId="1076"/>
          <ac:spMkLst>
            <pc:docMk/>
            <pc:sldMk cId="1533886022" sldId="284"/>
            <ac:spMk id="9" creationId="{00000000-0000-0000-0000-000000000000}"/>
          </ac:spMkLst>
        </pc:spChg>
        <pc:spChg chg="mod">
          <ac:chgData name="Victor Valotto" userId="f8cd04a3a901a375" providerId="LiveId" clId="{6BAD9109-090F-134F-AC31-9977F0E99B7D}" dt="2019-05-10T10:51:53.782" v="95" actId="1076"/>
          <ac:spMkLst>
            <pc:docMk/>
            <pc:sldMk cId="1533886022" sldId="284"/>
            <ac:spMk id="10" creationId="{00000000-0000-0000-0000-000000000000}"/>
          </ac:spMkLst>
        </pc:spChg>
        <pc:spChg chg="mod">
          <ac:chgData name="Victor Valotto" userId="f8cd04a3a901a375" providerId="LiveId" clId="{6BAD9109-090F-134F-AC31-9977F0E99B7D}" dt="2019-05-10T10:51:53.782" v="95" actId="1076"/>
          <ac:spMkLst>
            <pc:docMk/>
            <pc:sldMk cId="1533886022" sldId="284"/>
            <ac:spMk id="11" creationId="{00000000-0000-0000-0000-000000000000}"/>
          </ac:spMkLst>
        </pc:spChg>
        <pc:spChg chg="mod">
          <ac:chgData name="Victor Valotto" userId="f8cd04a3a901a375" providerId="LiveId" clId="{6BAD9109-090F-134F-AC31-9977F0E99B7D}" dt="2019-05-10T10:51:53.782" v="95" actId="1076"/>
          <ac:spMkLst>
            <pc:docMk/>
            <pc:sldMk cId="1533886022" sldId="284"/>
            <ac:spMk id="36" creationId="{00000000-0000-0000-0000-000000000000}"/>
          </ac:spMkLst>
        </pc:spChg>
        <pc:spChg chg="mod">
          <ac:chgData name="Victor Valotto" userId="f8cd04a3a901a375" providerId="LiveId" clId="{6BAD9109-090F-134F-AC31-9977F0E99B7D}" dt="2019-05-10T10:51:53.782" v="95" actId="1076"/>
          <ac:spMkLst>
            <pc:docMk/>
            <pc:sldMk cId="1533886022" sldId="284"/>
            <ac:spMk id="38" creationId="{00000000-0000-0000-0000-000000000000}"/>
          </ac:spMkLst>
        </pc:spChg>
        <pc:cxnChg chg="mod">
          <ac:chgData name="Victor Valotto" userId="f8cd04a3a901a375" providerId="LiveId" clId="{6BAD9109-090F-134F-AC31-9977F0E99B7D}" dt="2019-05-10T10:51:53.782" v="95" actId="1076"/>
          <ac:cxnSpMkLst>
            <pc:docMk/>
            <pc:sldMk cId="1533886022" sldId="284"/>
            <ac:cxnSpMk id="34" creationId="{00000000-0000-0000-0000-000000000000}"/>
          </ac:cxnSpMkLst>
        </pc:cxnChg>
        <pc:cxnChg chg="mod">
          <ac:chgData name="Victor Valotto" userId="f8cd04a3a901a375" providerId="LiveId" clId="{6BAD9109-090F-134F-AC31-9977F0E99B7D}" dt="2019-05-10T10:51:53.782" v="95" actId="1076"/>
          <ac:cxnSpMkLst>
            <pc:docMk/>
            <pc:sldMk cId="1533886022" sldId="284"/>
            <ac:cxnSpMk id="37" creationId="{00000000-0000-0000-0000-000000000000}"/>
          </ac:cxnSpMkLst>
        </pc:cxnChg>
        <pc:cxnChg chg="mod">
          <ac:chgData name="Victor Valotto" userId="f8cd04a3a901a375" providerId="LiveId" clId="{6BAD9109-090F-134F-AC31-9977F0E99B7D}" dt="2019-05-10T10:51:53.782" v="95" actId="1076"/>
          <ac:cxnSpMkLst>
            <pc:docMk/>
            <pc:sldMk cId="1533886022" sldId="284"/>
            <ac:cxnSpMk id="39" creationId="{00000000-0000-0000-0000-000000000000}"/>
          </ac:cxnSpMkLst>
        </pc:cxnChg>
        <pc:cxnChg chg="mod">
          <ac:chgData name="Victor Valotto" userId="f8cd04a3a901a375" providerId="LiveId" clId="{6BAD9109-090F-134F-AC31-9977F0E99B7D}" dt="2019-05-10T10:51:53.782" v="95" actId="1076"/>
          <ac:cxnSpMkLst>
            <pc:docMk/>
            <pc:sldMk cId="1533886022" sldId="284"/>
            <ac:cxnSpMk id="41" creationId="{00000000-0000-0000-0000-000000000000}"/>
          </ac:cxnSpMkLst>
        </pc:cxnChg>
      </pc:sldChg>
      <pc:sldChg chg="modSp">
        <pc:chgData name="Victor Valotto" userId="f8cd04a3a901a375" providerId="LiveId" clId="{6BAD9109-090F-134F-AC31-9977F0E99B7D}" dt="2019-05-10T10:52:05.312" v="96" actId="1076"/>
        <pc:sldMkLst>
          <pc:docMk/>
          <pc:sldMk cId="2115869252" sldId="285"/>
        </pc:sldMkLst>
        <pc:spChg chg="mod">
          <ac:chgData name="Victor Valotto" userId="f8cd04a3a901a375" providerId="LiveId" clId="{6BAD9109-090F-134F-AC31-9977F0E99B7D}" dt="2019-05-10T10:52:05.312" v="96" actId="1076"/>
          <ac:spMkLst>
            <pc:docMk/>
            <pc:sldMk cId="2115869252" sldId="285"/>
            <ac:spMk id="3" creationId="{00000000-0000-0000-0000-000000000000}"/>
          </ac:spMkLst>
        </pc:spChg>
        <pc:spChg chg="mod">
          <ac:chgData name="Victor Valotto" userId="f8cd04a3a901a375" providerId="LiveId" clId="{6BAD9109-090F-134F-AC31-9977F0E99B7D}" dt="2019-05-10T10:52:05.312" v="96" actId="1076"/>
          <ac:spMkLst>
            <pc:docMk/>
            <pc:sldMk cId="2115869252" sldId="285"/>
            <ac:spMk id="4" creationId="{00000000-0000-0000-0000-000000000000}"/>
          </ac:spMkLst>
        </pc:spChg>
        <pc:spChg chg="mod">
          <ac:chgData name="Victor Valotto" userId="f8cd04a3a901a375" providerId="LiveId" clId="{6BAD9109-090F-134F-AC31-9977F0E99B7D}" dt="2019-05-10T10:52:05.312" v="96" actId="1076"/>
          <ac:spMkLst>
            <pc:docMk/>
            <pc:sldMk cId="2115869252" sldId="285"/>
            <ac:spMk id="5" creationId="{00000000-0000-0000-0000-000000000000}"/>
          </ac:spMkLst>
        </pc:spChg>
        <pc:spChg chg="mod">
          <ac:chgData name="Victor Valotto" userId="f8cd04a3a901a375" providerId="LiveId" clId="{6BAD9109-090F-134F-AC31-9977F0E99B7D}" dt="2019-05-10T10:52:05.312" v="96" actId="1076"/>
          <ac:spMkLst>
            <pc:docMk/>
            <pc:sldMk cId="2115869252" sldId="285"/>
            <ac:spMk id="6" creationId="{00000000-0000-0000-0000-000000000000}"/>
          </ac:spMkLst>
        </pc:spChg>
      </pc:sldChg>
      <pc:sldChg chg="modSp">
        <pc:chgData name="Victor Valotto" userId="f8cd04a3a901a375" providerId="LiveId" clId="{6BAD9109-090F-134F-AC31-9977F0E99B7D}" dt="2019-05-10T10:52:23.167" v="102" actId="1076"/>
        <pc:sldMkLst>
          <pc:docMk/>
          <pc:sldMk cId="1522043064" sldId="286"/>
        </pc:sldMkLst>
        <pc:spChg chg="mod">
          <ac:chgData name="Victor Valotto" userId="f8cd04a3a901a375" providerId="LiveId" clId="{6BAD9109-090F-134F-AC31-9977F0E99B7D}" dt="2019-05-10T10:52:12.601" v="100" actId="1076"/>
          <ac:spMkLst>
            <pc:docMk/>
            <pc:sldMk cId="1522043064" sldId="286"/>
            <ac:spMk id="2" creationId="{00000000-0000-0000-0000-000000000000}"/>
          </ac:spMkLst>
        </pc:spChg>
        <pc:spChg chg="mod">
          <ac:chgData name="Victor Valotto" userId="f8cd04a3a901a375" providerId="LiveId" clId="{6BAD9109-090F-134F-AC31-9977F0E99B7D}" dt="2019-05-10T10:52:23.167" v="102" actId="1076"/>
          <ac:spMkLst>
            <pc:docMk/>
            <pc:sldMk cId="1522043064" sldId="286"/>
            <ac:spMk id="3" creationId="{00000000-0000-0000-0000-000000000000}"/>
          </ac:spMkLst>
        </pc:spChg>
        <pc:spChg chg="mod">
          <ac:chgData name="Victor Valotto" userId="f8cd04a3a901a375" providerId="LiveId" clId="{6BAD9109-090F-134F-AC31-9977F0E99B7D}" dt="2019-05-10T10:52:23.167" v="102" actId="1076"/>
          <ac:spMkLst>
            <pc:docMk/>
            <pc:sldMk cId="1522043064" sldId="286"/>
            <ac:spMk id="4" creationId="{00000000-0000-0000-0000-000000000000}"/>
          </ac:spMkLst>
        </pc:spChg>
        <pc:spChg chg="mod">
          <ac:chgData name="Victor Valotto" userId="f8cd04a3a901a375" providerId="LiveId" clId="{6BAD9109-090F-134F-AC31-9977F0E99B7D}" dt="2019-05-10T10:52:23.167" v="102" actId="1076"/>
          <ac:spMkLst>
            <pc:docMk/>
            <pc:sldMk cId="1522043064" sldId="286"/>
            <ac:spMk id="5" creationId="{00000000-0000-0000-0000-000000000000}"/>
          </ac:spMkLst>
        </pc:spChg>
        <pc:spChg chg="mod">
          <ac:chgData name="Victor Valotto" userId="f8cd04a3a901a375" providerId="LiveId" clId="{6BAD9109-090F-134F-AC31-9977F0E99B7D}" dt="2019-05-10T10:52:23.167" v="102" actId="1076"/>
          <ac:spMkLst>
            <pc:docMk/>
            <pc:sldMk cId="1522043064" sldId="286"/>
            <ac:spMk id="6" creationId="{00000000-0000-0000-0000-000000000000}"/>
          </ac:spMkLst>
        </pc:spChg>
        <pc:spChg chg="mod">
          <ac:chgData name="Victor Valotto" userId="f8cd04a3a901a375" providerId="LiveId" clId="{6BAD9109-090F-134F-AC31-9977F0E99B7D}" dt="2019-05-10T10:52:23.167" v="102" actId="1076"/>
          <ac:spMkLst>
            <pc:docMk/>
            <pc:sldMk cId="1522043064" sldId="286"/>
            <ac:spMk id="7" creationId="{00000000-0000-0000-0000-000000000000}"/>
          </ac:spMkLst>
        </pc:spChg>
        <pc:spChg chg="mod">
          <ac:chgData name="Victor Valotto" userId="f8cd04a3a901a375" providerId="LiveId" clId="{6BAD9109-090F-134F-AC31-9977F0E99B7D}" dt="2019-05-10T10:52:23.167" v="102" actId="1076"/>
          <ac:spMkLst>
            <pc:docMk/>
            <pc:sldMk cId="1522043064" sldId="286"/>
            <ac:spMk id="8" creationId="{00000000-0000-0000-0000-000000000000}"/>
          </ac:spMkLst>
        </pc:spChg>
        <pc:spChg chg="mod">
          <ac:chgData name="Victor Valotto" userId="f8cd04a3a901a375" providerId="LiveId" clId="{6BAD9109-090F-134F-AC31-9977F0E99B7D}" dt="2019-05-10T10:52:23.167" v="102" actId="1076"/>
          <ac:spMkLst>
            <pc:docMk/>
            <pc:sldMk cId="1522043064" sldId="286"/>
            <ac:spMk id="9" creationId="{00000000-0000-0000-0000-000000000000}"/>
          </ac:spMkLst>
        </pc:spChg>
        <pc:spChg chg="mod">
          <ac:chgData name="Victor Valotto" userId="f8cd04a3a901a375" providerId="LiveId" clId="{6BAD9109-090F-134F-AC31-9977F0E99B7D}" dt="2019-05-10T10:52:23.167" v="102" actId="1076"/>
          <ac:spMkLst>
            <pc:docMk/>
            <pc:sldMk cId="1522043064" sldId="286"/>
            <ac:spMk id="10" creationId="{00000000-0000-0000-0000-000000000000}"/>
          </ac:spMkLst>
        </pc:spChg>
        <pc:spChg chg="mod">
          <ac:chgData name="Victor Valotto" userId="f8cd04a3a901a375" providerId="LiveId" clId="{6BAD9109-090F-134F-AC31-9977F0E99B7D}" dt="2019-05-10T10:52:23.167" v="102" actId="1076"/>
          <ac:spMkLst>
            <pc:docMk/>
            <pc:sldMk cId="1522043064" sldId="286"/>
            <ac:spMk id="11" creationId="{00000000-0000-0000-0000-000000000000}"/>
          </ac:spMkLst>
        </pc:spChg>
        <pc:spChg chg="mod">
          <ac:chgData name="Victor Valotto" userId="f8cd04a3a901a375" providerId="LiveId" clId="{6BAD9109-090F-134F-AC31-9977F0E99B7D}" dt="2019-05-10T10:52:23.167" v="102" actId="1076"/>
          <ac:spMkLst>
            <pc:docMk/>
            <pc:sldMk cId="1522043064" sldId="286"/>
            <ac:spMk id="12" creationId="{00000000-0000-0000-0000-000000000000}"/>
          </ac:spMkLst>
        </pc:spChg>
        <pc:spChg chg="mod">
          <ac:chgData name="Victor Valotto" userId="f8cd04a3a901a375" providerId="LiveId" clId="{6BAD9109-090F-134F-AC31-9977F0E99B7D}" dt="2019-05-10T10:52:23.167" v="102" actId="1076"/>
          <ac:spMkLst>
            <pc:docMk/>
            <pc:sldMk cId="1522043064" sldId="286"/>
            <ac:spMk id="13" creationId="{00000000-0000-0000-0000-000000000000}"/>
          </ac:spMkLst>
        </pc:spChg>
        <pc:spChg chg="mod">
          <ac:chgData name="Victor Valotto" userId="f8cd04a3a901a375" providerId="LiveId" clId="{6BAD9109-090F-134F-AC31-9977F0E99B7D}" dt="2019-05-10T10:52:23.167" v="102" actId="1076"/>
          <ac:spMkLst>
            <pc:docMk/>
            <pc:sldMk cId="1522043064" sldId="286"/>
            <ac:spMk id="14" creationId="{00000000-0000-0000-0000-000000000000}"/>
          </ac:spMkLst>
        </pc:spChg>
        <pc:spChg chg="mod">
          <ac:chgData name="Victor Valotto" userId="f8cd04a3a901a375" providerId="LiveId" clId="{6BAD9109-090F-134F-AC31-9977F0E99B7D}" dt="2019-05-10T10:52:23.167" v="102" actId="1076"/>
          <ac:spMkLst>
            <pc:docMk/>
            <pc:sldMk cId="1522043064" sldId="286"/>
            <ac:spMk id="15" creationId="{00000000-0000-0000-0000-000000000000}"/>
          </ac:spMkLst>
        </pc:spChg>
        <pc:spChg chg="mod">
          <ac:chgData name="Victor Valotto" userId="f8cd04a3a901a375" providerId="LiveId" clId="{6BAD9109-090F-134F-AC31-9977F0E99B7D}" dt="2019-05-10T10:52:23.167" v="102" actId="1076"/>
          <ac:spMkLst>
            <pc:docMk/>
            <pc:sldMk cId="1522043064" sldId="286"/>
            <ac:spMk id="16" creationId="{00000000-0000-0000-0000-000000000000}"/>
          </ac:spMkLst>
        </pc:spChg>
        <pc:spChg chg="mod">
          <ac:chgData name="Victor Valotto" userId="f8cd04a3a901a375" providerId="LiveId" clId="{6BAD9109-090F-134F-AC31-9977F0E99B7D}" dt="2019-05-10T10:52:23.167" v="102" actId="1076"/>
          <ac:spMkLst>
            <pc:docMk/>
            <pc:sldMk cId="1522043064" sldId="286"/>
            <ac:spMk id="17" creationId="{00000000-0000-0000-0000-000000000000}"/>
          </ac:spMkLst>
        </pc:spChg>
        <pc:spChg chg="mod">
          <ac:chgData name="Victor Valotto" userId="f8cd04a3a901a375" providerId="LiveId" clId="{6BAD9109-090F-134F-AC31-9977F0E99B7D}" dt="2019-05-10T10:52:23.167" v="102" actId="1076"/>
          <ac:spMkLst>
            <pc:docMk/>
            <pc:sldMk cId="1522043064" sldId="286"/>
            <ac:spMk id="36" creationId="{00000000-0000-0000-0000-000000000000}"/>
          </ac:spMkLst>
        </pc:spChg>
        <pc:spChg chg="mod">
          <ac:chgData name="Victor Valotto" userId="f8cd04a3a901a375" providerId="LiveId" clId="{6BAD9109-090F-134F-AC31-9977F0E99B7D}" dt="2019-05-10T10:52:23.167" v="102" actId="1076"/>
          <ac:spMkLst>
            <pc:docMk/>
            <pc:sldMk cId="1522043064" sldId="286"/>
            <ac:spMk id="38" creationId="{00000000-0000-0000-0000-000000000000}"/>
          </ac:spMkLst>
        </pc:spChg>
        <pc:spChg chg="mod">
          <ac:chgData name="Victor Valotto" userId="f8cd04a3a901a375" providerId="LiveId" clId="{6BAD9109-090F-134F-AC31-9977F0E99B7D}" dt="2019-05-10T10:52:23.167" v="102" actId="1076"/>
          <ac:spMkLst>
            <pc:docMk/>
            <pc:sldMk cId="1522043064" sldId="286"/>
            <ac:spMk id="40" creationId="{00000000-0000-0000-0000-000000000000}"/>
          </ac:spMkLst>
        </pc:spChg>
        <pc:cxnChg chg="mod">
          <ac:chgData name="Victor Valotto" userId="f8cd04a3a901a375" providerId="LiveId" clId="{6BAD9109-090F-134F-AC31-9977F0E99B7D}" dt="2019-05-10T10:52:23.167" v="102" actId="1076"/>
          <ac:cxnSpMkLst>
            <pc:docMk/>
            <pc:sldMk cId="1522043064" sldId="286"/>
            <ac:cxnSpMk id="43"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45"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47"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49"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51"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53" creationId="{00000000-0000-0000-0000-000000000000}"/>
          </ac:cxnSpMkLst>
        </pc:cxnChg>
        <pc:cxnChg chg="mod">
          <ac:chgData name="Victor Valotto" userId="f8cd04a3a901a375" providerId="LiveId" clId="{6BAD9109-090F-134F-AC31-9977F0E99B7D}" dt="2019-05-10T10:52:23.167" v="102" actId="1076"/>
          <ac:cxnSpMkLst>
            <pc:docMk/>
            <pc:sldMk cId="1522043064" sldId="286"/>
            <ac:cxnSpMk id="55" creationId="{00000000-0000-0000-0000-000000000000}"/>
          </ac:cxnSpMkLst>
        </pc:cxnChg>
      </pc:sldChg>
      <pc:sldChg chg="modSp">
        <pc:chgData name="Victor Valotto" userId="f8cd04a3a901a375" providerId="LiveId" clId="{6BAD9109-090F-134F-AC31-9977F0E99B7D}" dt="2019-05-10T10:52:31.536" v="103" actId="1076"/>
        <pc:sldMkLst>
          <pc:docMk/>
          <pc:sldMk cId="4109743441" sldId="288"/>
        </pc:sldMkLst>
        <pc:picChg chg="mod">
          <ac:chgData name="Victor Valotto" userId="f8cd04a3a901a375" providerId="LiveId" clId="{6BAD9109-090F-134F-AC31-9977F0E99B7D}" dt="2019-05-10T10:52:31.536" v="103" actId="1076"/>
          <ac:picMkLst>
            <pc:docMk/>
            <pc:sldMk cId="4109743441" sldId="288"/>
            <ac:picMk id="3" creationId="{00000000-0000-0000-0000-000000000000}"/>
          </ac:picMkLst>
        </pc:picChg>
        <pc:picChg chg="mod">
          <ac:chgData name="Victor Valotto" userId="f8cd04a3a901a375" providerId="LiveId" clId="{6BAD9109-090F-134F-AC31-9977F0E99B7D}" dt="2019-05-10T10:52:31.536" v="103" actId="1076"/>
          <ac:picMkLst>
            <pc:docMk/>
            <pc:sldMk cId="4109743441" sldId="288"/>
            <ac:picMk id="4" creationId="{00000000-0000-0000-0000-000000000000}"/>
          </ac:picMkLst>
        </pc:picChg>
        <pc:picChg chg="mod">
          <ac:chgData name="Victor Valotto" userId="f8cd04a3a901a375" providerId="LiveId" clId="{6BAD9109-090F-134F-AC31-9977F0E99B7D}" dt="2019-05-10T10:52:31.536" v="103" actId="1076"/>
          <ac:picMkLst>
            <pc:docMk/>
            <pc:sldMk cId="4109743441" sldId="288"/>
            <ac:picMk id="5" creationId="{00000000-0000-0000-0000-000000000000}"/>
          </ac:picMkLst>
        </pc:picChg>
        <pc:picChg chg="mod">
          <ac:chgData name="Victor Valotto" userId="f8cd04a3a901a375" providerId="LiveId" clId="{6BAD9109-090F-134F-AC31-9977F0E99B7D}" dt="2019-05-10T10:52:31.536" v="103" actId="1076"/>
          <ac:picMkLst>
            <pc:docMk/>
            <pc:sldMk cId="4109743441" sldId="288"/>
            <ac:picMk id="6" creationId="{00000000-0000-0000-0000-000000000000}"/>
          </ac:picMkLst>
        </pc:picChg>
        <pc:picChg chg="mod">
          <ac:chgData name="Victor Valotto" userId="f8cd04a3a901a375" providerId="LiveId" clId="{6BAD9109-090F-134F-AC31-9977F0E99B7D}" dt="2019-05-10T10:52:31.536" v="103" actId="1076"/>
          <ac:picMkLst>
            <pc:docMk/>
            <pc:sldMk cId="4109743441" sldId="288"/>
            <ac:picMk id="7" creationId="{00000000-0000-0000-0000-000000000000}"/>
          </ac:picMkLst>
        </pc:picChg>
        <pc:picChg chg="mod">
          <ac:chgData name="Victor Valotto" userId="f8cd04a3a901a375" providerId="LiveId" clId="{6BAD9109-090F-134F-AC31-9977F0E99B7D}" dt="2019-05-10T10:52:31.536" v="103" actId="1076"/>
          <ac:picMkLst>
            <pc:docMk/>
            <pc:sldMk cId="4109743441" sldId="288"/>
            <ac:picMk id="8" creationId="{00000000-0000-0000-0000-000000000000}"/>
          </ac:picMkLst>
        </pc:picChg>
      </pc:sldChg>
      <pc:sldChg chg="modSp">
        <pc:chgData name="Victor Valotto" userId="f8cd04a3a901a375" providerId="LiveId" clId="{6BAD9109-090F-134F-AC31-9977F0E99B7D}" dt="2019-05-10T10:52:42.365" v="104" actId="1076"/>
        <pc:sldMkLst>
          <pc:docMk/>
          <pc:sldMk cId="3048115910" sldId="289"/>
        </pc:sldMkLst>
        <pc:spChg chg="mod">
          <ac:chgData name="Victor Valotto" userId="f8cd04a3a901a375" providerId="LiveId" clId="{6BAD9109-090F-134F-AC31-9977F0E99B7D}" dt="2019-05-10T10:52:42.365" v="104" actId="1076"/>
          <ac:spMkLst>
            <pc:docMk/>
            <pc:sldMk cId="3048115910" sldId="289"/>
            <ac:spMk id="3" creationId="{00000000-0000-0000-0000-000000000000}"/>
          </ac:spMkLst>
        </pc:spChg>
        <pc:spChg chg="mod">
          <ac:chgData name="Victor Valotto" userId="f8cd04a3a901a375" providerId="LiveId" clId="{6BAD9109-090F-134F-AC31-9977F0E99B7D}" dt="2019-05-10T10:52:42.365" v="104" actId="1076"/>
          <ac:spMkLst>
            <pc:docMk/>
            <pc:sldMk cId="3048115910" sldId="289"/>
            <ac:spMk id="4" creationId="{00000000-0000-0000-0000-000000000000}"/>
          </ac:spMkLst>
        </pc:spChg>
        <pc:spChg chg="mod">
          <ac:chgData name="Victor Valotto" userId="f8cd04a3a901a375" providerId="LiveId" clId="{6BAD9109-090F-134F-AC31-9977F0E99B7D}" dt="2019-05-10T10:52:42.365" v="104" actId="1076"/>
          <ac:spMkLst>
            <pc:docMk/>
            <pc:sldMk cId="3048115910" sldId="289"/>
            <ac:spMk id="5" creationId="{00000000-0000-0000-0000-000000000000}"/>
          </ac:spMkLst>
        </pc:spChg>
        <pc:spChg chg="mod">
          <ac:chgData name="Victor Valotto" userId="f8cd04a3a901a375" providerId="LiveId" clId="{6BAD9109-090F-134F-AC31-9977F0E99B7D}" dt="2019-05-10T10:52:42.365" v="104" actId="1076"/>
          <ac:spMkLst>
            <pc:docMk/>
            <pc:sldMk cId="3048115910" sldId="289"/>
            <ac:spMk id="6" creationId="{00000000-0000-0000-0000-000000000000}"/>
          </ac:spMkLst>
        </pc:spChg>
        <pc:spChg chg="mod">
          <ac:chgData name="Victor Valotto" userId="f8cd04a3a901a375" providerId="LiveId" clId="{6BAD9109-090F-134F-AC31-9977F0E99B7D}" dt="2019-05-10T10:52:42.365" v="104" actId="1076"/>
          <ac:spMkLst>
            <pc:docMk/>
            <pc:sldMk cId="3048115910" sldId="289"/>
            <ac:spMk id="7" creationId="{00000000-0000-0000-0000-000000000000}"/>
          </ac:spMkLst>
        </pc:spChg>
        <pc:spChg chg="mod">
          <ac:chgData name="Victor Valotto" userId="f8cd04a3a901a375" providerId="LiveId" clId="{6BAD9109-090F-134F-AC31-9977F0E99B7D}" dt="2019-05-10T10:52:42.365" v="104" actId="1076"/>
          <ac:spMkLst>
            <pc:docMk/>
            <pc:sldMk cId="3048115910" sldId="289"/>
            <ac:spMk id="8" creationId="{00000000-0000-0000-0000-000000000000}"/>
          </ac:spMkLst>
        </pc:spChg>
        <pc:spChg chg="mod">
          <ac:chgData name="Victor Valotto" userId="f8cd04a3a901a375" providerId="LiveId" clId="{6BAD9109-090F-134F-AC31-9977F0E99B7D}" dt="2019-05-10T10:52:42.365" v="104" actId="1076"/>
          <ac:spMkLst>
            <pc:docMk/>
            <pc:sldMk cId="3048115910" sldId="289"/>
            <ac:spMk id="10" creationId="{00000000-0000-0000-0000-000000000000}"/>
          </ac:spMkLst>
        </pc:spChg>
        <pc:spChg chg="mod">
          <ac:chgData name="Victor Valotto" userId="f8cd04a3a901a375" providerId="LiveId" clId="{6BAD9109-090F-134F-AC31-9977F0E99B7D}" dt="2019-05-10T10:52:42.365" v="104" actId="1076"/>
          <ac:spMkLst>
            <pc:docMk/>
            <pc:sldMk cId="3048115910" sldId="289"/>
            <ac:spMk id="12" creationId="{00000000-0000-0000-0000-000000000000}"/>
          </ac:spMkLst>
        </pc:spChg>
      </pc:sldChg>
      <pc:sldChg chg="modSp">
        <pc:chgData name="Victor Valotto" userId="f8cd04a3a901a375" providerId="LiveId" clId="{6BAD9109-090F-134F-AC31-9977F0E99B7D}" dt="2019-05-10T10:57:25.714" v="143" actId="1076"/>
        <pc:sldMkLst>
          <pc:docMk/>
          <pc:sldMk cId="217117538" sldId="290"/>
        </pc:sldMkLst>
        <pc:spChg chg="mod">
          <ac:chgData name="Victor Valotto" userId="f8cd04a3a901a375" providerId="LiveId" clId="{6BAD9109-090F-134F-AC31-9977F0E99B7D}" dt="2019-05-10T10:57:25.714" v="143" actId="1076"/>
          <ac:spMkLst>
            <pc:docMk/>
            <pc:sldMk cId="217117538" sldId="290"/>
            <ac:spMk id="3" creationId="{00000000-0000-0000-0000-000000000000}"/>
          </ac:spMkLst>
        </pc:spChg>
        <pc:spChg chg="mod">
          <ac:chgData name="Victor Valotto" userId="f8cd04a3a901a375" providerId="LiveId" clId="{6BAD9109-090F-134F-AC31-9977F0E99B7D}" dt="2019-05-10T10:57:25.714" v="143" actId="1076"/>
          <ac:spMkLst>
            <pc:docMk/>
            <pc:sldMk cId="217117538" sldId="290"/>
            <ac:spMk id="4" creationId="{00000000-0000-0000-0000-000000000000}"/>
          </ac:spMkLst>
        </pc:spChg>
        <pc:spChg chg="mod">
          <ac:chgData name="Victor Valotto" userId="f8cd04a3a901a375" providerId="LiveId" clId="{6BAD9109-090F-134F-AC31-9977F0E99B7D}" dt="2019-05-10T10:57:25.714" v="143" actId="1076"/>
          <ac:spMkLst>
            <pc:docMk/>
            <pc:sldMk cId="217117538" sldId="290"/>
            <ac:spMk id="5" creationId="{00000000-0000-0000-0000-000000000000}"/>
          </ac:spMkLst>
        </pc:spChg>
      </pc:sldChg>
      <pc:sldChg chg="modSp">
        <pc:chgData name="Victor Valotto" userId="f8cd04a3a901a375" providerId="LiveId" clId="{6BAD9109-090F-134F-AC31-9977F0E99B7D}" dt="2019-05-10T10:57:43.928" v="146" actId="1076"/>
        <pc:sldMkLst>
          <pc:docMk/>
          <pc:sldMk cId="3626626652" sldId="291"/>
        </pc:sldMkLst>
        <pc:spChg chg="mod">
          <ac:chgData name="Victor Valotto" userId="f8cd04a3a901a375" providerId="LiveId" clId="{6BAD9109-090F-134F-AC31-9977F0E99B7D}" dt="2019-05-10T10:57:43.928" v="146" actId="1076"/>
          <ac:spMkLst>
            <pc:docMk/>
            <pc:sldMk cId="3626626652" sldId="291"/>
            <ac:spMk id="7" creationId="{00000000-0000-0000-0000-000000000000}"/>
          </ac:spMkLst>
        </pc:spChg>
        <pc:spChg chg="mod">
          <ac:chgData name="Victor Valotto" userId="f8cd04a3a901a375" providerId="LiveId" clId="{6BAD9109-090F-134F-AC31-9977F0E99B7D}" dt="2019-05-10T10:57:43.928" v="146" actId="1076"/>
          <ac:spMkLst>
            <pc:docMk/>
            <pc:sldMk cId="3626626652" sldId="291"/>
            <ac:spMk id="9" creationId="{00000000-0000-0000-0000-000000000000}"/>
          </ac:spMkLst>
        </pc:spChg>
        <pc:spChg chg="mod">
          <ac:chgData name="Victor Valotto" userId="f8cd04a3a901a375" providerId="LiveId" clId="{6BAD9109-090F-134F-AC31-9977F0E99B7D}" dt="2019-05-10T10:57:43.928" v="146" actId="1076"/>
          <ac:spMkLst>
            <pc:docMk/>
            <pc:sldMk cId="3626626652" sldId="291"/>
            <ac:spMk id="10" creationId="{00000000-0000-0000-0000-000000000000}"/>
          </ac:spMkLst>
        </pc:spChg>
        <pc:spChg chg="mod">
          <ac:chgData name="Victor Valotto" userId="f8cd04a3a901a375" providerId="LiveId" clId="{6BAD9109-090F-134F-AC31-9977F0E99B7D}" dt="2019-05-10T10:57:43.928" v="146" actId="1076"/>
          <ac:spMkLst>
            <pc:docMk/>
            <pc:sldMk cId="3626626652" sldId="291"/>
            <ac:spMk id="11" creationId="{00000000-0000-0000-0000-000000000000}"/>
          </ac:spMkLst>
        </pc:spChg>
        <pc:spChg chg="mod">
          <ac:chgData name="Victor Valotto" userId="f8cd04a3a901a375" providerId="LiveId" clId="{6BAD9109-090F-134F-AC31-9977F0E99B7D}" dt="2019-05-10T10:57:43.928" v="146" actId="1076"/>
          <ac:spMkLst>
            <pc:docMk/>
            <pc:sldMk cId="3626626652" sldId="291"/>
            <ac:spMk id="12" creationId="{00000000-0000-0000-0000-000000000000}"/>
          </ac:spMkLst>
        </pc:spChg>
        <pc:spChg chg="mod">
          <ac:chgData name="Victor Valotto" userId="f8cd04a3a901a375" providerId="LiveId" clId="{6BAD9109-090F-134F-AC31-9977F0E99B7D}" dt="2019-05-10T10:57:43.928" v="146" actId="1076"/>
          <ac:spMkLst>
            <pc:docMk/>
            <pc:sldMk cId="3626626652" sldId="291"/>
            <ac:spMk id="13" creationId="{00000000-0000-0000-0000-000000000000}"/>
          </ac:spMkLst>
        </pc:spChg>
        <pc:spChg chg="mod">
          <ac:chgData name="Victor Valotto" userId="f8cd04a3a901a375" providerId="LiveId" clId="{6BAD9109-090F-134F-AC31-9977F0E99B7D}" dt="2019-05-10T10:57:43.928" v="146" actId="1076"/>
          <ac:spMkLst>
            <pc:docMk/>
            <pc:sldMk cId="3626626652" sldId="291"/>
            <ac:spMk id="14" creationId="{00000000-0000-0000-0000-000000000000}"/>
          </ac:spMkLst>
        </pc:spChg>
        <pc:picChg chg="mod">
          <ac:chgData name="Victor Valotto" userId="f8cd04a3a901a375" providerId="LiveId" clId="{6BAD9109-090F-134F-AC31-9977F0E99B7D}" dt="2019-05-10T10:57:43.928" v="146" actId="1076"/>
          <ac:picMkLst>
            <pc:docMk/>
            <pc:sldMk cId="3626626652" sldId="291"/>
            <ac:picMk id="3" creationId="{00000000-0000-0000-0000-000000000000}"/>
          </ac:picMkLst>
        </pc:picChg>
        <pc:picChg chg="mod">
          <ac:chgData name="Victor Valotto" userId="f8cd04a3a901a375" providerId="LiveId" clId="{6BAD9109-090F-134F-AC31-9977F0E99B7D}" dt="2019-05-10T10:57:43.928" v="146" actId="1076"/>
          <ac:picMkLst>
            <pc:docMk/>
            <pc:sldMk cId="3626626652" sldId="291"/>
            <ac:picMk id="4" creationId="{00000000-0000-0000-0000-000000000000}"/>
          </ac:picMkLst>
        </pc:picChg>
        <pc:picChg chg="mod">
          <ac:chgData name="Victor Valotto" userId="f8cd04a3a901a375" providerId="LiveId" clId="{6BAD9109-090F-134F-AC31-9977F0E99B7D}" dt="2019-05-10T10:57:43.928" v="146" actId="1076"/>
          <ac:picMkLst>
            <pc:docMk/>
            <pc:sldMk cId="3626626652" sldId="291"/>
            <ac:picMk id="5" creationId="{00000000-0000-0000-0000-000000000000}"/>
          </ac:picMkLst>
        </pc:picChg>
        <pc:picChg chg="mod">
          <ac:chgData name="Victor Valotto" userId="f8cd04a3a901a375" providerId="LiveId" clId="{6BAD9109-090F-134F-AC31-9977F0E99B7D}" dt="2019-05-10T10:57:43.928" v="146" actId="1076"/>
          <ac:picMkLst>
            <pc:docMk/>
            <pc:sldMk cId="3626626652" sldId="291"/>
            <ac:picMk id="6" creationId="{00000000-0000-0000-0000-000000000000}"/>
          </ac:picMkLst>
        </pc:picChg>
      </pc:sldChg>
      <pc:sldChg chg="modSp">
        <pc:chgData name="Victor Valotto" userId="f8cd04a3a901a375" providerId="LiveId" clId="{6BAD9109-090F-134F-AC31-9977F0E99B7D}" dt="2019-05-09T22:34:58.095" v="25" actId="1076"/>
        <pc:sldMkLst>
          <pc:docMk/>
          <pc:sldMk cId="3772020004" sldId="293"/>
        </pc:sldMkLst>
        <pc:spChg chg="mod">
          <ac:chgData name="Victor Valotto" userId="f8cd04a3a901a375" providerId="LiveId" clId="{6BAD9109-090F-134F-AC31-9977F0E99B7D}" dt="2019-05-09T22:34:58.095" v="25" actId="1076"/>
          <ac:spMkLst>
            <pc:docMk/>
            <pc:sldMk cId="3772020004" sldId="293"/>
            <ac:spMk id="2" creationId="{00000000-0000-0000-0000-000000000000}"/>
          </ac:spMkLst>
        </pc:spChg>
      </pc:sldChg>
      <pc:sldChg chg="modSp">
        <pc:chgData name="Victor Valotto" userId="f8cd04a3a901a375" providerId="LiveId" clId="{6BAD9109-090F-134F-AC31-9977F0E99B7D}" dt="2019-05-09T22:35:04.711" v="26" actId="1076"/>
        <pc:sldMkLst>
          <pc:docMk/>
          <pc:sldMk cId="841083636" sldId="294"/>
        </pc:sldMkLst>
        <pc:picChg chg="mod">
          <ac:chgData name="Victor Valotto" userId="f8cd04a3a901a375" providerId="LiveId" clId="{6BAD9109-090F-134F-AC31-9977F0E99B7D}" dt="2019-05-09T22:35:04.711" v="26" actId="1076"/>
          <ac:picMkLst>
            <pc:docMk/>
            <pc:sldMk cId="841083636" sldId="294"/>
            <ac:picMk id="9" creationId="{00000000-0000-0000-0000-000000000000}"/>
          </ac:picMkLst>
        </pc:picChg>
      </pc:sldChg>
      <pc:sldChg chg="modSp">
        <pc:chgData name="Victor Valotto" userId="f8cd04a3a901a375" providerId="LiveId" clId="{6BAD9109-090F-134F-AC31-9977F0E99B7D}" dt="2019-05-09T22:36:00.557" v="32" actId="1076"/>
        <pc:sldMkLst>
          <pc:docMk/>
          <pc:sldMk cId="50666887" sldId="295"/>
        </pc:sldMkLst>
        <pc:spChg chg="mod">
          <ac:chgData name="Victor Valotto" userId="f8cd04a3a901a375" providerId="LiveId" clId="{6BAD9109-090F-134F-AC31-9977F0E99B7D}" dt="2019-05-09T22:36:00.557" v="32" actId="1076"/>
          <ac:spMkLst>
            <pc:docMk/>
            <pc:sldMk cId="50666887" sldId="295"/>
            <ac:spMk id="2" creationId="{00000000-0000-0000-0000-000000000000}"/>
          </ac:spMkLst>
        </pc:spChg>
        <pc:picChg chg="mod">
          <ac:chgData name="Victor Valotto" userId="f8cd04a3a901a375" providerId="LiveId" clId="{6BAD9109-090F-134F-AC31-9977F0E99B7D}" dt="2019-05-09T22:36:00.557" v="32" actId="1076"/>
          <ac:picMkLst>
            <pc:docMk/>
            <pc:sldMk cId="50666887" sldId="295"/>
            <ac:picMk id="4" creationId="{00000000-0000-0000-0000-000000000000}"/>
          </ac:picMkLst>
        </pc:picChg>
      </pc:sldChg>
      <pc:sldChg chg="modSp">
        <pc:chgData name="Victor Valotto" userId="f8cd04a3a901a375" providerId="LiveId" clId="{6BAD9109-090F-134F-AC31-9977F0E99B7D}" dt="2019-05-09T22:35:12.506" v="28" actId="1076"/>
        <pc:sldMkLst>
          <pc:docMk/>
          <pc:sldMk cId="567327764" sldId="296"/>
        </pc:sldMkLst>
        <pc:spChg chg="mod">
          <ac:chgData name="Victor Valotto" userId="f8cd04a3a901a375" providerId="LiveId" clId="{6BAD9109-090F-134F-AC31-9977F0E99B7D}" dt="2019-05-09T22:35:12.506" v="28" actId="1076"/>
          <ac:spMkLst>
            <pc:docMk/>
            <pc:sldMk cId="567327764" sldId="296"/>
            <ac:spMk id="2" creationId="{00000000-0000-0000-0000-000000000000}"/>
          </ac:spMkLst>
        </pc:spChg>
        <pc:picChg chg="mod">
          <ac:chgData name="Victor Valotto" userId="f8cd04a3a901a375" providerId="LiveId" clId="{6BAD9109-090F-134F-AC31-9977F0E99B7D}" dt="2019-05-09T22:35:12.506" v="28" actId="1076"/>
          <ac:picMkLst>
            <pc:docMk/>
            <pc:sldMk cId="567327764" sldId="296"/>
            <ac:picMk id="4" creationId="{00000000-0000-0000-0000-000000000000}"/>
          </ac:picMkLst>
        </pc:picChg>
      </pc:sldChg>
      <pc:sldChg chg="modSp">
        <pc:chgData name="Victor Valotto" userId="f8cd04a3a901a375" providerId="LiveId" clId="{6BAD9109-090F-134F-AC31-9977F0E99B7D}" dt="2019-05-09T22:35:24.410" v="29" actId="1076"/>
        <pc:sldMkLst>
          <pc:docMk/>
          <pc:sldMk cId="3363696325" sldId="297"/>
        </pc:sldMkLst>
        <pc:spChg chg="mod">
          <ac:chgData name="Victor Valotto" userId="f8cd04a3a901a375" providerId="LiveId" clId="{6BAD9109-090F-134F-AC31-9977F0E99B7D}" dt="2019-05-09T22:35:24.410" v="29" actId="1076"/>
          <ac:spMkLst>
            <pc:docMk/>
            <pc:sldMk cId="3363696325" sldId="297"/>
            <ac:spMk id="2" creationId="{00000000-0000-0000-0000-000000000000}"/>
          </ac:spMkLst>
        </pc:spChg>
        <pc:picChg chg="mod">
          <ac:chgData name="Victor Valotto" userId="f8cd04a3a901a375" providerId="LiveId" clId="{6BAD9109-090F-134F-AC31-9977F0E99B7D}" dt="2019-05-09T22:35:24.410" v="29" actId="1076"/>
          <ac:picMkLst>
            <pc:docMk/>
            <pc:sldMk cId="3363696325" sldId="297"/>
            <ac:picMk id="4" creationId="{00000000-0000-0000-0000-000000000000}"/>
          </ac:picMkLst>
        </pc:picChg>
      </pc:sldChg>
      <pc:sldChg chg="modSp">
        <pc:chgData name="Victor Valotto" userId="f8cd04a3a901a375" providerId="LiveId" clId="{6BAD9109-090F-134F-AC31-9977F0E99B7D}" dt="2019-05-09T22:35:39.368" v="31" actId="20577"/>
        <pc:sldMkLst>
          <pc:docMk/>
          <pc:sldMk cId="1236116844" sldId="298"/>
        </pc:sldMkLst>
        <pc:spChg chg="mod">
          <ac:chgData name="Victor Valotto" userId="f8cd04a3a901a375" providerId="LiveId" clId="{6BAD9109-090F-134F-AC31-9977F0E99B7D}" dt="2019-05-09T22:35:39.368" v="31" actId="20577"/>
          <ac:spMkLst>
            <pc:docMk/>
            <pc:sldMk cId="1236116844" sldId="298"/>
            <ac:spMk id="4" creationId="{00000000-0000-0000-0000-000000000000}"/>
          </ac:spMkLst>
        </pc:spChg>
        <pc:picChg chg="mod">
          <ac:chgData name="Victor Valotto" userId="f8cd04a3a901a375" providerId="LiveId" clId="{6BAD9109-090F-134F-AC31-9977F0E99B7D}" dt="2019-05-09T22:35:29.956" v="30" actId="1076"/>
          <ac:picMkLst>
            <pc:docMk/>
            <pc:sldMk cId="1236116844" sldId="298"/>
            <ac:picMk id="3" creationId="{00000000-0000-0000-0000-000000000000}"/>
          </ac:picMkLst>
        </pc:picChg>
      </pc:sldChg>
      <pc:sldChg chg="modSp">
        <pc:chgData name="Victor Valotto" userId="f8cd04a3a901a375" providerId="LiveId" clId="{6BAD9109-090F-134F-AC31-9977F0E99B7D}" dt="2019-05-09T22:36:13.911" v="33" actId="1076"/>
        <pc:sldMkLst>
          <pc:docMk/>
          <pc:sldMk cId="456156029" sldId="299"/>
        </pc:sldMkLst>
        <pc:spChg chg="mod">
          <ac:chgData name="Victor Valotto" userId="f8cd04a3a901a375" providerId="LiveId" clId="{6BAD9109-090F-134F-AC31-9977F0E99B7D}" dt="2019-05-09T22:36:13.911" v="33" actId="1076"/>
          <ac:spMkLst>
            <pc:docMk/>
            <pc:sldMk cId="456156029" sldId="299"/>
            <ac:spMk id="3" creationId="{00000000-0000-0000-0000-000000000000}"/>
          </ac:spMkLst>
        </pc:spChg>
        <pc:picChg chg="mod">
          <ac:chgData name="Victor Valotto" userId="f8cd04a3a901a375" providerId="LiveId" clId="{6BAD9109-090F-134F-AC31-9977F0E99B7D}" dt="2019-05-09T22:36:13.911" v="33" actId="1076"/>
          <ac:picMkLst>
            <pc:docMk/>
            <pc:sldMk cId="456156029" sldId="299"/>
            <ac:picMk id="5" creationId="{00000000-0000-0000-0000-000000000000}"/>
          </ac:picMkLst>
        </pc:picChg>
      </pc:sldChg>
      <pc:sldChg chg="modSp">
        <pc:chgData name="Victor Valotto" userId="f8cd04a3a901a375" providerId="LiveId" clId="{6BAD9109-090F-134F-AC31-9977F0E99B7D}" dt="2019-05-09T22:36:28.827" v="36" actId="1076"/>
        <pc:sldMkLst>
          <pc:docMk/>
          <pc:sldMk cId="3054677818" sldId="300"/>
        </pc:sldMkLst>
        <pc:spChg chg="mod">
          <ac:chgData name="Victor Valotto" userId="f8cd04a3a901a375" providerId="LiveId" clId="{6BAD9109-090F-134F-AC31-9977F0E99B7D}" dt="2019-05-09T22:36:28.827" v="36" actId="1076"/>
          <ac:spMkLst>
            <pc:docMk/>
            <pc:sldMk cId="3054677818" sldId="300"/>
            <ac:spMk id="4" creationId="{00000000-0000-0000-0000-000000000000}"/>
          </ac:spMkLst>
        </pc:spChg>
        <pc:picChg chg="mod">
          <ac:chgData name="Victor Valotto" userId="f8cd04a3a901a375" providerId="LiveId" clId="{6BAD9109-090F-134F-AC31-9977F0E99B7D}" dt="2019-05-09T22:36:28.827" v="36" actId="1076"/>
          <ac:picMkLst>
            <pc:docMk/>
            <pc:sldMk cId="3054677818" sldId="300"/>
            <ac:picMk id="5" creationId="{00000000-0000-0000-0000-000000000000}"/>
          </ac:picMkLst>
        </pc:picChg>
      </pc:sldChg>
      <pc:sldChg chg="modSp">
        <pc:chgData name="Victor Valotto" userId="f8cd04a3a901a375" providerId="LiveId" clId="{6BAD9109-090F-134F-AC31-9977F0E99B7D}" dt="2019-05-09T22:36:43.149" v="38" actId="1076"/>
        <pc:sldMkLst>
          <pc:docMk/>
          <pc:sldMk cId="136310085" sldId="301"/>
        </pc:sldMkLst>
        <pc:spChg chg="mod">
          <ac:chgData name="Victor Valotto" userId="f8cd04a3a901a375" providerId="LiveId" clId="{6BAD9109-090F-134F-AC31-9977F0E99B7D}" dt="2019-05-09T22:36:43.149" v="38" actId="1076"/>
          <ac:spMkLst>
            <pc:docMk/>
            <pc:sldMk cId="136310085" sldId="301"/>
            <ac:spMk id="3" creationId="{00000000-0000-0000-0000-000000000000}"/>
          </ac:spMkLst>
        </pc:spChg>
        <pc:picChg chg="mod">
          <ac:chgData name="Victor Valotto" userId="f8cd04a3a901a375" providerId="LiveId" clId="{6BAD9109-090F-134F-AC31-9977F0E99B7D}" dt="2019-05-09T22:36:43.149" v="38" actId="1076"/>
          <ac:picMkLst>
            <pc:docMk/>
            <pc:sldMk cId="136310085" sldId="301"/>
            <ac:picMk id="6" creationId="{00000000-0000-0000-0000-000000000000}"/>
          </ac:picMkLst>
        </pc:picChg>
      </pc:sldChg>
      <pc:sldChg chg="modSp">
        <pc:chgData name="Victor Valotto" userId="f8cd04a3a901a375" providerId="LiveId" clId="{6BAD9109-090F-134F-AC31-9977F0E99B7D}" dt="2019-05-09T22:36:59.237" v="39" actId="1076"/>
        <pc:sldMkLst>
          <pc:docMk/>
          <pc:sldMk cId="1510177279" sldId="302"/>
        </pc:sldMkLst>
        <pc:spChg chg="mod">
          <ac:chgData name="Victor Valotto" userId="f8cd04a3a901a375" providerId="LiveId" clId="{6BAD9109-090F-134F-AC31-9977F0E99B7D}" dt="2019-05-09T22:36:59.237" v="39" actId="1076"/>
          <ac:spMkLst>
            <pc:docMk/>
            <pc:sldMk cId="1510177279" sldId="302"/>
            <ac:spMk id="4" creationId="{00000000-0000-0000-0000-000000000000}"/>
          </ac:spMkLst>
        </pc:spChg>
        <pc:spChg chg="mod">
          <ac:chgData name="Victor Valotto" userId="f8cd04a3a901a375" providerId="LiveId" clId="{6BAD9109-090F-134F-AC31-9977F0E99B7D}" dt="2019-05-09T22:36:59.237" v="39" actId="1076"/>
          <ac:spMkLst>
            <pc:docMk/>
            <pc:sldMk cId="1510177279" sldId="302"/>
            <ac:spMk id="7" creationId="{00000000-0000-0000-0000-000000000000}"/>
          </ac:spMkLst>
        </pc:spChg>
        <pc:picChg chg="mod">
          <ac:chgData name="Victor Valotto" userId="f8cd04a3a901a375" providerId="LiveId" clId="{6BAD9109-090F-134F-AC31-9977F0E99B7D}" dt="2019-05-09T22:36:59.237" v="39" actId="1076"/>
          <ac:picMkLst>
            <pc:docMk/>
            <pc:sldMk cId="1510177279" sldId="302"/>
            <ac:picMk id="6" creationId="{00000000-0000-0000-0000-000000000000}"/>
          </ac:picMkLst>
        </pc:picChg>
      </pc:sldChg>
      <pc:sldChg chg="modSp">
        <pc:chgData name="Victor Valotto" userId="f8cd04a3a901a375" providerId="LiveId" clId="{6BAD9109-090F-134F-AC31-9977F0E99B7D}" dt="2019-05-10T10:46:48.353" v="42" actId="1076"/>
        <pc:sldMkLst>
          <pc:docMk/>
          <pc:sldMk cId="2681772930" sldId="303"/>
        </pc:sldMkLst>
        <pc:spChg chg="mod">
          <ac:chgData name="Victor Valotto" userId="f8cd04a3a901a375" providerId="LiveId" clId="{6BAD9109-090F-134F-AC31-9977F0E99B7D}" dt="2019-05-10T10:46:48.353" v="42" actId="1076"/>
          <ac:spMkLst>
            <pc:docMk/>
            <pc:sldMk cId="2681772930" sldId="303"/>
            <ac:spMk id="3" creationId="{00000000-0000-0000-0000-000000000000}"/>
          </ac:spMkLst>
        </pc:spChg>
        <pc:picChg chg="mod">
          <ac:chgData name="Victor Valotto" userId="f8cd04a3a901a375" providerId="LiveId" clId="{6BAD9109-090F-134F-AC31-9977F0E99B7D}" dt="2019-05-10T10:46:42.301" v="40" actId="1076"/>
          <ac:picMkLst>
            <pc:docMk/>
            <pc:sldMk cId="2681772930" sldId="303"/>
            <ac:picMk id="5" creationId="{00000000-0000-0000-0000-000000000000}"/>
          </ac:picMkLst>
        </pc:picChg>
      </pc:sldChg>
      <pc:sldChg chg="modSp">
        <pc:chgData name="Victor Valotto" userId="f8cd04a3a901a375" providerId="LiveId" clId="{6BAD9109-090F-134F-AC31-9977F0E99B7D}" dt="2019-05-10T10:47:00.267" v="43" actId="1076"/>
        <pc:sldMkLst>
          <pc:docMk/>
          <pc:sldMk cId="2099347477" sldId="304"/>
        </pc:sldMkLst>
        <pc:spChg chg="mod">
          <ac:chgData name="Victor Valotto" userId="f8cd04a3a901a375" providerId="LiveId" clId="{6BAD9109-090F-134F-AC31-9977F0E99B7D}" dt="2019-05-10T10:47:00.267" v="43" actId="1076"/>
          <ac:spMkLst>
            <pc:docMk/>
            <pc:sldMk cId="2099347477" sldId="304"/>
            <ac:spMk id="3" creationId="{00000000-0000-0000-0000-000000000000}"/>
          </ac:spMkLst>
        </pc:spChg>
        <pc:spChg chg="mod">
          <ac:chgData name="Victor Valotto" userId="f8cd04a3a901a375" providerId="LiveId" clId="{6BAD9109-090F-134F-AC31-9977F0E99B7D}" dt="2019-05-10T10:47:00.267" v="43" actId="1076"/>
          <ac:spMkLst>
            <pc:docMk/>
            <pc:sldMk cId="2099347477" sldId="304"/>
            <ac:spMk id="4" creationId="{00000000-0000-0000-0000-000000000000}"/>
          </ac:spMkLst>
        </pc:spChg>
        <pc:spChg chg="mod">
          <ac:chgData name="Victor Valotto" userId="f8cd04a3a901a375" providerId="LiveId" clId="{6BAD9109-090F-134F-AC31-9977F0E99B7D}" dt="2019-05-10T10:47:00.267" v="43" actId="1076"/>
          <ac:spMkLst>
            <pc:docMk/>
            <pc:sldMk cId="2099347477" sldId="304"/>
            <ac:spMk id="5" creationId="{00000000-0000-0000-0000-000000000000}"/>
          </ac:spMkLst>
        </pc:spChg>
      </pc:sldChg>
      <pc:sldChg chg="modSp">
        <pc:chgData name="Victor Valotto" userId="f8cd04a3a901a375" providerId="LiveId" clId="{6BAD9109-090F-134F-AC31-9977F0E99B7D}" dt="2019-05-10T10:47:23.723" v="44" actId="1076"/>
        <pc:sldMkLst>
          <pc:docMk/>
          <pc:sldMk cId="1636691268" sldId="305"/>
        </pc:sldMkLst>
        <pc:spChg chg="mod">
          <ac:chgData name="Victor Valotto" userId="f8cd04a3a901a375" providerId="LiveId" clId="{6BAD9109-090F-134F-AC31-9977F0E99B7D}" dt="2019-05-10T10:47:23.723" v="44" actId="1076"/>
          <ac:spMkLst>
            <pc:docMk/>
            <pc:sldMk cId="1636691268" sldId="305"/>
            <ac:spMk id="3" creationId="{00000000-0000-0000-0000-000000000000}"/>
          </ac:spMkLst>
        </pc:spChg>
        <pc:picChg chg="mod">
          <ac:chgData name="Victor Valotto" userId="f8cd04a3a901a375" providerId="LiveId" clId="{6BAD9109-090F-134F-AC31-9977F0E99B7D}" dt="2019-05-10T10:47:23.723" v="44" actId="1076"/>
          <ac:picMkLst>
            <pc:docMk/>
            <pc:sldMk cId="1636691268" sldId="305"/>
            <ac:picMk id="6" creationId="{00000000-0000-0000-0000-000000000000}"/>
          </ac:picMkLst>
        </pc:picChg>
      </pc:sldChg>
      <pc:sldChg chg="modSp">
        <pc:chgData name="Victor Valotto" userId="f8cd04a3a901a375" providerId="LiveId" clId="{6BAD9109-090F-134F-AC31-9977F0E99B7D}" dt="2019-05-10T10:48:18.015" v="51" actId="1076"/>
        <pc:sldMkLst>
          <pc:docMk/>
          <pc:sldMk cId="1143030211" sldId="306"/>
        </pc:sldMkLst>
        <pc:spChg chg="mod">
          <ac:chgData name="Victor Valotto" userId="f8cd04a3a901a375" providerId="LiveId" clId="{6BAD9109-090F-134F-AC31-9977F0E99B7D}" dt="2019-05-10T10:48:18.015" v="51" actId="1076"/>
          <ac:spMkLst>
            <pc:docMk/>
            <pc:sldMk cId="1143030211" sldId="306"/>
            <ac:spMk id="2" creationId="{00000000-0000-0000-0000-000000000000}"/>
          </ac:spMkLst>
        </pc:spChg>
        <pc:spChg chg="mod">
          <ac:chgData name="Victor Valotto" userId="f8cd04a3a901a375" providerId="LiveId" clId="{6BAD9109-090F-134F-AC31-9977F0E99B7D}" dt="2019-05-10T10:47:35.322" v="47" actId="1076"/>
          <ac:spMkLst>
            <pc:docMk/>
            <pc:sldMk cId="1143030211" sldId="306"/>
            <ac:spMk id="3" creationId="{00000000-0000-0000-0000-000000000000}"/>
          </ac:spMkLst>
        </pc:spChg>
        <pc:spChg chg="mod">
          <ac:chgData name="Victor Valotto" userId="f8cd04a3a901a375" providerId="LiveId" clId="{6BAD9109-090F-134F-AC31-9977F0E99B7D}" dt="2019-05-10T10:47:38.066" v="48" actId="1076"/>
          <ac:spMkLst>
            <pc:docMk/>
            <pc:sldMk cId="1143030211" sldId="306"/>
            <ac:spMk id="4" creationId="{00000000-0000-0000-0000-000000000000}"/>
          </ac:spMkLst>
        </pc:spChg>
        <pc:spChg chg="mod">
          <ac:chgData name="Victor Valotto" userId="f8cd04a3a901a375" providerId="LiveId" clId="{6BAD9109-090F-134F-AC31-9977F0E99B7D}" dt="2019-05-10T10:47:41.599" v="49" actId="1076"/>
          <ac:spMkLst>
            <pc:docMk/>
            <pc:sldMk cId="1143030211" sldId="306"/>
            <ac:spMk id="5" creationId="{00000000-0000-0000-0000-000000000000}"/>
          </ac:spMkLst>
        </pc:spChg>
      </pc:sldChg>
      <pc:sldChg chg="modSp">
        <pc:chgData name="Victor Valotto" userId="f8cd04a3a901a375" providerId="LiveId" clId="{6BAD9109-090F-134F-AC31-9977F0E99B7D}" dt="2019-05-10T10:48:40.549" v="56" actId="1076"/>
        <pc:sldMkLst>
          <pc:docMk/>
          <pc:sldMk cId="2837794059" sldId="307"/>
        </pc:sldMkLst>
        <pc:spChg chg="mod">
          <ac:chgData name="Victor Valotto" userId="f8cd04a3a901a375" providerId="LiveId" clId="{6BAD9109-090F-134F-AC31-9977F0E99B7D}" dt="2019-05-10T10:48:39.266" v="55" actId="1076"/>
          <ac:spMkLst>
            <pc:docMk/>
            <pc:sldMk cId="2837794059" sldId="307"/>
            <ac:spMk id="3" creationId="{00000000-0000-0000-0000-000000000000}"/>
          </ac:spMkLst>
        </pc:spChg>
        <pc:picChg chg="mod">
          <ac:chgData name="Victor Valotto" userId="f8cd04a3a901a375" providerId="LiveId" clId="{6BAD9109-090F-134F-AC31-9977F0E99B7D}" dt="2019-05-10T10:48:40.549" v="56" actId="1076"/>
          <ac:picMkLst>
            <pc:docMk/>
            <pc:sldMk cId="2837794059" sldId="307"/>
            <ac:picMk id="5" creationId="{00000000-0000-0000-0000-000000000000}"/>
          </ac:picMkLst>
        </pc:picChg>
      </pc:sldChg>
      <pc:sldChg chg="modSp">
        <pc:chgData name="Victor Valotto" userId="f8cd04a3a901a375" providerId="LiveId" clId="{6BAD9109-090F-134F-AC31-9977F0E99B7D}" dt="2019-05-10T10:49:01.485" v="63" actId="1076"/>
        <pc:sldMkLst>
          <pc:docMk/>
          <pc:sldMk cId="3751891874" sldId="308"/>
        </pc:sldMkLst>
        <pc:graphicFrameChg chg="mod modGraphic">
          <ac:chgData name="Victor Valotto" userId="f8cd04a3a901a375" providerId="LiveId" clId="{6BAD9109-090F-134F-AC31-9977F0E99B7D}" dt="2019-05-10T10:49:01.485" v="63" actId="1076"/>
          <ac:graphicFrameMkLst>
            <pc:docMk/>
            <pc:sldMk cId="3751891874" sldId="308"/>
            <ac:graphicFrameMk id="3" creationId="{00000000-0000-0000-0000-000000000000}"/>
          </ac:graphicFrameMkLst>
        </pc:graphicFrameChg>
      </pc:sldChg>
      <pc:sldChg chg="modSp">
        <pc:chgData name="Victor Valotto" userId="f8cd04a3a901a375" providerId="LiveId" clId="{6BAD9109-090F-134F-AC31-9977F0E99B7D}" dt="2019-05-10T10:49:10.384" v="66" actId="14100"/>
        <pc:sldMkLst>
          <pc:docMk/>
          <pc:sldMk cId="4291609845" sldId="309"/>
        </pc:sldMkLst>
        <pc:graphicFrameChg chg="mod modGraphic">
          <ac:chgData name="Victor Valotto" userId="f8cd04a3a901a375" providerId="LiveId" clId="{6BAD9109-090F-134F-AC31-9977F0E99B7D}" dt="2019-05-10T10:49:10.384" v="66" actId="14100"/>
          <ac:graphicFrameMkLst>
            <pc:docMk/>
            <pc:sldMk cId="4291609845" sldId="309"/>
            <ac:graphicFrameMk id="4" creationId="{00000000-0000-0000-0000-000000000000}"/>
          </ac:graphicFrameMkLst>
        </pc:graphicFrameChg>
      </pc:sldChg>
      <pc:sldChg chg="modSp">
        <pc:chgData name="Victor Valotto" userId="f8cd04a3a901a375" providerId="LiveId" clId="{6BAD9109-090F-134F-AC31-9977F0E99B7D}" dt="2019-05-10T10:49:23.367" v="68" actId="14100"/>
        <pc:sldMkLst>
          <pc:docMk/>
          <pc:sldMk cId="2225832414" sldId="310"/>
        </pc:sldMkLst>
        <pc:spChg chg="mod">
          <ac:chgData name="Victor Valotto" userId="f8cd04a3a901a375" providerId="LiveId" clId="{6BAD9109-090F-134F-AC31-9977F0E99B7D}" dt="2019-05-10T10:49:23.367" v="68" actId="14100"/>
          <ac:spMkLst>
            <pc:docMk/>
            <pc:sldMk cId="2225832414" sldId="310"/>
            <ac:spMk id="3" creationId="{00000000-0000-0000-0000-000000000000}"/>
          </ac:spMkLst>
        </pc:spChg>
      </pc:sldChg>
      <pc:sldChg chg="modSp">
        <pc:chgData name="Victor Valotto" userId="f8cd04a3a901a375" providerId="LiveId" clId="{6BAD9109-090F-134F-AC31-9977F0E99B7D}" dt="2019-05-10T10:49:32.278" v="69" actId="1076"/>
        <pc:sldMkLst>
          <pc:docMk/>
          <pc:sldMk cId="3427168224" sldId="312"/>
        </pc:sldMkLst>
        <pc:spChg chg="mod">
          <ac:chgData name="Victor Valotto" userId="f8cd04a3a901a375" providerId="LiveId" clId="{6BAD9109-090F-134F-AC31-9977F0E99B7D}" dt="2019-05-10T10:49:32.278" v="69" actId="1076"/>
          <ac:spMkLst>
            <pc:docMk/>
            <pc:sldMk cId="3427168224" sldId="312"/>
            <ac:spMk id="2" creationId="{00000000-0000-0000-0000-000000000000}"/>
          </ac:spMkLst>
        </pc:spChg>
      </pc:sldChg>
      <pc:sldChg chg="modSp">
        <pc:chgData name="Victor Valotto" userId="f8cd04a3a901a375" providerId="LiveId" clId="{6BAD9109-090F-134F-AC31-9977F0E99B7D}" dt="2019-05-10T10:49:39.714" v="70" actId="1076"/>
        <pc:sldMkLst>
          <pc:docMk/>
          <pc:sldMk cId="1273105516" sldId="313"/>
        </pc:sldMkLst>
        <pc:spChg chg="mod">
          <ac:chgData name="Victor Valotto" userId="f8cd04a3a901a375" providerId="LiveId" clId="{6BAD9109-090F-134F-AC31-9977F0E99B7D}" dt="2019-05-10T10:49:39.714" v="70" actId="1076"/>
          <ac:spMkLst>
            <pc:docMk/>
            <pc:sldMk cId="1273105516" sldId="313"/>
            <ac:spMk id="2" creationId="{00000000-0000-0000-0000-000000000000}"/>
          </ac:spMkLst>
        </pc:spChg>
      </pc:sldChg>
      <pc:sldChg chg="modSp">
        <pc:chgData name="Victor Valotto" userId="f8cd04a3a901a375" providerId="LiveId" clId="{6BAD9109-090F-134F-AC31-9977F0E99B7D}" dt="2019-05-10T10:49:43.786" v="71" actId="1076"/>
        <pc:sldMkLst>
          <pc:docMk/>
          <pc:sldMk cId="577450860" sldId="314"/>
        </pc:sldMkLst>
        <pc:spChg chg="mod">
          <ac:chgData name="Victor Valotto" userId="f8cd04a3a901a375" providerId="LiveId" clId="{6BAD9109-090F-134F-AC31-9977F0E99B7D}" dt="2019-05-10T10:49:43.786" v="71" actId="1076"/>
          <ac:spMkLst>
            <pc:docMk/>
            <pc:sldMk cId="577450860" sldId="314"/>
            <ac:spMk id="2" creationId="{00000000-0000-0000-0000-000000000000}"/>
          </ac:spMkLst>
        </pc:spChg>
      </pc:sldChg>
      <pc:sldChg chg="modSp">
        <pc:chgData name="Victor Valotto" userId="f8cd04a3a901a375" providerId="LiveId" clId="{6BAD9109-090F-134F-AC31-9977F0E99B7D}" dt="2019-05-10T10:49:52.190" v="72" actId="1076"/>
        <pc:sldMkLst>
          <pc:docMk/>
          <pc:sldMk cId="3229339677" sldId="316"/>
        </pc:sldMkLst>
        <pc:spChg chg="mod">
          <ac:chgData name="Victor Valotto" userId="f8cd04a3a901a375" providerId="LiveId" clId="{6BAD9109-090F-134F-AC31-9977F0E99B7D}" dt="2019-05-10T10:49:52.190" v="72" actId="1076"/>
          <ac:spMkLst>
            <pc:docMk/>
            <pc:sldMk cId="3229339677" sldId="316"/>
            <ac:spMk id="2" creationId="{00000000-0000-0000-0000-000000000000}"/>
          </ac:spMkLst>
        </pc:spChg>
        <pc:picChg chg="mod">
          <ac:chgData name="Victor Valotto" userId="f8cd04a3a901a375" providerId="LiveId" clId="{6BAD9109-090F-134F-AC31-9977F0E99B7D}" dt="2019-05-10T10:49:52.190" v="72" actId="1076"/>
          <ac:picMkLst>
            <pc:docMk/>
            <pc:sldMk cId="3229339677" sldId="316"/>
            <ac:picMk id="4" creationId="{00000000-0000-0000-0000-000000000000}"/>
          </ac:picMkLst>
        </pc:picChg>
        <pc:picChg chg="mod">
          <ac:chgData name="Victor Valotto" userId="f8cd04a3a901a375" providerId="LiveId" clId="{6BAD9109-090F-134F-AC31-9977F0E99B7D}" dt="2019-05-10T10:49:52.190" v="72" actId="1076"/>
          <ac:picMkLst>
            <pc:docMk/>
            <pc:sldMk cId="3229339677" sldId="316"/>
            <ac:picMk id="5" creationId="{00000000-0000-0000-0000-000000000000}"/>
          </ac:picMkLst>
        </pc:picChg>
      </pc:sldChg>
      <pc:sldChg chg="modSp">
        <pc:chgData name="Victor Valotto" userId="f8cd04a3a901a375" providerId="LiveId" clId="{6BAD9109-090F-134F-AC31-9977F0E99B7D}" dt="2019-05-10T10:50:14.803" v="76" actId="1076"/>
        <pc:sldMkLst>
          <pc:docMk/>
          <pc:sldMk cId="3015541215" sldId="317"/>
        </pc:sldMkLst>
        <pc:spChg chg="mod">
          <ac:chgData name="Victor Valotto" userId="f8cd04a3a901a375" providerId="LiveId" clId="{6BAD9109-090F-134F-AC31-9977F0E99B7D}" dt="2019-05-10T10:49:58.614" v="73" actId="1076"/>
          <ac:spMkLst>
            <pc:docMk/>
            <pc:sldMk cId="3015541215" sldId="317"/>
            <ac:spMk id="2" creationId="{00000000-0000-0000-0000-000000000000}"/>
          </ac:spMkLst>
        </pc:spChg>
        <pc:spChg chg="mod">
          <ac:chgData name="Victor Valotto" userId="f8cd04a3a901a375" providerId="LiveId" clId="{6BAD9109-090F-134F-AC31-9977F0E99B7D}" dt="2019-05-10T10:50:14.803" v="76" actId="1076"/>
          <ac:spMkLst>
            <pc:docMk/>
            <pc:sldMk cId="3015541215" sldId="317"/>
            <ac:spMk id="4" creationId="{00000000-0000-0000-0000-000000000000}"/>
          </ac:spMkLst>
        </pc:spChg>
        <pc:picChg chg="mod">
          <ac:chgData name="Victor Valotto" userId="f8cd04a3a901a375" providerId="LiveId" clId="{6BAD9109-090F-134F-AC31-9977F0E99B7D}" dt="2019-05-10T10:50:14.803" v="76" actId="1076"/>
          <ac:picMkLst>
            <pc:docMk/>
            <pc:sldMk cId="3015541215" sldId="317"/>
            <ac:picMk id="5" creationId="{00000000-0000-0000-0000-000000000000}"/>
          </ac:picMkLst>
        </pc:picChg>
        <pc:picChg chg="mod">
          <ac:chgData name="Victor Valotto" userId="f8cd04a3a901a375" providerId="LiveId" clId="{6BAD9109-090F-134F-AC31-9977F0E99B7D}" dt="2019-05-10T10:50:14.803" v="76" actId="1076"/>
          <ac:picMkLst>
            <pc:docMk/>
            <pc:sldMk cId="3015541215" sldId="317"/>
            <ac:picMk id="6" creationId="{00000000-0000-0000-0000-000000000000}"/>
          </ac:picMkLst>
        </pc:picChg>
        <pc:picChg chg="mod">
          <ac:chgData name="Victor Valotto" userId="f8cd04a3a901a375" providerId="LiveId" clId="{6BAD9109-090F-134F-AC31-9977F0E99B7D}" dt="2019-05-10T10:50:14.803" v="76" actId="1076"/>
          <ac:picMkLst>
            <pc:docMk/>
            <pc:sldMk cId="3015541215" sldId="317"/>
            <ac:picMk id="7" creationId="{00000000-0000-0000-0000-000000000000}"/>
          </ac:picMkLst>
        </pc:picChg>
      </pc:sldChg>
      <pc:sldChg chg="modSp">
        <pc:chgData name="Victor Valotto" userId="f8cd04a3a901a375" providerId="LiveId" clId="{6BAD9109-090F-134F-AC31-9977F0E99B7D}" dt="2019-05-10T10:50:28.550" v="78" actId="14100"/>
        <pc:sldMkLst>
          <pc:docMk/>
          <pc:sldMk cId="2212764903" sldId="318"/>
        </pc:sldMkLst>
        <pc:spChg chg="mod">
          <ac:chgData name="Victor Valotto" userId="f8cd04a3a901a375" providerId="LiveId" clId="{6BAD9109-090F-134F-AC31-9977F0E99B7D}" dt="2019-05-10T10:50:28.550" v="78" actId="14100"/>
          <ac:spMkLst>
            <pc:docMk/>
            <pc:sldMk cId="2212764903" sldId="318"/>
            <ac:spMk id="2" creationId="{00000000-0000-0000-0000-000000000000}"/>
          </ac:spMkLst>
        </pc:spChg>
        <pc:picChg chg="mod">
          <ac:chgData name="Victor Valotto" userId="f8cd04a3a901a375" providerId="LiveId" clId="{6BAD9109-090F-134F-AC31-9977F0E99B7D}" dt="2019-05-10T10:50:25.270" v="77" actId="1076"/>
          <ac:picMkLst>
            <pc:docMk/>
            <pc:sldMk cId="2212764903" sldId="318"/>
            <ac:picMk id="4" creationId="{00000000-0000-0000-0000-000000000000}"/>
          </ac:picMkLst>
        </pc:picChg>
      </pc:sldChg>
      <pc:sldChg chg="modSp">
        <pc:chgData name="Victor Valotto" userId="f8cd04a3a901a375" providerId="LiveId" clId="{6BAD9109-090F-134F-AC31-9977F0E99B7D}" dt="2019-05-10T10:50:48.147" v="83" actId="1076"/>
        <pc:sldMkLst>
          <pc:docMk/>
          <pc:sldMk cId="891256795" sldId="319"/>
        </pc:sldMkLst>
        <pc:graphicFrameChg chg="mod modGraphic">
          <ac:chgData name="Victor Valotto" userId="f8cd04a3a901a375" providerId="LiveId" clId="{6BAD9109-090F-134F-AC31-9977F0E99B7D}" dt="2019-05-10T10:50:48.147" v="83" actId="1076"/>
          <ac:graphicFrameMkLst>
            <pc:docMk/>
            <pc:sldMk cId="891256795" sldId="319"/>
            <ac:graphicFrameMk id="4" creationId="{00000000-0000-0000-0000-000000000000}"/>
          </ac:graphicFrameMkLst>
        </pc:graphicFrameChg>
      </pc:sldChg>
      <pc:sldChg chg="modSp">
        <pc:chgData name="Victor Valotto" userId="f8cd04a3a901a375" providerId="LiveId" clId="{6BAD9109-090F-134F-AC31-9977F0E99B7D}" dt="2019-05-10T10:50:55.269" v="84" actId="1076"/>
        <pc:sldMkLst>
          <pc:docMk/>
          <pc:sldMk cId="3471297813" sldId="320"/>
        </pc:sldMkLst>
        <pc:spChg chg="mod">
          <ac:chgData name="Victor Valotto" userId="f8cd04a3a901a375" providerId="LiveId" clId="{6BAD9109-090F-134F-AC31-9977F0E99B7D}" dt="2019-05-10T10:50:55.269" v="84" actId="1076"/>
          <ac:spMkLst>
            <pc:docMk/>
            <pc:sldMk cId="3471297813" sldId="320"/>
            <ac:spMk id="2" creationId="{00000000-0000-0000-0000-000000000000}"/>
          </ac:spMkLst>
        </pc:spChg>
      </pc:sldChg>
      <pc:sldChg chg="modSp">
        <pc:chgData name="Victor Valotto" userId="f8cd04a3a901a375" providerId="LiveId" clId="{6BAD9109-090F-134F-AC31-9977F0E99B7D}" dt="2019-05-10T10:51:00.939" v="85" actId="1076"/>
        <pc:sldMkLst>
          <pc:docMk/>
          <pc:sldMk cId="292389092" sldId="321"/>
        </pc:sldMkLst>
        <pc:spChg chg="mod">
          <ac:chgData name="Victor Valotto" userId="f8cd04a3a901a375" providerId="LiveId" clId="{6BAD9109-090F-134F-AC31-9977F0E99B7D}" dt="2019-05-10T10:51:00.939" v="85" actId="1076"/>
          <ac:spMkLst>
            <pc:docMk/>
            <pc:sldMk cId="292389092" sldId="321"/>
            <ac:spMk id="2" creationId="{00000000-0000-0000-0000-000000000000}"/>
          </ac:spMkLst>
        </pc:spChg>
      </pc:sldChg>
      <pc:sldChg chg="modSp">
        <pc:chgData name="Victor Valotto" userId="f8cd04a3a901a375" providerId="LiveId" clId="{6BAD9109-090F-134F-AC31-9977F0E99B7D}" dt="2019-05-09T22:34:38.694" v="23" actId="1076"/>
        <pc:sldMkLst>
          <pc:docMk/>
          <pc:sldMk cId="3389897425" sldId="322"/>
        </pc:sldMkLst>
        <pc:picChg chg="mod">
          <ac:chgData name="Victor Valotto" userId="f8cd04a3a901a375" providerId="LiveId" clId="{6BAD9109-090F-134F-AC31-9977F0E99B7D}" dt="2019-05-09T22:34:38.694" v="23" actId="1076"/>
          <ac:picMkLst>
            <pc:docMk/>
            <pc:sldMk cId="3389897425" sldId="322"/>
            <ac:picMk id="5122" creationId="{00000000-0000-0000-0000-000000000000}"/>
          </ac:picMkLst>
        </pc:picChg>
      </pc:sldChg>
      <pc:sldChg chg="modSp">
        <pc:chgData name="Victor Valotto" userId="f8cd04a3a901a375" providerId="LiveId" clId="{6BAD9109-090F-134F-AC31-9977F0E99B7D}" dt="2019-05-10T10:51:12.751" v="87" actId="14100"/>
        <pc:sldMkLst>
          <pc:docMk/>
          <pc:sldMk cId="1654181242" sldId="326"/>
        </pc:sldMkLst>
        <pc:spChg chg="mod">
          <ac:chgData name="Victor Valotto" userId="f8cd04a3a901a375" providerId="LiveId" clId="{6BAD9109-090F-134F-AC31-9977F0E99B7D}" dt="2019-05-10T10:51:12.751" v="87" actId="14100"/>
          <ac:spMkLst>
            <pc:docMk/>
            <pc:sldMk cId="1654181242" sldId="326"/>
            <ac:spMk id="2" creationId="{00000000-0000-0000-0000-000000000000}"/>
          </ac:spMkLst>
        </pc:spChg>
      </pc:sldChg>
      <pc:sldChg chg="modSp">
        <pc:chgData name="Victor Valotto" userId="f8cd04a3a901a375" providerId="LiveId" clId="{6BAD9109-090F-134F-AC31-9977F0E99B7D}" dt="2019-05-10T10:51:18.590" v="88" actId="1076"/>
        <pc:sldMkLst>
          <pc:docMk/>
          <pc:sldMk cId="3844123302" sldId="327"/>
        </pc:sldMkLst>
        <pc:spChg chg="mod">
          <ac:chgData name="Victor Valotto" userId="f8cd04a3a901a375" providerId="LiveId" clId="{6BAD9109-090F-134F-AC31-9977F0E99B7D}" dt="2019-05-10T10:51:18.590" v="88" actId="1076"/>
          <ac:spMkLst>
            <pc:docMk/>
            <pc:sldMk cId="3844123302" sldId="327"/>
            <ac:spMk id="2" creationId="{00000000-0000-0000-0000-000000000000}"/>
          </ac:spMkLst>
        </pc:spChg>
      </pc:sldChg>
      <pc:sldChg chg="modSp">
        <pc:chgData name="Victor Valotto" userId="f8cd04a3a901a375" providerId="LiveId" clId="{6BAD9109-090F-134F-AC31-9977F0E99B7D}" dt="2019-05-10T10:51:29.817" v="91" actId="1076"/>
        <pc:sldMkLst>
          <pc:docMk/>
          <pc:sldMk cId="858173915" sldId="329"/>
        </pc:sldMkLst>
        <pc:spChg chg="mod">
          <ac:chgData name="Victor Valotto" userId="f8cd04a3a901a375" providerId="LiveId" clId="{6BAD9109-090F-134F-AC31-9977F0E99B7D}" dt="2019-05-10T10:51:29.817" v="91" actId="1076"/>
          <ac:spMkLst>
            <pc:docMk/>
            <pc:sldMk cId="858173915" sldId="329"/>
            <ac:spMk id="2" creationId="{00000000-0000-0000-0000-000000000000}"/>
          </ac:spMkLst>
        </pc:spChg>
      </pc:sldChg>
      <pc:sldChg chg="modSp">
        <pc:chgData name="Victor Valotto" userId="f8cd04a3a901a375" providerId="LiveId" clId="{6BAD9109-090F-134F-AC31-9977F0E99B7D}" dt="2019-05-10T10:53:27.179" v="109" actId="1076"/>
        <pc:sldMkLst>
          <pc:docMk/>
          <pc:sldMk cId="274887611" sldId="333"/>
        </pc:sldMkLst>
        <pc:spChg chg="mod">
          <ac:chgData name="Victor Valotto" userId="f8cd04a3a901a375" providerId="LiveId" clId="{6BAD9109-090F-134F-AC31-9977F0E99B7D}" dt="2019-05-10T10:53:27.179" v="109" actId="1076"/>
          <ac:spMkLst>
            <pc:docMk/>
            <pc:sldMk cId="274887611" sldId="333"/>
            <ac:spMk id="3" creationId="{00000000-0000-0000-0000-000000000000}"/>
          </ac:spMkLst>
        </pc:spChg>
        <pc:spChg chg="mod">
          <ac:chgData name="Victor Valotto" userId="f8cd04a3a901a375" providerId="LiveId" clId="{6BAD9109-090F-134F-AC31-9977F0E99B7D}" dt="2019-05-10T10:53:27.179" v="109" actId="1076"/>
          <ac:spMkLst>
            <pc:docMk/>
            <pc:sldMk cId="274887611" sldId="333"/>
            <ac:spMk id="6" creationId="{00000000-0000-0000-0000-000000000000}"/>
          </ac:spMkLst>
        </pc:spChg>
      </pc:sldChg>
      <pc:sldChg chg="modSp">
        <pc:chgData name="Victor Valotto" userId="f8cd04a3a901a375" providerId="LiveId" clId="{6BAD9109-090F-134F-AC31-9977F0E99B7D}" dt="2019-05-10T10:53:32.398" v="110" actId="1076"/>
        <pc:sldMkLst>
          <pc:docMk/>
          <pc:sldMk cId="1023228762" sldId="339"/>
        </pc:sldMkLst>
        <pc:spChg chg="mod">
          <ac:chgData name="Victor Valotto" userId="f8cd04a3a901a375" providerId="LiveId" clId="{6BAD9109-090F-134F-AC31-9977F0E99B7D}" dt="2019-05-10T10:53:32.398" v="110" actId="1076"/>
          <ac:spMkLst>
            <pc:docMk/>
            <pc:sldMk cId="1023228762" sldId="339"/>
            <ac:spMk id="4" creationId="{00000000-0000-0000-0000-000000000000}"/>
          </ac:spMkLst>
        </pc:spChg>
      </pc:sldChg>
      <pc:sldChg chg="modSp">
        <pc:chgData name="Victor Valotto" userId="f8cd04a3a901a375" providerId="LiveId" clId="{6BAD9109-090F-134F-AC31-9977F0E99B7D}" dt="2019-05-10T10:53:41.490" v="112" actId="1076"/>
        <pc:sldMkLst>
          <pc:docMk/>
          <pc:sldMk cId="3734504684" sldId="342"/>
        </pc:sldMkLst>
        <pc:spChg chg="mod">
          <ac:chgData name="Victor Valotto" userId="f8cd04a3a901a375" providerId="LiveId" clId="{6BAD9109-090F-134F-AC31-9977F0E99B7D}" dt="2019-05-10T10:53:41.490" v="112" actId="1076"/>
          <ac:spMkLst>
            <pc:docMk/>
            <pc:sldMk cId="3734504684" sldId="342"/>
            <ac:spMk id="3" creationId="{00000000-0000-0000-0000-000000000000}"/>
          </ac:spMkLst>
        </pc:spChg>
        <pc:picChg chg="mod">
          <ac:chgData name="Victor Valotto" userId="f8cd04a3a901a375" providerId="LiveId" clId="{6BAD9109-090F-134F-AC31-9977F0E99B7D}" dt="2019-05-10T10:53:41.490" v="112" actId="1076"/>
          <ac:picMkLst>
            <pc:docMk/>
            <pc:sldMk cId="3734504684" sldId="342"/>
            <ac:picMk id="5122" creationId="{00000000-0000-0000-0000-000000000000}"/>
          </ac:picMkLst>
        </pc:picChg>
      </pc:sldChg>
      <pc:sldChg chg="modSp">
        <pc:chgData name="Victor Valotto" userId="f8cd04a3a901a375" providerId="LiveId" clId="{6BAD9109-090F-134F-AC31-9977F0E99B7D}" dt="2019-05-10T10:54:11.773" v="118" actId="1076"/>
        <pc:sldMkLst>
          <pc:docMk/>
          <pc:sldMk cId="485389017" sldId="344"/>
        </pc:sldMkLst>
        <pc:spChg chg="mod">
          <ac:chgData name="Victor Valotto" userId="f8cd04a3a901a375" providerId="LiveId" clId="{6BAD9109-090F-134F-AC31-9977F0E99B7D}" dt="2019-05-10T10:54:11.773" v="118" actId="1076"/>
          <ac:spMkLst>
            <pc:docMk/>
            <pc:sldMk cId="485389017" sldId="344"/>
            <ac:spMk id="3" creationId="{00000000-0000-0000-0000-000000000000}"/>
          </ac:spMkLst>
        </pc:spChg>
      </pc:sldChg>
      <pc:sldChg chg="modSp">
        <pc:chgData name="Victor Valotto" userId="f8cd04a3a901a375" providerId="LiveId" clId="{6BAD9109-090F-134F-AC31-9977F0E99B7D}" dt="2019-05-10T10:54:20.043" v="119" actId="1076"/>
        <pc:sldMkLst>
          <pc:docMk/>
          <pc:sldMk cId="3740951074" sldId="345"/>
        </pc:sldMkLst>
        <pc:picChg chg="mod">
          <ac:chgData name="Victor Valotto" userId="f8cd04a3a901a375" providerId="LiveId" clId="{6BAD9109-090F-134F-AC31-9977F0E99B7D}" dt="2019-05-10T10:54:20.043" v="119" actId="1076"/>
          <ac:picMkLst>
            <pc:docMk/>
            <pc:sldMk cId="3740951074" sldId="345"/>
            <ac:picMk id="12290" creationId="{00000000-0000-0000-0000-000000000000}"/>
          </ac:picMkLst>
        </pc:picChg>
        <pc:picChg chg="mod">
          <ac:chgData name="Victor Valotto" userId="f8cd04a3a901a375" providerId="LiveId" clId="{6BAD9109-090F-134F-AC31-9977F0E99B7D}" dt="2019-05-10T10:54:20.043" v="119" actId="1076"/>
          <ac:picMkLst>
            <pc:docMk/>
            <pc:sldMk cId="3740951074" sldId="345"/>
            <ac:picMk id="12291" creationId="{00000000-0000-0000-0000-000000000000}"/>
          </ac:picMkLst>
        </pc:picChg>
      </pc:sldChg>
      <pc:sldChg chg="modSp">
        <pc:chgData name="Victor Valotto" userId="f8cd04a3a901a375" providerId="LiveId" clId="{6BAD9109-090F-134F-AC31-9977F0E99B7D}" dt="2019-05-10T10:54:29.662" v="120" actId="1076"/>
        <pc:sldMkLst>
          <pc:docMk/>
          <pc:sldMk cId="2894496914" sldId="346"/>
        </pc:sldMkLst>
        <pc:spChg chg="mod">
          <ac:chgData name="Victor Valotto" userId="f8cd04a3a901a375" providerId="LiveId" clId="{6BAD9109-090F-134F-AC31-9977F0E99B7D}" dt="2019-05-10T10:54:29.662" v="120" actId="1076"/>
          <ac:spMkLst>
            <pc:docMk/>
            <pc:sldMk cId="2894496914" sldId="346"/>
            <ac:spMk id="3" creationId="{00000000-0000-0000-0000-000000000000}"/>
          </ac:spMkLst>
        </pc:spChg>
        <pc:spChg chg="mod">
          <ac:chgData name="Victor Valotto" userId="f8cd04a3a901a375" providerId="LiveId" clId="{6BAD9109-090F-134F-AC31-9977F0E99B7D}" dt="2019-05-10T10:54:29.662" v="120" actId="1076"/>
          <ac:spMkLst>
            <pc:docMk/>
            <pc:sldMk cId="2894496914" sldId="346"/>
            <ac:spMk id="4" creationId="{00000000-0000-0000-0000-000000000000}"/>
          </ac:spMkLst>
        </pc:spChg>
        <pc:spChg chg="mod">
          <ac:chgData name="Victor Valotto" userId="f8cd04a3a901a375" providerId="LiveId" clId="{6BAD9109-090F-134F-AC31-9977F0E99B7D}" dt="2019-05-10T10:54:29.662" v="120" actId="1076"/>
          <ac:spMkLst>
            <pc:docMk/>
            <pc:sldMk cId="2894496914" sldId="346"/>
            <ac:spMk id="5" creationId="{00000000-0000-0000-0000-000000000000}"/>
          </ac:spMkLst>
        </pc:spChg>
        <pc:spChg chg="mod">
          <ac:chgData name="Victor Valotto" userId="f8cd04a3a901a375" providerId="LiveId" clId="{6BAD9109-090F-134F-AC31-9977F0E99B7D}" dt="2019-05-10T10:54:29.662" v="120" actId="1076"/>
          <ac:spMkLst>
            <pc:docMk/>
            <pc:sldMk cId="2894496914" sldId="346"/>
            <ac:spMk id="6" creationId="{00000000-0000-0000-0000-000000000000}"/>
          </ac:spMkLst>
        </pc:spChg>
      </pc:sldChg>
      <pc:sldChg chg="modSp">
        <pc:chgData name="Victor Valotto" userId="f8cd04a3a901a375" providerId="LiveId" clId="{6BAD9109-090F-134F-AC31-9977F0E99B7D}" dt="2019-05-10T10:54:36.074" v="121" actId="1076"/>
        <pc:sldMkLst>
          <pc:docMk/>
          <pc:sldMk cId="2728259378" sldId="347"/>
        </pc:sldMkLst>
        <pc:spChg chg="mod">
          <ac:chgData name="Victor Valotto" userId="f8cd04a3a901a375" providerId="LiveId" clId="{6BAD9109-090F-134F-AC31-9977F0E99B7D}" dt="2019-05-10T10:54:36.074" v="121" actId="1076"/>
          <ac:spMkLst>
            <pc:docMk/>
            <pc:sldMk cId="2728259378" sldId="347"/>
            <ac:spMk id="3" creationId="{00000000-0000-0000-0000-000000000000}"/>
          </ac:spMkLst>
        </pc:spChg>
        <pc:spChg chg="mod">
          <ac:chgData name="Victor Valotto" userId="f8cd04a3a901a375" providerId="LiveId" clId="{6BAD9109-090F-134F-AC31-9977F0E99B7D}" dt="2019-05-10T10:54:36.074" v="121" actId="1076"/>
          <ac:spMkLst>
            <pc:docMk/>
            <pc:sldMk cId="2728259378" sldId="347"/>
            <ac:spMk id="4" creationId="{00000000-0000-0000-0000-000000000000}"/>
          </ac:spMkLst>
        </pc:spChg>
      </pc:sldChg>
      <pc:sldChg chg="modSp">
        <pc:chgData name="Victor Valotto" userId="f8cd04a3a901a375" providerId="LiveId" clId="{6BAD9109-090F-134F-AC31-9977F0E99B7D}" dt="2019-05-10T10:54:40.045" v="122" actId="1076"/>
        <pc:sldMkLst>
          <pc:docMk/>
          <pc:sldMk cId="1778237886" sldId="349"/>
        </pc:sldMkLst>
        <pc:spChg chg="mod">
          <ac:chgData name="Victor Valotto" userId="f8cd04a3a901a375" providerId="LiveId" clId="{6BAD9109-090F-134F-AC31-9977F0E99B7D}" dt="2019-05-10T10:54:40.045" v="122" actId="1076"/>
          <ac:spMkLst>
            <pc:docMk/>
            <pc:sldMk cId="1778237886" sldId="349"/>
            <ac:spMk id="3" creationId="{00000000-0000-0000-0000-000000000000}"/>
          </ac:spMkLst>
        </pc:spChg>
        <pc:picChg chg="mod">
          <ac:chgData name="Victor Valotto" userId="f8cd04a3a901a375" providerId="LiveId" clId="{6BAD9109-090F-134F-AC31-9977F0E99B7D}" dt="2019-05-10T10:54:40.045" v="122" actId="1076"/>
          <ac:picMkLst>
            <pc:docMk/>
            <pc:sldMk cId="1778237886" sldId="349"/>
            <ac:picMk id="3074" creationId="{00000000-0000-0000-0000-000000000000}"/>
          </ac:picMkLst>
        </pc:picChg>
      </pc:sldChg>
      <pc:sldChg chg="modSp">
        <pc:chgData name="Victor Valotto" userId="f8cd04a3a901a375" providerId="LiveId" clId="{6BAD9109-090F-134F-AC31-9977F0E99B7D}" dt="2019-05-10T10:54:55.953" v="123" actId="1076"/>
        <pc:sldMkLst>
          <pc:docMk/>
          <pc:sldMk cId="3504522797" sldId="352"/>
        </pc:sldMkLst>
        <pc:spChg chg="mod">
          <ac:chgData name="Victor Valotto" userId="f8cd04a3a901a375" providerId="LiveId" clId="{6BAD9109-090F-134F-AC31-9977F0E99B7D}" dt="2019-05-10T10:54:55.953" v="123" actId="1076"/>
          <ac:spMkLst>
            <pc:docMk/>
            <pc:sldMk cId="3504522797" sldId="352"/>
            <ac:spMk id="3" creationId="{00000000-0000-0000-0000-000000000000}"/>
          </ac:spMkLst>
        </pc:spChg>
        <pc:spChg chg="mod">
          <ac:chgData name="Victor Valotto" userId="f8cd04a3a901a375" providerId="LiveId" clId="{6BAD9109-090F-134F-AC31-9977F0E99B7D}" dt="2019-05-10T10:54:55.953" v="123" actId="1076"/>
          <ac:spMkLst>
            <pc:docMk/>
            <pc:sldMk cId="3504522797" sldId="352"/>
            <ac:spMk id="6" creationId="{00000000-0000-0000-0000-000000000000}"/>
          </ac:spMkLst>
        </pc:spChg>
      </pc:sldChg>
      <pc:sldChg chg="modSp">
        <pc:chgData name="Victor Valotto" userId="f8cd04a3a901a375" providerId="LiveId" clId="{6BAD9109-090F-134F-AC31-9977F0E99B7D}" dt="2019-05-10T10:55:02.781" v="125" actId="1076"/>
        <pc:sldMkLst>
          <pc:docMk/>
          <pc:sldMk cId="633815763" sldId="353"/>
        </pc:sldMkLst>
        <pc:picChg chg="mod">
          <ac:chgData name="Victor Valotto" userId="f8cd04a3a901a375" providerId="LiveId" clId="{6BAD9109-090F-134F-AC31-9977F0E99B7D}" dt="2019-05-10T10:55:02.781" v="125" actId="1076"/>
          <ac:picMkLst>
            <pc:docMk/>
            <pc:sldMk cId="633815763" sldId="353"/>
            <ac:picMk id="14338" creationId="{00000000-0000-0000-0000-000000000000}"/>
          </ac:picMkLst>
        </pc:picChg>
      </pc:sldChg>
      <pc:sldChg chg="modSp">
        <pc:chgData name="Victor Valotto" userId="f8cd04a3a901a375" providerId="LiveId" clId="{6BAD9109-090F-134F-AC31-9977F0E99B7D}" dt="2019-05-10T10:55:20.085" v="126" actId="1076"/>
        <pc:sldMkLst>
          <pc:docMk/>
          <pc:sldMk cId="1973397368" sldId="356"/>
        </pc:sldMkLst>
        <pc:spChg chg="mod">
          <ac:chgData name="Victor Valotto" userId="f8cd04a3a901a375" providerId="LiveId" clId="{6BAD9109-090F-134F-AC31-9977F0E99B7D}" dt="2019-05-10T10:55:20.085" v="126" actId="1076"/>
          <ac:spMkLst>
            <pc:docMk/>
            <pc:sldMk cId="1973397368" sldId="356"/>
            <ac:spMk id="3" creationId="{00000000-0000-0000-0000-000000000000}"/>
          </ac:spMkLst>
        </pc:spChg>
        <pc:spChg chg="mod">
          <ac:chgData name="Victor Valotto" userId="f8cd04a3a901a375" providerId="LiveId" clId="{6BAD9109-090F-134F-AC31-9977F0E99B7D}" dt="2019-05-10T10:55:20.085" v="126" actId="1076"/>
          <ac:spMkLst>
            <pc:docMk/>
            <pc:sldMk cId="1973397368" sldId="356"/>
            <ac:spMk id="4" creationId="{00000000-0000-0000-0000-000000000000}"/>
          </ac:spMkLst>
        </pc:spChg>
      </pc:sldChg>
      <pc:sldChg chg="modSp">
        <pc:chgData name="Victor Valotto" userId="f8cd04a3a901a375" providerId="LiveId" clId="{6BAD9109-090F-134F-AC31-9977F0E99B7D}" dt="2019-05-10T10:55:26.756" v="127" actId="1076"/>
        <pc:sldMkLst>
          <pc:docMk/>
          <pc:sldMk cId="3243309497" sldId="359"/>
        </pc:sldMkLst>
        <pc:spChg chg="mod">
          <ac:chgData name="Victor Valotto" userId="f8cd04a3a901a375" providerId="LiveId" clId="{6BAD9109-090F-134F-AC31-9977F0E99B7D}" dt="2019-05-10T10:55:26.756" v="127" actId="1076"/>
          <ac:spMkLst>
            <pc:docMk/>
            <pc:sldMk cId="3243309497" sldId="359"/>
            <ac:spMk id="3" creationId="{00000000-0000-0000-0000-000000000000}"/>
          </ac:spMkLst>
        </pc:spChg>
        <pc:picChg chg="mod">
          <ac:chgData name="Victor Valotto" userId="f8cd04a3a901a375" providerId="LiveId" clId="{6BAD9109-090F-134F-AC31-9977F0E99B7D}" dt="2019-05-10T10:55:26.756" v="127" actId="1076"/>
          <ac:picMkLst>
            <pc:docMk/>
            <pc:sldMk cId="3243309497" sldId="359"/>
            <ac:picMk id="1026" creationId="{00000000-0000-0000-0000-000000000000}"/>
          </ac:picMkLst>
        </pc:picChg>
      </pc:sldChg>
      <pc:sldChg chg="modSp">
        <pc:chgData name="Victor Valotto" userId="f8cd04a3a901a375" providerId="LiveId" clId="{6BAD9109-090F-134F-AC31-9977F0E99B7D}" dt="2019-05-10T10:55:48.249" v="129" actId="1076"/>
        <pc:sldMkLst>
          <pc:docMk/>
          <pc:sldMk cId="3257970077" sldId="362"/>
        </pc:sldMkLst>
        <pc:spChg chg="mod">
          <ac:chgData name="Victor Valotto" userId="f8cd04a3a901a375" providerId="LiveId" clId="{6BAD9109-090F-134F-AC31-9977F0E99B7D}" dt="2019-05-10T10:55:38.141" v="128" actId="1076"/>
          <ac:spMkLst>
            <pc:docMk/>
            <pc:sldMk cId="3257970077" sldId="362"/>
            <ac:spMk id="2" creationId="{00000000-0000-0000-0000-000000000000}"/>
          </ac:spMkLst>
        </pc:spChg>
        <pc:grpChg chg="mod">
          <ac:chgData name="Victor Valotto" userId="f8cd04a3a901a375" providerId="LiveId" clId="{6BAD9109-090F-134F-AC31-9977F0E99B7D}" dt="2019-05-10T10:55:48.249" v="129" actId="1076"/>
          <ac:grpSpMkLst>
            <pc:docMk/>
            <pc:sldMk cId="3257970077" sldId="362"/>
            <ac:grpSpMk id="7" creationId="{00000000-0000-0000-0000-000000000000}"/>
          </ac:grpSpMkLst>
        </pc:grpChg>
        <pc:grpChg chg="mod">
          <ac:chgData name="Victor Valotto" userId="f8cd04a3a901a375" providerId="LiveId" clId="{6BAD9109-090F-134F-AC31-9977F0E99B7D}" dt="2019-05-10T10:55:48.249" v="129" actId="1076"/>
          <ac:grpSpMkLst>
            <pc:docMk/>
            <pc:sldMk cId="3257970077" sldId="362"/>
            <ac:grpSpMk id="11" creationId="{00000000-0000-0000-0000-000000000000}"/>
          </ac:grpSpMkLst>
        </pc:grpChg>
        <pc:grpChg chg="mod">
          <ac:chgData name="Victor Valotto" userId="f8cd04a3a901a375" providerId="LiveId" clId="{6BAD9109-090F-134F-AC31-9977F0E99B7D}" dt="2019-05-10T10:55:48.249" v="129" actId="1076"/>
          <ac:grpSpMkLst>
            <pc:docMk/>
            <pc:sldMk cId="3257970077" sldId="362"/>
            <ac:grpSpMk id="12" creationId="{00000000-0000-0000-0000-000000000000}"/>
          </ac:grpSpMkLst>
        </pc:grpChg>
        <pc:grpChg chg="mod">
          <ac:chgData name="Victor Valotto" userId="f8cd04a3a901a375" providerId="LiveId" clId="{6BAD9109-090F-134F-AC31-9977F0E99B7D}" dt="2019-05-10T10:55:48.249" v="129" actId="1076"/>
          <ac:grpSpMkLst>
            <pc:docMk/>
            <pc:sldMk cId="3257970077" sldId="362"/>
            <ac:grpSpMk id="16" creationId="{00000000-0000-0000-0000-000000000000}"/>
          </ac:grpSpMkLst>
        </pc:grpChg>
        <pc:grpChg chg="mod">
          <ac:chgData name="Victor Valotto" userId="f8cd04a3a901a375" providerId="LiveId" clId="{6BAD9109-090F-134F-AC31-9977F0E99B7D}" dt="2019-05-10T10:55:48.249" v="129" actId="1076"/>
          <ac:grpSpMkLst>
            <pc:docMk/>
            <pc:sldMk cId="3257970077" sldId="362"/>
            <ac:grpSpMk id="20" creationId="{00000000-0000-0000-0000-000000000000}"/>
          </ac:grpSpMkLst>
        </pc:grpChg>
        <pc:grpChg chg="mod">
          <ac:chgData name="Victor Valotto" userId="f8cd04a3a901a375" providerId="LiveId" clId="{6BAD9109-090F-134F-AC31-9977F0E99B7D}" dt="2019-05-10T10:55:48.249" v="129" actId="1076"/>
          <ac:grpSpMkLst>
            <pc:docMk/>
            <pc:sldMk cId="3257970077" sldId="362"/>
            <ac:grpSpMk id="26" creationId="{00000000-0000-0000-0000-000000000000}"/>
          </ac:grpSpMkLst>
        </pc:grpChg>
      </pc:sldChg>
      <pc:sldChg chg="modSp">
        <pc:chgData name="Victor Valotto" userId="f8cd04a3a901a375" providerId="LiveId" clId="{6BAD9109-090F-134F-AC31-9977F0E99B7D}" dt="2019-05-10T10:55:55.392" v="130" actId="1076"/>
        <pc:sldMkLst>
          <pc:docMk/>
          <pc:sldMk cId="2798517698" sldId="363"/>
        </pc:sldMkLst>
        <pc:grpChg chg="mod">
          <ac:chgData name="Victor Valotto" userId="f8cd04a3a901a375" providerId="LiveId" clId="{6BAD9109-090F-134F-AC31-9977F0E99B7D}" dt="2019-05-10T10:55:55.392" v="130" actId="1076"/>
          <ac:grpSpMkLst>
            <pc:docMk/>
            <pc:sldMk cId="2798517698" sldId="363"/>
            <ac:grpSpMk id="4"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7"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10"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13"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16"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19"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22" creationId="{00000000-0000-0000-0000-000000000000}"/>
          </ac:grpSpMkLst>
        </pc:grpChg>
        <pc:grpChg chg="mod">
          <ac:chgData name="Victor Valotto" userId="f8cd04a3a901a375" providerId="LiveId" clId="{6BAD9109-090F-134F-AC31-9977F0E99B7D}" dt="2019-05-10T10:55:55.392" v="130" actId="1076"/>
          <ac:grpSpMkLst>
            <pc:docMk/>
            <pc:sldMk cId="2798517698" sldId="363"/>
            <ac:grpSpMk id="25" creationId="{00000000-0000-0000-0000-000000000000}"/>
          </ac:grpSpMkLst>
        </pc:grpChg>
        <pc:cxnChg chg="mod">
          <ac:chgData name="Victor Valotto" userId="f8cd04a3a901a375" providerId="LiveId" clId="{6BAD9109-090F-134F-AC31-9977F0E99B7D}" dt="2019-05-10T10:55:55.392" v="130" actId="1076"/>
          <ac:cxnSpMkLst>
            <pc:docMk/>
            <pc:sldMk cId="2798517698" sldId="363"/>
            <ac:cxnSpMk id="9" creationId="{00000000-0000-0000-0000-000000000000}"/>
          </ac:cxnSpMkLst>
        </pc:cxnChg>
        <pc:cxnChg chg="mod">
          <ac:chgData name="Victor Valotto" userId="f8cd04a3a901a375" providerId="LiveId" clId="{6BAD9109-090F-134F-AC31-9977F0E99B7D}" dt="2019-05-10T10:55:55.392" v="130" actId="1076"/>
          <ac:cxnSpMkLst>
            <pc:docMk/>
            <pc:sldMk cId="2798517698" sldId="363"/>
            <ac:cxnSpMk id="30" creationId="{00000000-0000-0000-0000-000000000000}"/>
          </ac:cxnSpMkLst>
        </pc:cxnChg>
        <pc:cxnChg chg="mod">
          <ac:chgData name="Victor Valotto" userId="f8cd04a3a901a375" providerId="LiveId" clId="{6BAD9109-090F-134F-AC31-9977F0E99B7D}" dt="2019-05-10T10:55:55.392" v="130" actId="1076"/>
          <ac:cxnSpMkLst>
            <pc:docMk/>
            <pc:sldMk cId="2798517698" sldId="363"/>
            <ac:cxnSpMk id="34" creationId="{00000000-0000-0000-0000-000000000000}"/>
          </ac:cxnSpMkLst>
        </pc:cxnChg>
        <pc:cxnChg chg="mod">
          <ac:chgData name="Victor Valotto" userId="f8cd04a3a901a375" providerId="LiveId" clId="{6BAD9109-090F-134F-AC31-9977F0E99B7D}" dt="2019-05-10T10:55:55.392" v="130" actId="1076"/>
          <ac:cxnSpMkLst>
            <pc:docMk/>
            <pc:sldMk cId="2798517698" sldId="363"/>
            <ac:cxnSpMk id="38" creationId="{00000000-0000-0000-0000-000000000000}"/>
          </ac:cxnSpMkLst>
        </pc:cxnChg>
        <pc:cxnChg chg="mod">
          <ac:chgData name="Victor Valotto" userId="f8cd04a3a901a375" providerId="LiveId" clId="{6BAD9109-090F-134F-AC31-9977F0E99B7D}" dt="2019-05-10T10:55:55.392" v="130" actId="1076"/>
          <ac:cxnSpMkLst>
            <pc:docMk/>
            <pc:sldMk cId="2798517698" sldId="363"/>
            <ac:cxnSpMk id="42" creationId="{00000000-0000-0000-0000-000000000000}"/>
          </ac:cxnSpMkLst>
        </pc:cxnChg>
      </pc:sldChg>
      <pc:sldChg chg="modSp">
        <pc:chgData name="Victor Valotto" userId="f8cd04a3a901a375" providerId="LiveId" clId="{6BAD9109-090F-134F-AC31-9977F0E99B7D}" dt="2019-05-10T10:56:10.294" v="132" actId="1076"/>
        <pc:sldMkLst>
          <pc:docMk/>
          <pc:sldMk cId="41835091" sldId="364"/>
        </pc:sldMkLst>
        <pc:spChg chg="mod">
          <ac:chgData name="Victor Valotto" userId="f8cd04a3a901a375" providerId="LiveId" clId="{6BAD9109-090F-134F-AC31-9977F0E99B7D}" dt="2019-05-10T10:56:10.294" v="132" actId="1076"/>
          <ac:spMkLst>
            <pc:docMk/>
            <pc:sldMk cId="41835091" sldId="364"/>
            <ac:spMk id="3" creationId="{00000000-0000-0000-0000-000000000000}"/>
          </ac:spMkLst>
        </pc:spChg>
        <pc:grpChg chg="mod">
          <ac:chgData name="Victor Valotto" userId="f8cd04a3a901a375" providerId="LiveId" clId="{6BAD9109-090F-134F-AC31-9977F0E99B7D}" dt="2019-05-10T10:56:10.294" v="132" actId="1076"/>
          <ac:grpSpMkLst>
            <pc:docMk/>
            <pc:sldMk cId="41835091" sldId="364"/>
            <ac:grpSpMk id="4"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10"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13"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16"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19"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22"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25"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31"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35" creationId="{00000000-0000-0000-0000-000000000000}"/>
          </ac:grpSpMkLst>
        </pc:grpChg>
        <pc:grpChg chg="mod">
          <ac:chgData name="Victor Valotto" userId="f8cd04a3a901a375" providerId="LiveId" clId="{6BAD9109-090F-134F-AC31-9977F0E99B7D}" dt="2019-05-10T10:56:10.294" v="132" actId="1076"/>
          <ac:grpSpMkLst>
            <pc:docMk/>
            <pc:sldMk cId="41835091" sldId="364"/>
            <ac:grpSpMk id="41" creationId="{00000000-0000-0000-0000-000000000000}"/>
          </ac:grpSpMkLst>
        </pc:grpChg>
        <pc:cxnChg chg="mod">
          <ac:chgData name="Victor Valotto" userId="f8cd04a3a901a375" providerId="LiveId" clId="{6BAD9109-090F-134F-AC31-9977F0E99B7D}" dt="2019-05-10T10:56:10.294" v="132" actId="1076"/>
          <ac:cxnSpMkLst>
            <pc:docMk/>
            <pc:sldMk cId="41835091" sldId="364"/>
            <ac:cxnSpMk id="30" creationId="{00000000-0000-0000-0000-000000000000}"/>
          </ac:cxnSpMkLst>
        </pc:cxnChg>
        <pc:cxnChg chg="mod">
          <ac:chgData name="Victor Valotto" userId="f8cd04a3a901a375" providerId="LiveId" clId="{6BAD9109-090F-134F-AC31-9977F0E99B7D}" dt="2019-05-10T10:56:10.294" v="132" actId="1076"/>
          <ac:cxnSpMkLst>
            <pc:docMk/>
            <pc:sldMk cId="41835091" sldId="364"/>
            <ac:cxnSpMk id="34" creationId="{00000000-0000-0000-0000-000000000000}"/>
          </ac:cxnSpMkLst>
        </pc:cxnChg>
        <pc:cxnChg chg="mod">
          <ac:chgData name="Victor Valotto" userId="f8cd04a3a901a375" providerId="LiveId" clId="{6BAD9109-090F-134F-AC31-9977F0E99B7D}" dt="2019-05-10T10:56:10.294" v="132" actId="1076"/>
          <ac:cxnSpMkLst>
            <pc:docMk/>
            <pc:sldMk cId="41835091" sldId="364"/>
            <ac:cxnSpMk id="38" creationId="{00000000-0000-0000-0000-000000000000}"/>
          </ac:cxnSpMkLst>
        </pc:cxnChg>
        <pc:cxnChg chg="mod">
          <ac:chgData name="Victor Valotto" userId="f8cd04a3a901a375" providerId="LiveId" clId="{6BAD9109-090F-134F-AC31-9977F0E99B7D}" dt="2019-05-10T10:56:10.294" v="132" actId="1076"/>
          <ac:cxnSpMkLst>
            <pc:docMk/>
            <pc:sldMk cId="41835091" sldId="364"/>
            <ac:cxnSpMk id="39" creationId="{00000000-0000-0000-0000-000000000000}"/>
          </ac:cxnSpMkLst>
        </pc:cxnChg>
        <pc:cxnChg chg="mod">
          <ac:chgData name="Victor Valotto" userId="f8cd04a3a901a375" providerId="LiveId" clId="{6BAD9109-090F-134F-AC31-9977F0E99B7D}" dt="2019-05-10T10:56:10.294" v="132" actId="1076"/>
          <ac:cxnSpMkLst>
            <pc:docMk/>
            <pc:sldMk cId="41835091" sldId="364"/>
            <ac:cxnSpMk id="42" creationId="{00000000-0000-0000-0000-000000000000}"/>
          </ac:cxnSpMkLst>
        </pc:cxnChg>
      </pc:sldChg>
      <pc:sldChg chg="modSp">
        <pc:chgData name="Victor Valotto" userId="f8cd04a3a901a375" providerId="LiveId" clId="{6BAD9109-090F-134F-AC31-9977F0E99B7D}" dt="2019-05-10T10:56:16.346" v="133" actId="1076"/>
        <pc:sldMkLst>
          <pc:docMk/>
          <pc:sldMk cId="3309645260" sldId="365"/>
        </pc:sldMkLst>
        <pc:spChg chg="mod">
          <ac:chgData name="Victor Valotto" userId="f8cd04a3a901a375" providerId="LiveId" clId="{6BAD9109-090F-134F-AC31-9977F0E99B7D}" dt="2019-05-10T10:56:16.346" v="133" actId="1076"/>
          <ac:spMkLst>
            <pc:docMk/>
            <pc:sldMk cId="3309645260" sldId="365"/>
            <ac:spMk id="3" creationId="{00000000-0000-0000-0000-000000000000}"/>
          </ac:spMkLst>
        </pc:spChg>
      </pc:sldChg>
      <pc:sldChg chg="modSp">
        <pc:chgData name="Victor Valotto" userId="f8cd04a3a901a375" providerId="LiveId" clId="{6BAD9109-090F-134F-AC31-9977F0E99B7D}" dt="2019-05-10T10:56:27.214" v="134" actId="1076"/>
        <pc:sldMkLst>
          <pc:docMk/>
          <pc:sldMk cId="3891576270" sldId="366"/>
        </pc:sldMkLst>
        <pc:spChg chg="mod">
          <ac:chgData name="Victor Valotto" userId="f8cd04a3a901a375" providerId="LiveId" clId="{6BAD9109-090F-134F-AC31-9977F0E99B7D}" dt="2019-05-10T10:56:27.214" v="134" actId="1076"/>
          <ac:spMkLst>
            <pc:docMk/>
            <pc:sldMk cId="3891576270" sldId="366"/>
            <ac:spMk id="5" creationId="{00000000-0000-0000-0000-000000000000}"/>
          </ac:spMkLst>
        </pc:spChg>
        <pc:spChg chg="mod">
          <ac:chgData name="Victor Valotto" userId="f8cd04a3a901a375" providerId="LiveId" clId="{6BAD9109-090F-134F-AC31-9977F0E99B7D}" dt="2019-05-10T10:56:27.214" v="134" actId="1076"/>
          <ac:spMkLst>
            <pc:docMk/>
            <pc:sldMk cId="3891576270" sldId="366"/>
            <ac:spMk id="6" creationId="{00000000-0000-0000-0000-000000000000}"/>
          </ac:spMkLst>
        </pc:spChg>
      </pc:sldChg>
      <pc:sldChg chg="modSp">
        <pc:chgData name="Victor Valotto" userId="f8cd04a3a901a375" providerId="LiveId" clId="{6BAD9109-090F-134F-AC31-9977F0E99B7D}" dt="2019-05-10T10:56:33.266" v="135" actId="1076"/>
        <pc:sldMkLst>
          <pc:docMk/>
          <pc:sldMk cId="3212266369" sldId="370"/>
        </pc:sldMkLst>
        <pc:spChg chg="mod">
          <ac:chgData name="Victor Valotto" userId="f8cd04a3a901a375" providerId="LiveId" clId="{6BAD9109-090F-134F-AC31-9977F0E99B7D}" dt="2019-05-10T10:56:33.266" v="135" actId="1076"/>
          <ac:spMkLst>
            <pc:docMk/>
            <pc:sldMk cId="3212266369" sldId="370"/>
            <ac:spMk id="3" creationId="{00000000-0000-0000-0000-000000000000}"/>
          </ac:spMkLst>
        </pc:spChg>
      </pc:sldChg>
      <pc:sldChg chg="modSp">
        <pc:chgData name="Victor Valotto" userId="f8cd04a3a901a375" providerId="LiveId" clId="{6BAD9109-090F-134F-AC31-9977F0E99B7D}" dt="2019-05-10T10:56:37.421" v="136" actId="1076"/>
        <pc:sldMkLst>
          <pc:docMk/>
          <pc:sldMk cId="3799833642" sldId="371"/>
        </pc:sldMkLst>
        <pc:spChg chg="mod">
          <ac:chgData name="Victor Valotto" userId="f8cd04a3a901a375" providerId="LiveId" clId="{6BAD9109-090F-134F-AC31-9977F0E99B7D}" dt="2019-05-10T10:56:37.421" v="136" actId="1076"/>
          <ac:spMkLst>
            <pc:docMk/>
            <pc:sldMk cId="3799833642" sldId="371"/>
            <ac:spMk id="3" creationId="{00000000-0000-0000-0000-000000000000}"/>
          </ac:spMkLst>
        </pc:spChg>
      </pc:sldChg>
      <pc:sldChg chg="modSp">
        <pc:chgData name="Victor Valotto" userId="f8cd04a3a901a375" providerId="LiveId" clId="{6BAD9109-090F-134F-AC31-9977F0E99B7D}" dt="2019-05-10T10:56:58.533" v="139" actId="1076"/>
        <pc:sldMkLst>
          <pc:docMk/>
          <pc:sldMk cId="4253207730" sldId="372"/>
        </pc:sldMkLst>
        <pc:spChg chg="mod">
          <ac:chgData name="Victor Valotto" userId="f8cd04a3a901a375" providerId="LiveId" clId="{6BAD9109-090F-134F-AC31-9977F0E99B7D}" dt="2019-05-10T10:56:54.473" v="138" actId="1076"/>
          <ac:spMkLst>
            <pc:docMk/>
            <pc:sldMk cId="4253207730" sldId="372"/>
            <ac:spMk id="3" creationId="{00000000-0000-0000-0000-000000000000}"/>
          </ac:spMkLst>
        </pc:spChg>
        <pc:picChg chg="mod">
          <ac:chgData name="Victor Valotto" userId="f8cd04a3a901a375" providerId="LiveId" clId="{6BAD9109-090F-134F-AC31-9977F0E99B7D}" dt="2019-05-10T10:56:58.533" v="139" actId="1076"/>
          <ac:picMkLst>
            <pc:docMk/>
            <pc:sldMk cId="4253207730" sldId="372"/>
            <ac:picMk id="4" creationId="{00000000-0000-0000-0000-000000000000}"/>
          </ac:picMkLst>
        </pc:picChg>
      </pc:sldChg>
      <pc:sldChg chg="modSp">
        <pc:chgData name="Victor Valotto" userId="f8cd04a3a901a375" providerId="LiveId" clId="{6BAD9109-090F-134F-AC31-9977F0E99B7D}" dt="2019-05-10T10:57:12.641" v="141" actId="1076"/>
        <pc:sldMkLst>
          <pc:docMk/>
          <pc:sldMk cId="1062620037" sldId="375"/>
        </pc:sldMkLst>
        <pc:spChg chg="mod">
          <ac:chgData name="Victor Valotto" userId="f8cd04a3a901a375" providerId="LiveId" clId="{6BAD9109-090F-134F-AC31-9977F0E99B7D}" dt="2019-05-10T10:57:12.641" v="141" actId="1076"/>
          <ac:spMkLst>
            <pc:docMk/>
            <pc:sldMk cId="1062620037" sldId="375"/>
            <ac:spMk id="2" creationId="{00000000-0000-0000-0000-000000000000}"/>
          </ac:spMkLst>
        </pc:spChg>
      </pc:sldChg>
      <pc:sldChg chg="modSp">
        <pc:chgData name="Victor Valotto" userId="f8cd04a3a901a375" providerId="LiveId" clId="{6BAD9109-090F-134F-AC31-9977F0E99B7D}" dt="2019-05-10T10:57:08.378" v="140" actId="1076"/>
        <pc:sldMkLst>
          <pc:docMk/>
          <pc:sldMk cId="514948847" sldId="376"/>
        </pc:sldMkLst>
        <pc:spChg chg="mod">
          <ac:chgData name="Victor Valotto" userId="f8cd04a3a901a375" providerId="LiveId" clId="{6BAD9109-090F-134F-AC31-9977F0E99B7D}" dt="2019-05-10T10:57:08.378" v="140" actId="1076"/>
          <ac:spMkLst>
            <pc:docMk/>
            <pc:sldMk cId="514948847" sldId="376"/>
            <ac:spMk id="5" creationId="{00000000-0000-0000-0000-000000000000}"/>
          </ac:spMkLst>
        </pc:spChg>
        <pc:spChg chg="mod">
          <ac:chgData name="Victor Valotto" userId="f8cd04a3a901a375" providerId="LiveId" clId="{6BAD9109-090F-134F-AC31-9977F0E99B7D}" dt="2019-05-10T10:57:08.378" v="140" actId="1076"/>
          <ac:spMkLst>
            <pc:docMk/>
            <pc:sldMk cId="514948847" sldId="376"/>
            <ac:spMk id="8" creationId="{00000000-0000-0000-0000-000000000000}"/>
          </ac:spMkLst>
        </pc:spChg>
        <pc:spChg chg="mod">
          <ac:chgData name="Victor Valotto" userId="f8cd04a3a901a375" providerId="LiveId" clId="{6BAD9109-090F-134F-AC31-9977F0E99B7D}" dt="2019-05-10T10:57:08.378" v="140" actId="1076"/>
          <ac:spMkLst>
            <pc:docMk/>
            <pc:sldMk cId="514948847" sldId="376"/>
            <ac:spMk id="12" creationId="{00000000-0000-0000-0000-000000000000}"/>
          </ac:spMkLst>
        </pc:spChg>
        <pc:spChg chg="mod">
          <ac:chgData name="Victor Valotto" userId="f8cd04a3a901a375" providerId="LiveId" clId="{6BAD9109-090F-134F-AC31-9977F0E99B7D}" dt="2019-05-10T10:57:08.378" v="140" actId="1076"/>
          <ac:spMkLst>
            <pc:docMk/>
            <pc:sldMk cId="514948847" sldId="376"/>
            <ac:spMk id="14" creationId="{00000000-0000-0000-0000-000000000000}"/>
          </ac:spMkLst>
        </pc:spChg>
        <pc:picChg chg="mod">
          <ac:chgData name="Victor Valotto" userId="f8cd04a3a901a375" providerId="LiveId" clId="{6BAD9109-090F-134F-AC31-9977F0E99B7D}" dt="2019-05-10T10:57:08.378" v="140" actId="1076"/>
          <ac:picMkLst>
            <pc:docMk/>
            <pc:sldMk cId="514948847" sldId="376"/>
            <ac:picMk id="3" creationId="{00000000-0000-0000-0000-000000000000}"/>
          </ac:picMkLst>
        </pc:picChg>
        <pc:picChg chg="mod">
          <ac:chgData name="Victor Valotto" userId="f8cd04a3a901a375" providerId="LiveId" clId="{6BAD9109-090F-134F-AC31-9977F0E99B7D}" dt="2019-05-10T10:57:08.378" v="140" actId="1076"/>
          <ac:picMkLst>
            <pc:docMk/>
            <pc:sldMk cId="514948847" sldId="376"/>
            <ac:picMk id="4" creationId="{00000000-0000-0000-0000-000000000000}"/>
          </ac:picMkLst>
        </pc:picChg>
      </pc:sldChg>
      <pc:sldChg chg="modSp">
        <pc:chgData name="Victor Valotto" userId="f8cd04a3a901a375" providerId="LiveId" clId="{6BAD9109-090F-134F-AC31-9977F0E99B7D}" dt="2019-05-10T10:57:18.164" v="142" actId="1076"/>
        <pc:sldMkLst>
          <pc:docMk/>
          <pc:sldMk cId="810843016" sldId="378"/>
        </pc:sldMkLst>
        <pc:spChg chg="mod">
          <ac:chgData name="Victor Valotto" userId="f8cd04a3a901a375" providerId="LiveId" clId="{6BAD9109-090F-134F-AC31-9977F0E99B7D}" dt="2019-05-10T10:57:18.164" v="142" actId="1076"/>
          <ac:spMkLst>
            <pc:docMk/>
            <pc:sldMk cId="810843016" sldId="378"/>
            <ac:spMk id="6" creationId="{00000000-0000-0000-0000-000000000000}"/>
          </ac:spMkLst>
        </pc:spChg>
      </pc:sldChg>
      <pc:sldChg chg="modSp">
        <pc:chgData name="Victor Valotto" userId="f8cd04a3a901a375" providerId="LiveId" clId="{6BAD9109-090F-134F-AC31-9977F0E99B7D}" dt="2019-05-10T10:53:08.236" v="108" actId="1076"/>
        <pc:sldMkLst>
          <pc:docMk/>
          <pc:sldMk cId="639116334" sldId="403"/>
        </pc:sldMkLst>
        <pc:picChg chg="mod">
          <ac:chgData name="Victor Valotto" userId="f8cd04a3a901a375" providerId="LiveId" clId="{6BAD9109-090F-134F-AC31-9977F0E99B7D}" dt="2019-05-10T10:53:08.236" v="108" actId="1076"/>
          <ac:picMkLst>
            <pc:docMk/>
            <pc:sldMk cId="639116334" sldId="403"/>
            <ac:picMk id="7" creationId="{00000000-0000-0000-0000-000000000000}"/>
          </ac:picMkLst>
        </pc:picChg>
        <pc:picChg chg="mod">
          <ac:chgData name="Victor Valotto" userId="f8cd04a3a901a375" providerId="LiveId" clId="{6BAD9109-090F-134F-AC31-9977F0E99B7D}" dt="2019-05-10T10:53:08.236" v="108" actId="1076"/>
          <ac:picMkLst>
            <pc:docMk/>
            <pc:sldMk cId="639116334" sldId="403"/>
            <ac:picMk id="8" creationId="{00000000-0000-0000-0000-000000000000}"/>
          </ac:picMkLst>
        </pc:picChg>
      </pc:sldChg>
      <pc:sldChg chg="modSp">
        <pc:chgData name="Victor Valotto" userId="f8cd04a3a901a375" providerId="LiveId" clId="{6BAD9109-090F-134F-AC31-9977F0E99B7D}" dt="2019-05-10T10:53:46.044" v="113" actId="1076"/>
        <pc:sldMkLst>
          <pc:docMk/>
          <pc:sldMk cId="1113573310" sldId="407"/>
        </pc:sldMkLst>
        <pc:picChg chg="mod">
          <ac:chgData name="Victor Valotto" userId="f8cd04a3a901a375" providerId="LiveId" clId="{6BAD9109-090F-134F-AC31-9977F0E99B7D}" dt="2019-05-10T10:53:46.044" v="113" actId="1076"/>
          <ac:picMkLst>
            <pc:docMk/>
            <pc:sldMk cId="1113573310" sldId="407"/>
            <ac:picMk id="7" creationId="{00000000-0000-0000-0000-000000000000}"/>
          </ac:picMkLst>
        </pc:picChg>
      </pc:sldChg>
      <pc:sldChg chg="modSp">
        <pc:chgData name="Victor Valotto" userId="f8cd04a3a901a375" providerId="LiveId" clId="{6BAD9109-090F-134F-AC31-9977F0E99B7D}" dt="2019-05-10T10:53:50.076" v="114" actId="1076"/>
        <pc:sldMkLst>
          <pc:docMk/>
          <pc:sldMk cId="1973623558" sldId="408"/>
        </pc:sldMkLst>
        <pc:picChg chg="mod">
          <ac:chgData name="Victor Valotto" userId="f8cd04a3a901a375" providerId="LiveId" clId="{6BAD9109-090F-134F-AC31-9977F0E99B7D}" dt="2019-05-10T10:53:50.076" v="114" actId="1076"/>
          <ac:picMkLst>
            <pc:docMk/>
            <pc:sldMk cId="1973623558" sldId="408"/>
            <ac:picMk id="7" creationId="{00000000-0000-0000-0000-000000000000}"/>
          </ac:picMkLst>
        </pc:picChg>
      </pc:sldChg>
      <pc:sldChg chg="modSp">
        <pc:chgData name="Victor Valotto" userId="f8cd04a3a901a375" providerId="LiveId" clId="{6BAD9109-090F-134F-AC31-9977F0E99B7D}" dt="2019-05-10T10:53:59.241" v="115" actId="1076"/>
        <pc:sldMkLst>
          <pc:docMk/>
          <pc:sldMk cId="1561500393" sldId="409"/>
        </pc:sldMkLst>
        <pc:picChg chg="mod">
          <ac:chgData name="Victor Valotto" userId="f8cd04a3a901a375" providerId="LiveId" clId="{6BAD9109-090F-134F-AC31-9977F0E99B7D}" dt="2019-05-10T10:53:59.241" v="115" actId="1076"/>
          <ac:picMkLst>
            <pc:docMk/>
            <pc:sldMk cId="1561500393" sldId="409"/>
            <ac:picMk id="7" creationId="{00000000-0000-0000-0000-000000000000}"/>
          </ac:picMkLst>
        </pc:picChg>
      </pc:sldChg>
      <pc:sldChg chg="modSp ord">
        <pc:chgData name="Victor Valotto" userId="f8cd04a3a901a375" providerId="LiveId" clId="{6BAD9109-090F-134F-AC31-9977F0E99B7D}" dt="2019-05-10T10:54:06.036" v="117" actId="1076"/>
        <pc:sldMkLst>
          <pc:docMk/>
          <pc:sldMk cId="1198911947" sldId="410"/>
        </pc:sldMkLst>
        <pc:picChg chg="mod">
          <ac:chgData name="Victor Valotto" userId="f8cd04a3a901a375" providerId="LiveId" clId="{6BAD9109-090F-134F-AC31-9977F0E99B7D}" dt="2019-05-10T10:54:06.036" v="117" actId="1076"/>
          <ac:picMkLst>
            <pc:docMk/>
            <pc:sldMk cId="1198911947" sldId="410"/>
            <ac:picMk id="7" creationId="{00000000-0000-0000-0000-000000000000}"/>
          </ac:picMkLst>
        </pc:picChg>
      </pc:sldChg>
      <pc:sldChg chg="modSp">
        <pc:chgData name="Victor Valotto" userId="f8cd04a3a901a375" providerId="LiveId" clId="{6BAD9109-090F-134F-AC31-9977F0E99B7D}" dt="2019-05-09T22:33:18.999" v="6" actId="1076"/>
        <pc:sldMkLst>
          <pc:docMk/>
          <pc:sldMk cId="172432480" sldId="414"/>
        </pc:sldMkLst>
        <pc:spChg chg="mod">
          <ac:chgData name="Victor Valotto" userId="f8cd04a3a901a375" providerId="LiveId" clId="{6BAD9109-090F-134F-AC31-9977F0E99B7D}" dt="2019-05-09T22:27:05.725" v="5" actId="1076"/>
          <ac:spMkLst>
            <pc:docMk/>
            <pc:sldMk cId="172432480" sldId="414"/>
            <ac:spMk id="4" creationId="{00000000-0000-0000-0000-000000000000}"/>
          </ac:spMkLst>
        </pc:spChg>
        <pc:spChg chg="mod">
          <ac:chgData name="Victor Valotto" userId="f8cd04a3a901a375" providerId="LiveId" clId="{6BAD9109-090F-134F-AC31-9977F0E99B7D}" dt="2019-05-09T22:27:01.393" v="4" actId="14100"/>
          <ac:spMkLst>
            <pc:docMk/>
            <pc:sldMk cId="172432480" sldId="414"/>
            <ac:spMk id="5" creationId="{00000000-0000-0000-0000-000000000000}"/>
          </ac:spMkLst>
        </pc:spChg>
        <pc:spChg chg="mod">
          <ac:chgData name="Victor Valotto" userId="f8cd04a3a901a375" providerId="LiveId" clId="{6BAD9109-090F-134F-AC31-9977F0E99B7D}" dt="2019-05-09T22:26:19.788" v="0" actId="1076"/>
          <ac:spMkLst>
            <pc:docMk/>
            <pc:sldMk cId="172432480" sldId="414"/>
            <ac:spMk id="6" creationId="{00000000-0000-0000-0000-000000000000}"/>
          </ac:spMkLst>
        </pc:spChg>
        <pc:grpChg chg="mod">
          <ac:chgData name="Victor Valotto" userId="f8cd04a3a901a375" providerId="LiveId" clId="{6BAD9109-090F-134F-AC31-9977F0E99B7D}" dt="2019-05-09T22:26:19.788" v="0" actId="1076"/>
          <ac:grpSpMkLst>
            <pc:docMk/>
            <pc:sldMk cId="172432480" sldId="414"/>
            <ac:grpSpMk id="15"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16"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18"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19"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20"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21" creationId="{00000000-0000-0000-0000-000000000000}"/>
          </ac:grpSpMkLst>
        </pc:grpChg>
        <pc:grpChg chg="mod">
          <ac:chgData name="Victor Valotto" userId="f8cd04a3a901a375" providerId="LiveId" clId="{6BAD9109-090F-134F-AC31-9977F0E99B7D}" dt="2019-05-09T22:26:19.788" v="0" actId="1076"/>
          <ac:grpSpMkLst>
            <pc:docMk/>
            <pc:sldMk cId="172432480" sldId="414"/>
            <ac:grpSpMk id="22" creationId="{00000000-0000-0000-0000-000000000000}"/>
          </ac:grpSpMkLst>
        </pc:grpChg>
        <pc:grpChg chg="mod">
          <ac:chgData name="Victor Valotto" userId="f8cd04a3a901a375" providerId="LiveId" clId="{6BAD9109-090F-134F-AC31-9977F0E99B7D}" dt="2019-05-09T22:33:18.999" v="6" actId="1076"/>
          <ac:grpSpMkLst>
            <pc:docMk/>
            <pc:sldMk cId="172432480" sldId="414"/>
            <ac:grpSpMk id="43" creationId="{00000000-0000-0000-0000-000000000000}"/>
          </ac:grpSpMkLst>
        </pc:grpChg>
        <pc:grpChg chg="mod">
          <ac:chgData name="Victor Valotto" userId="f8cd04a3a901a375" providerId="LiveId" clId="{6BAD9109-090F-134F-AC31-9977F0E99B7D}" dt="2019-05-09T22:26:58.648" v="3" actId="1076"/>
          <ac:grpSpMkLst>
            <pc:docMk/>
            <pc:sldMk cId="172432480" sldId="414"/>
            <ac:grpSpMk id="50" creationId="{00000000-0000-0000-0000-000000000000}"/>
          </ac:grpSpMkLst>
        </pc:grpChg>
      </pc:sldChg>
      <pc:sldChg chg="modSp">
        <pc:chgData name="Victor Valotto" userId="f8cd04a3a901a375" providerId="LiveId" clId="{6BAD9109-090F-134F-AC31-9977F0E99B7D}" dt="2019-05-09T22:33:35.745" v="10" actId="1076"/>
        <pc:sldMkLst>
          <pc:docMk/>
          <pc:sldMk cId="3173185681" sldId="415"/>
        </pc:sldMkLst>
        <pc:picChg chg="mod">
          <ac:chgData name="Victor Valotto" userId="f8cd04a3a901a375" providerId="LiveId" clId="{6BAD9109-090F-134F-AC31-9977F0E99B7D}" dt="2019-05-09T22:33:31.290" v="8" actId="1076"/>
          <ac:picMkLst>
            <pc:docMk/>
            <pc:sldMk cId="3173185681" sldId="415"/>
            <ac:picMk id="4" creationId="{00000000-0000-0000-0000-000000000000}"/>
          </ac:picMkLst>
        </pc:picChg>
        <pc:picChg chg="mod">
          <ac:chgData name="Victor Valotto" userId="f8cd04a3a901a375" providerId="LiveId" clId="{6BAD9109-090F-134F-AC31-9977F0E99B7D}" dt="2019-05-09T22:33:35.745" v="10" actId="1076"/>
          <ac:picMkLst>
            <pc:docMk/>
            <pc:sldMk cId="3173185681" sldId="415"/>
            <ac:picMk id="5" creationId="{00000000-0000-0000-0000-000000000000}"/>
          </ac:picMkLst>
        </pc:picChg>
        <pc:picChg chg="mod">
          <ac:chgData name="Victor Valotto" userId="f8cd04a3a901a375" providerId="LiveId" clId="{6BAD9109-090F-134F-AC31-9977F0E99B7D}" dt="2019-05-09T22:33:29.456" v="7" actId="1076"/>
          <ac:picMkLst>
            <pc:docMk/>
            <pc:sldMk cId="3173185681" sldId="415"/>
            <ac:picMk id="6" creationId="{00000000-0000-0000-0000-000000000000}"/>
          </ac:picMkLst>
        </pc:picChg>
        <pc:picChg chg="mod">
          <ac:chgData name="Victor Valotto" userId="f8cd04a3a901a375" providerId="LiveId" clId="{6BAD9109-090F-134F-AC31-9977F0E99B7D}" dt="2019-05-09T22:33:34.246" v="9" actId="1076"/>
          <ac:picMkLst>
            <pc:docMk/>
            <pc:sldMk cId="3173185681" sldId="415"/>
            <ac:picMk id="7" creationId="{00000000-0000-0000-0000-000000000000}"/>
          </ac:picMkLst>
        </pc:picChg>
      </pc:sldChg>
      <pc:sldChg chg="modSp">
        <pc:chgData name="Victor Valotto" userId="f8cd04a3a901a375" providerId="LiveId" clId="{6BAD9109-090F-134F-AC31-9977F0E99B7D}" dt="2019-05-09T22:33:45.645" v="13" actId="1076"/>
        <pc:sldMkLst>
          <pc:docMk/>
          <pc:sldMk cId="150490305" sldId="416"/>
        </pc:sldMkLst>
        <pc:spChg chg="mod">
          <ac:chgData name="Victor Valotto" userId="f8cd04a3a901a375" providerId="LiveId" clId="{6BAD9109-090F-134F-AC31-9977F0E99B7D}" dt="2019-05-09T22:33:45.645" v="13" actId="1076"/>
          <ac:spMkLst>
            <pc:docMk/>
            <pc:sldMk cId="150490305" sldId="416"/>
            <ac:spMk id="3" creationId="{00000000-0000-0000-0000-000000000000}"/>
          </ac:spMkLst>
        </pc:spChg>
        <pc:picChg chg="mod">
          <ac:chgData name="Victor Valotto" userId="f8cd04a3a901a375" providerId="LiveId" clId="{6BAD9109-090F-134F-AC31-9977F0E99B7D}" dt="2019-05-09T22:33:38.220" v="11" actId="1076"/>
          <ac:picMkLst>
            <pc:docMk/>
            <pc:sldMk cId="150490305" sldId="416"/>
            <ac:picMk id="4" creationId="{00000000-0000-0000-0000-000000000000}"/>
          </ac:picMkLst>
        </pc:picChg>
        <pc:picChg chg="mod">
          <ac:chgData name="Victor Valotto" userId="f8cd04a3a901a375" providerId="LiveId" clId="{6BAD9109-090F-134F-AC31-9977F0E99B7D}" dt="2019-05-09T22:33:39.841" v="12" actId="1076"/>
          <ac:picMkLst>
            <pc:docMk/>
            <pc:sldMk cId="150490305" sldId="416"/>
            <ac:picMk id="5" creationId="{00000000-0000-0000-0000-000000000000}"/>
          </ac:picMkLst>
        </pc:picChg>
      </pc:sldChg>
      <pc:sldChg chg="modSp">
        <pc:chgData name="Victor Valotto" userId="f8cd04a3a901a375" providerId="LiveId" clId="{6BAD9109-090F-134F-AC31-9977F0E99B7D}" dt="2019-05-09T22:34:08.809" v="17" actId="1076"/>
        <pc:sldMkLst>
          <pc:docMk/>
          <pc:sldMk cId="1257839646" sldId="417"/>
        </pc:sldMkLst>
        <pc:spChg chg="mod">
          <ac:chgData name="Victor Valotto" userId="f8cd04a3a901a375" providerId="LiveId" clId="{6BAD9109-090F-134F-AC31-9977F0E99B7D}" dt="2019-05-09T22:34:08.809" v="17" actId="1076"/>
          <ac:spMkLst>
            <pc:docMk/>
            <pc:sldMk cId="1257839646" sldId="417"/>
            <ac:spMk id="6" creationId="{00000000-0000-0000-0000-000000000000}"/>
          </ac:spMkLst>
        </pc:spChg>
        <pc:spChg chg="mod">
          <ac:chgData name="Victor Valotto" userId="f8cd04a3a901a375" providerId="LiveId" clId="{6BAD9109-090F-134F-AC31-9977F0E99B7D}" dt="2019-05-09T22:34:08.809" v="17" actId="1076"/>
          <ac:spMkLst>
            <pc:docMk/>
            <pc:sldMk cId="1257839646" sldId="417"/>
            <ac:spMk id="7" creationId="{00000000-0000-0000-0000-000000000000}"/>
          </ac:spMkLst>
        </pc:spChg>
        <pc:spChg chg="mod">
          <ac:chgData name="Victor Valotto" userId="f8cd04a3a901a375" providerId="LiveId" clId="{6BAD9109-090F-134F-AC31-9977F0E99B7D}" dt="2019-05-09T22:34:08.809" v="17" actId="1076"/>
          <ac:spMkLst>
            <pc:docMk/>
            <pc:sldMk cId="1257839646" sldId="417"/>
            <ac:spMk id="8" creationId="{00000000-0000-0000-0000-000000000000}"/>
          </ac:spMkLst>
        </pc:spChg>
        <pc:spChg chg="mod">
          <ac:chgData name="Victor Valotto" userId="f8cd04a3a901a375" providerId="LiveId" clId="{6BAD9109-090F-134F-AC31-9977F0E99B7D}" dt="2019-05-09T22:34:08.809" v="17" actId="1076"/>
          <ac:spMkLst>
            <pc:docMk/>
            <pc:sldMk cId="1257839646" sldId="417"/>
            <ac:spMk id="9" creationId="{00000000-0000-0000-0000-000000000000}"/>
          </ac:spMkLst>
        </pc:spChg>
        <pc:spChg chg="mod">
          <ac:chgData name="Victor Valotto" userId="f8cd04a3a901a375" providerId="LiveId" clId="{6BAD9109-090F-134F-AC31-9977F0E99B7D}" dt="2019-05-09T22:34:08.809" v="17" actId="1076"/>
          <ac:spMkLst>
            <pc:docMk/>
            <pc:sldMk cId="1257839646" sldId="417"/>
            <ac:spMk id="10" creationId="{00000000-0000-0000-0000-000000000000}"/>
          </ac:spMkLst>
        </pc:spChg>
        <pc:spChg chg="mod">
          <ac:chgData name="Victor Valotto" userId="f8cd04a3a901a375" providerId="LiveId" clId="{6BAD9109-090F-134F-AC31-9977F0E99B7D}" dt="2019-05-09T22:33:53.918" v="15" actId="1076"/>
          <ac:spMkLst>
            <pc:docMk/>
            <pc:sldMk cId="1257839646" sldId="417"/>
            <ac:spMk id="11" creationId="{00000000-0000-0000-0000-000000000000}"/>
          </ac:spMkLst>
        </pc:spChg>
      </pc:sldChg>
      <pc:sldChg chg="modSp">
        <pc:chgData name="Victor Valotto" userId="f8cd04a3a901a375" providerId="LiveId" clId="{6BAD9109-090F-134F-AC31-9977F0E99B7D}" dt="2019-05-09T22:34:15.177" v="18" actId="1076"/>
        <pc:sldMkLst>
          <pc:docMk/>
          <pc:sldMk cId="1261093057" sldId="418"/>
        </pc:sldMkLst>
        <pc:spChg chg="mod">
          <ac:chgData name="Victor Valotto" userId="f8cd04a3a901a375" providerId="LiveId" clId="{6BAD9109-090F-134F-AC31-9977F0E99B7D}" dt="2019-05-09T22:34:15.177" v="18" actId="1076"/>
          <ac:spMkLst>
            <pc:docMk/>
            <pc:sldMk cId="1261093057" sldId="418"/>
            <ac:spMk id="3" creationId="{00000000-0000-0000-0000-000000000000}"/>
          </ac:spMkLst>
        </pc:spChg>
      </pc:sldChg>
      <pc:sldChg chg="modSp">
        <pc:chgData name="Victor Valotto" userId="f8cd04a3a901a375" providerId="LiveId" clId="{6BAD9109-090F-134F-AC31-9977F0E99B7D}" dt="2019-05-09T22:34:22.781" v="19" actId="1076"/>
        <pc:sldMkLst>
          <pc:docMk/>
          <pc:sldMk cId="3580461999" sldId="419"/>
        </pc:sldMkLst>
        <pc:picChg chg="mod">
          <ac:chgData name="Victor Valotto" userId="f8cd04a3a901a375" providerId="LiveId" clId="{6BAD9109-090F-134F-AC31-9977F0E99B7D}" dt="2019-05-09T22:34:22.781" v="19" actId="1076"/>
          <ac:picMkLst>
            <pc:docMk/>
            <pc:sldMk cId="3580461999" sldId="419"/>
            <ac:picMk id="1026" creationId="{00000000-0000-0000-0000-000000000000}"/>
          </ac:picMkLst>
        </pc:picChg>
        <pc:picChg chg="mod">
          <ac:chgData name="Victor Valotto" userId="f8cd04a3a901a375" providerId="LiveId" clId="{6BAD9109-090F-134F-AC31-9977F0E99B7D}" dt="2019-05-09T22:34:22.781" v="19" actId="1076"/>
          <ac:picMkLst>
            <pc:docMk/>
            <pc:sldMk cId="3580461999" sldId="419"/>
            <ac:picMk id="1027" creationId="{00000000-0000-0000-0000-000000000000}"/>
          </ac:picMkLst>
        </pc:picChg>
        <pc:picChg chg="mod">
          <ac:chgData name="Victor Valotto" userId="f8cd04a3a901a375" providerId="LiveId" clId="{6BAD9109-090F-134F-AC31-9977F0E99B7D}" dt="2019-05-09T22:34:22.781" v="19" actId="1076"/>
          <ac:picMkLst>
            <pc:docMk/>
            <pc:sldMk cId="3580461999" sldId="419"/>
            <ac:picMk id="1032" creationId="{00000000-0000-0000-0000-000000000000}"/>
          </ac:picMkLst>
        </pc:picChg>
      </pc:sldChg>
      <pc:sldChg chg="modSp">
        <pc:chgData name="Victor Valotto" userId="f8cd04a3a901a375" providerId="LiveId" clId="{6BAD9109-090F-134F-AC31-9977F0E99B7D}" dt="2019-05-09T22:34:27.935" v="20" actId="1076"/>
        <pc:sldMkLst>
          <pc:docMk/>
          <pc:sldMk cId="2304934313" sldId="420"/>
        </pc:sldMkLst>
        <pc:picChg chg="mod">
          <ac:chgData name="Victor Valotto" userId="f8cd04a3a901a375" providerId="LiveId" clId="{6BAD9109-090F-134F-AC31-9977F0E99B7D}" dt="2019-05-09T22:34:27.935" v="20" actId="1076"/>
          <ac:picMkLst>
            <pc:docMk/>
            <pc:sldMk cId="2304934313" sldId="420"/>
            <ac:picMk id="2050" creationId="{00000000-0000-0000-0000-000000000000}"/>
          </ac:picMkLst>
        </pc:picChg>
      </pc:sldChg>
      <pc:sldChg chg="modSp">
        <pc:chgData name="Victor Valotto" userId="f8cd04a3a901a375" providerId="LiveId" clId="{6BAD9109-090F-134F-AC31-9977F0E99B7D}" dt="2019-05-09T22:34:31.320" v="21" actId="1076"/>
        <pc:sldMkLst>
          <pc:docMk/>
          <pc:sldMk cId="3804994748" sldId="421"/>
        </pc:sldMkLst>
        <pc:picChg chg="mod">
          <ac:chgData name="Victor Valotto" userId="f8cd04a3a901a375" providerId="LiveId" clId="{6BAD9109-090F-134F-AC31-9977F0E99B7D}" dt="2019-05-09T22:34:31.320" v="21" actId="1076"/>
          <ac:picMkLst>
            <pc:docMk/>
            <pc:sldMk cId="3804994748" sldId="421"/>
            <ac:picMk id="3074" creationId="{00000000-0000-0000-0000-000000000000}"/>
          </ac:picMkLst>
        </pc:picChg>
      </pc:sldChg>
      <pc:sldChg chg="modSp">
        <pc:chgData name="Victor Valotto" userId="f8cd04a3a901a375" providerId="LiveId" clId="{6BAD9109-090F-134F-AC31-9977F0E99B7D}" dt="2019-05-09T22:34:34.819" v="22" actId="1076"/>
        <pc:sldMkLst>
          <pc:docMk/>
          <pc:sldMk cId="4185909829" sldId="422"/>
        </pc:sldMkLst>
        <pc:picChg chg="mod">
          <ac:chgData name="Victor Valotto" userId="f8cd04a3a901a375" providerId="LiveId" clId="{6BAD9109-090F-134F-AC31-9977F0E99B7D}" dt="2019-05-09T22:34:34.819" v="22" actId="1076"/>
          <ac:picMkLst>
            <pc:docMk/>
            <pc:sldMk cId="4185909829" sldId="422"/>
            <ac:picMk id="4098" creationId="{00000000-0000-0000-0000-000000000000}"/>
          </ac:picMkLst>
        </pc:picChg>
      </pc:sldChg>
      <pc:sldChg chg="modSp">
        <pc:chgData name="Victor Valotto" userId="f8cd04a3a901a375" providerId="LiveId" clId="{6BAD9109-090F-134F-AC31-9977F0E99B7D}" dt="2019-05-10T10:52:54.047" v="105" actId="1076"/>
        <pc:sldMkLst>
          <pc:docMk/>
          <pc:sldMk cId="3255173732" sldId="425"/>
        </pc:sldMkLst>
        <pc:spChg chg="mod">
          <ac:chgData name="Victor Valotto" userId="f8cd04a3a901a375" providerId="LiveId" clId="{6BAD9109-090F-134F-AC31-9977F0E99B7D}" dt="2019-05-10T10:52:54.047" v="105" actId="1076"/>
          <ac:spMkLst>
            <pc:docMk/>
            <pc:sldMk cId="3255173732" sldId="425"/>
            <ac:spMk id="3" creationId="{00000000-0000-0000-0000-000000000000}"/>
          </ac:spMkLst>
        </pc:spChg>
      </pc:sldChg>
      <pc:sldChg chg="modSp">
        <pc:chgData name="Victor Valotto" userId="f8cd04a3a901a375" providerId="LiveId" clId="{6BAD9109-090F-134F-AC31-9977F0E99B7D}" dt="2019-05-10T10:53:02.473" v="107" actId="14100"/>
        <pc:sldMkLst>
          <pc:docMk/>
          <pc:sldMk cId="36618980" sldId="426"/>
        </pc:sldMkLst>
        <pc:spChg chg="mod">
          <ac:chgData name="Victor Valotto" userId="f8cd04a3a901a375" providerId="LiveId" clId="{6BAD9109-090F-134F-AC31-9977F0E99B7D}" dt="2019-05-10T10:53:02.473" v="107" actId="14100"/>
          <ac:spMkLst>
            <pc:docMk/>
            <pc:sldMk cId="36618980" sldId="426"/>
            <ac:spMk id="2" creationId="{00000000-0000-0000-0000-000000000000}"/>
          </ac:spMkLst>
        </pc:spChg>
        <pc:spChg chg="mod">
          <ac:chgData name="Victor Valotto" userId="f8cd04a3a901a375" providerId="LiveId" clId="{6BAD9109-090F-134F-AC31-9977F0E99B7D}" dt="2019-05-10T10:52:59.751" v="106" actId="1076"/>
          <ac:spMkLst>
            <pc:docMk/>
            <pc:sldMk cId="36618980" sldId="42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15/5/2019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51</a:t>
            </a:fld>
            <a:endParaRPr lang="es-AR"/>
          </a:p>
        </p:txBody>
      </p:sp>
    </p:spTree>
    <p:extLst>
      <p:ext uri="{BB962C8B-B14F-4D97-AF65-F5344CB8AC3E}">
        <p14:creationId xmlns:p14="http://schemas.microsoft.com/office/powerpoint/2010/main" val="3889593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69</a:t>
            </a:fld>
            <a:endParaRPr lang="es-AR"/>
          </a:p>
        </p:txBody>
      </p:sp>
    </p:spTree>
    <p:extLst>
      <p:ext uri="{BB962C8B-B14F-4D97-AF65-F5344CB8AC3E}">
        <p14:creationId xmlns:p14="http://schemas.microsoft.com/office/powerpoint/2010/main" val="56443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70</a:t>
            </a:fld>
            <a:endParaRPr lang="es-AR"/>
          </a:p>
        </p:txBody>
      </p:sp>
    </p:spTree>
    <p:extLst>
      <p:ext uri="{BB962C8B-B14F-4D97-AF65-F5344CB8AC3E}">
        <p14:creationId xmlns:p14="http://schemas.microsoft.com/office/powerpoint/2010/main" val="3292531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71</a:t>
            </a:fld>
            <a:endParaRPr lang="es-AR"/>
          </a:p>
        </p:txBody>
      </p:sp>
    </p:spTree>
    <p:extLst>
      <p:ext uri="{BB962C8B-B14F-4D97-AF65-F5344CB8AC3E}">
        <p14:creationId xmlns:p14="http://schemas.microsoft.com/office/powerpoint/2010/main" val="2241264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primary mechanisms behind the Open/Closed Principle are abstraction and polymorphism. In</a:t>
            </a:r>
          </a:p>
          <a:p>
            <a:r>
              <a:rPr lang="en-US" sz="1200" b="0" i="0" u="none" strike="noStrike" kern="1200" baseline="0" dirty="0">
                <a:solidFill>
                  <a:schemeClr val="tx1"/>
                </a:solidFill>
                <a:latin typeface="+mn-lt"/>
                <a:ea typeface="+mn-ea"/>
                <a:cs typeface="+mn-cs"/>
              </a:rPr>
              <a:t>statically typed languages, such as C#, one of the key mechanisms that supports abstraction and</a:t>
            </a:r>
          </a:p>
          <a:p>
            <a:r>
              <a:rPr lang="en-US" sz="1200" b="0" i="0" u="none" strike="noStrike" kern="1200" baseline="0" dirty="0">
                <a:solidFill>
                  <a:schemeClr val="tx1"/>
                </a:solidFill>
                <a:latin typeface="+mn-lt"/>
                <a:ea typeface="+mn-ea"/>
                <a:cs typeface="+mn-cs"/>
              </a:rPr>
              <a:t>polymorphism is inheritance. It is by using inheritance that we can create derived classes that</a:t>
            </a:r>
          </a:p>
          <a:p>
            <a:r>
              <a:rPr lang="en-US" sz="1200" b="0" i="0" u="none" strike="noStrike" kern="1200" baseline="0" dirty="0">
                <a:solidFill>
                  <a:schemeClr val="tx1"/>
                </a:solidFill>
                <a:latin typeface="+mn-lt"/>
                <a:ea typeface="+mn-ea"/>
                <a:cs typeface="+mn-cs"/>
              </a:rPr>
              <a:t>implement abstract methods in base classes.</a:t>
            </a:r>
          </a:p>
          <a:p>
            <a:r>
              <a:rPr lang="en-US" sz="1200" b="0" i="0" u="none" strike="noStrike" kern="1200" baseline="0" dirty="0">
                <a:solidFill>
                  <a:schemeClr val="tx1"/>
                </a:solidFill>
                <a:latin typeface="+mn-lt"/>
                <a:ea typeface="+mn-ea"/>
                <a:cs typeface="+mn-cs"/>
              </a:rPr>
              <a:t>What are the design rules that govern this particular use of inheritance? What are the characteristics</a:t>
            </a:r>
          </a:p>
          <a:p>
            <a:r>
              <a:rPr lang="en-US" sz="1200" b="0" i="0" u="none" strike="noStrike" kern="1200" baseline="0" dirty="0">
                <a:solidFill>
                  <a:schemeClr val="tx1"/>
                </a:solidFill>
                <a:latin typeface="+mn-lt"/>
                <a:ea typeface="+mn-ea"/>
                <a:cs typeface="+mn-cs"/>
              </a:rPr>
              <a:t>of the best inheritance hierarchies? What are the traps that will cause us to create hierarchies that do</a:t>
            </a:r>
          </a:p>
          <a:p>
            <a:r>
              <a:rPr lang="en-US" sz="1200" b="0" i="0" u="none" strike="noStrike" kern="1200" baseline="0" dirty="0">
                <a:solidFill>
                  <a:schemeClr val="tx1"/>
                </a:solidFill>
                <a:latin typeface="+mn-lt"/>
                <a:ea typeface="+mn-ea"/>
                <a:cs typeface="+mn-cs"/>
              </a:rPr>
              <a:t>not conform to OCP? These are the questions addressed by the </a:t>
            </a:r>
            <a:r>
              <a:rPr lang="en-US" sz="1200" b="0" i="0" u="none" strike="noStrike" kern="1200" baseline="0" dirty="0" err="1">
                <a:solidFill>
                  <a:schemeClr val="tx1"/>
                </a:solidFill>
                <a:latin typeface="+mn-lt"/>
                <a:ea typeface="+mn-ea"/>
                <a:cs typeface="+mn-cs"/>
              </a:rPr>
              <a:t>Liskov</a:t>
            </a:r>
            <a:r>
              <a:rPr lang="en-US" sz="1200" b="0" i="0" u="none" strike="noStrike" kern="1200" baseline="0" dirty="0">
                <a:solidFill>
                  <a:schemeClr val="tx1"/>
                </a:solidFill>
                <a:latin typeface="+mn-lt"/>
                <a:ea typeface="+mn-ea"/>
                <a:cs typeface="+mn-cs"/>
              </a:rPr>
              <a:t> Substitution Principle (LSP).</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72</a:t>
            </a:fld>
            <a:endParaRPr lang="es-AR"/>
          </a:p>
        </p:txBody>
      </p:sp>
    </p:spTree>
    <p:extLst>
      <p:ext uri="{BB962C8B-B14F-4D97-AF65-F5344CB8AC3E}">
        <p14:creationId xmlns:p14="http://schemas.microsoft.com/office/powerpoint/2010/main" val="1737088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73</a:t>
            </a:fld>
            <a:endParaRPr lang="es-AR"/>
          </a:p>
        </p:txBody>
      </p:sp>
    </p:spTree>
    <p:extLst>
      <p:ext uri="{BB962C8B-B14F-4D97-AF65-F5344CB8AC3E}">
        <p14:creationId xmlns:p14="http://schemas.microsoft.com/office/powerpoint/2010/main" val="3735597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74</a:t>
            </a:fld>
            <a:endParaRPr lang="es-AR"/>
          </a:p>
        </p:txBody>
      </p:sp>
    </p:spTree>
    <p:extLst>
      <p:ext uri="{BB962C8B-B14F-4D97-AF65-F5344CB8AC3E}">
        <p14:creationId xmlns:p14="http://schemas.microsoft.com/office/powerpoint/2010/main" val="1635394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75</a:t>
            </a:fld>
            <a:endParaRPr lang="es-AR"/>
          </a:p>
        </p:txBody>
      </p:sp>
    </p:spTree>
    <p:extLst>
      <p:ext uri="{BB962C8B-B14F-4D97-AF65-F5344CB8AC3E}">
        <p14:creationId xmlns:p14="http://schemas.microsoft.com/office/powerpoint/2010/main" val="312614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76</a:t>
            </a:fld>
            <a:endParaRPr lang="es-AR"/>
          </a:p>
        </p:txBody>
      </p:sp>
    </p:spTree>
    <p:extLst>
      <p:ext uri="{BB962C8B-B14F-4D97-AF65-F5344CB8AC3E}">
        <p14:creationId xmlns:p14="http://schemas.microsoft.com/office/powerpoint/2010/main" val="396467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77</a:t>
            </a:fld>
            <a:endParaRPr lang="es-AR"/>
          </a:p>
        </p:txBody>
      </p:sp>
    </p:spTree>
    <p:extLst>
      <p:ext uri="{BB962C8B-B14F-4D97-AF65-F5344CB8AC3E}">
        <p14:creationId xmlns:p14="http://schemas.microsoft.com/office/powerpoint/2010/main" val="2501098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78</a:t>
            </a:fld>
            <a:endParaRPr lang="es-AR"/>
          </a:p>
        </p:txBody>
      </p:sp>
    </p:spTree>
    <p:extLst>
      <p:ext uri="{BB962C8B-B14F-4D97-AF65-F5344CB8AC3E}">
        <p14:creationId xmlns:p14="http://schemas.microsoft.com/office/powerpoint/2010/main" val="288085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r>
              <a:rPr lang="es-AR" sz="1200" b="0" i="0" u="none" strike="noStrike" kern="1200" baseline="0" dirty="0">
                <a:solidFill>
                  <a:schemeClr val="tx1"/>
                </a:solidFill>
                <a:latin typeface="+mn-lt"/>
                <a:ea typeface="+mn-ea"/>
                <a:cs typeface="+mn-cs"/>
              </a:rPr>
              <a:t>Si una clase tiene más de una responsabilidad, entonces las mismas quedan acopladas.</a:t>
            </a:r>
          </a:p>
          <a:p>
            <a:r>
              <a:rPr lang="es-AR" sz="1200" b="0" i="0" u="none" strike="noStrike" kern="1200" baseline="0" dirty="0">
                <a:solidFill>
                  <a:schemeClr val="tx1"/>
                </a:solidFill>
                <a:latin typeface="+mn-lt"/>
                <a:ea typeface="+mn-ea"/>
                <a:cs typeface="+mn-cs"/>
              </a:rPr>
              <a:t>Los cambios en una responsabilidad pueden afectar o inhibir la capacidad de la clase para cumplir con el resto.</a:t>
            </a:r>
          </a:p>
          <a:p>
            <a:r>
              <a:rPr lang="es-AR" sz="1200" b="0" i="0" u="none" strike="noStrike" kern="1200" baseline="0" dirty="0">
                <a:solidFill>
                  <a:schemeClr val="tx1"/>
                </a:solidFill>
                <a:latin typeface="+mn-lt"/>
                <a:ea typeface="+mn-ea"/>
                <a:cs typeface="+mn-cs"/>
              </a:rPr>
              <a:t>Esta clase de acoplamiento lleva a diseños frágiles que se rompen de maneras inesperadas cuando se producen cambios.</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52</a:t>
            </a:fld>
            <a:endParaRPr lang="es-AR"/>
          </a:p>
        </p:txBody>
      </p:sp>
    </p:spTree>
    <p:extLst>
      <p:ext uri="{BB962C8B-B14F-4D97-AF65-F5344CB8AC3E}">
        <p14:creationId xmlns:p14="http://schemas.microsoft.com/office/powerpoint/2010/main" val="236610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79</a:t>
            </a:fld>
            <a:endParaRPr lang="es-AR"/>
          </a:p>
        </p:txBody>
      </p:sp>
    </p:spTree>
    <p:extLst>
      <p:ext uri="{BB962C8B-B14F-4D97-AF65-F5344CB8AC3E}">
        <p14:creationId xmlns:p14="http://schemas.microsoft.com/office/powerpoint/2010/main" val="4162648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81</a:t>
            </a:fld>
            <a:endParaRPr lang="es-AR"/>
          </a:p>
        </p:txBody>
      </p:sp>
    </p:spTree>
    <p:extLst>
      <p:ext uri="{BB962C8B-B14F-4D97-AF65-F5344CB8AC3E}">
        <p14:creationId xmlns:p14="http://schemas.microsoft.com/office/powerpoint/2010/main" val="3200184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83</a:t>
            </a:fld>
            <a:endParaRPr lang="es-AR"/>
          </a:p>
        </p:txBody>
      </p:sp>
    </p:spTree>
    <p:extLst>
      <p:ext uri="{BB962C8B-B14F-4D97-AF65-F5344CB8AC3E}">
        <p14:creationId xmlns:p14="http://schemas.microsoft.com/office/powerpoint/2010/main" val="684467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80F13C9-CA4F-400C-B2B1-64AECC0EDF32}" type="slidenum">
              <a:rPr lang="es-AR" smtClean="0"/>
              <a:t>84</a:t>
            </a:fld>
            <a:endParaRPr lang="es-AR"/>
          </a:p>
        </p:txBody>
      </p:sp>
    </p:spTree>
    <p:extLst>
      <p:ext uri="{BB962C8B-B14F-4D97-AF65-F5344CB8AC3E}">
        <p14:creationId xmlns:p14="http://schemas.microsoft.com/office/powerpoint/2010/main" val="238874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85</a:t>
            </a:fld>
            <a:endParaRPr lang="es-AR"/>
          </a:p>
        </p:txBody>
      </p:sp>
    </p:spTree>
    <p:extLst>
      <p:ext uri="{BB962C8B-B14F-4D97-AF65-F5344CB8AC3E}">
        <p14:creationId xmlns:p14="http://schemas.microsoft.com/office/powerpoint/2010/main" val="4055408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87</a:t>
            </a:fld>
            <a:endParaRPr lang="es-AR"/>
          </a:p>
        </p:txBody>
      </p:sp>
    </p:spTree>
    <p:extLst>
      <p:ext uri="{BB962C8B-B14F-4D97-AF65-F5344CB8AC3E}">
        <p14:creationId xmlns:p14="http://schemas.microsoft.com/office/powerpoint/2010/main" val="1202033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s-AR" dirty="0"/>
              <a:t>Cuando la única clase que tiene "una cosa", su interfaz por lo general tiene un pequeño número de métodos que son bastante explicativos por sí mismo. También debe contar con un pequeño número de variables miembro (menos de siete o menos).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s-AR" dirty="0"/>
          </a:p>
          <a:p>
            <a:pPr marL="0" marR="0" indent="0" algn="l" defTabSz="914400" rtl="0" eaLnBrk="1" fontAlgn="auto" latinLnBrk="0" hangingPunct="1">
              <a:lnSpc>
                <a:spcPct val="100000"/>
              </a:lnSpc>
              <a:spcBef>
                <a:spcPts val="0"/>
              </a:spcBef>
              <a:spcAft>
                <a:spcPts val="0"/>
              </a:spcAft>
              <a:buClrTx/>
              <a:buSzTx/>
              <a:buFontTx/>
              <a:buNone/>
              <a:tabLst/>
              <a:defRPr/>
            </a:pPr>
            <a:r>
              <a:rPr lang="es-AR" dirty="0"/>
              <a:t>2. Los cambios son aislados, lo que reduce la posibilidad de romper otras áreas no relacionadas con el software. Como los errores de programación son inversamente proporcionales a la complejidad, siendo más fácil de entender hace que el código sea menos propenso a errores.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a:p>
            <a:pPr marL="0" marR="0" indent="0" algn="l" defTabSz="914400" rtl="0" eaLnBrk="1" fontAlgn="auto" latinLnBrk="0" hangingPunct="1">
              <a:lnSpc>
                <a:spcPct val="100000"/>
              </a:lnSpc>
              <a:spcBef>
                <a:spcPts val="0"/>
              </a:spcBef>
              <a:spcAft>
                <a:spcPts val="0"/>
              </a:spcAft>
              <a:buClrTx/>
              <a:buSzTx/>
              <a:buFontTx/>
              <a:buNone/>
              <a:tabLst/>
              <a:defRPr/>
            </a:pPr>
            <a:r>
              <a:rPr lang="es-AR" dirty="0"/>
              <a:t>3. Si una clase tiene múltiples responsabilidades, y sólo uno de los que se necesita en otra área del software, las responsabilidades innecesarias otras impiden la reutilización. Tienen una  responsabilidad única significa que la clase debe ser reutilizables sin modificaciones.</a:t>
            </a:r>
          </a:p>
          <a:p>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58</a:t>
            </a:fld>
            <a:endParaRPr lang="es-AR"/>
          </a:p>
        </p:txBody>
      </p:sp>
    </p:spTree>
    <p:extLst>
      <p:ext uri="{BB962C8B-B14F-4D97-AF65-F5344CB8AC3E}">
        <p14:creationId xmlns:p14="http://schemas.microsoft.com/office/powerpoint/2010/main" val="173571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59</a:t>
            </a:fld>
            <a:endParaRPr lang="es-AR"/>
          </a:p>
        </p:txBody>
      </p:sp>
    </p:spTree>
    <p:extLst>
      <p:ext uri="{BB962C8B-B14F-4D97-AF65-F5344CB8AC3E}">
        <p14:creationId xmlns:p14="http://schemas.microsoft.com/office/powerpoint/2010/main" val="3643779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60</a:t>
            </a:fld>
            <a:endParaRPr lang="es-AR"/>
          </a:p>
        </p:txBody>
      </p:sp>
    </p:spTree>
    <p:extLst>
      <p:ext uri="{BB962C8B-B14F-4D97-AF65-F5344CB8AC3E}">
        <p14:creationId xmlns:p14="http://schemas.microsoft.com/office/powerpoint/2010/main" val="284517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61</a:t>
            </a:fld>
            <a:endParaRPr lang="es-AR"/>
          </a:p>
        </p:txBody>
      </p:sp>
    </p:spTree>
    <p:extLst>
      <p:ext uri="{BB962C8B-B14F-4D97-AF65-F5344CB8AC3E}">
        <p14:creationId xmlns:p14="http://schemas.microsoft.com/office/powerpoint/2010/main" val="52197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62</a:t>
            </a:fld>
            <a:endParaRPr lang="es-AR"/>
          </a:p>
        </p:txBody>
      </p:sp>
    </p:spTree>
    <p:extLst>
      <p:ext uri="{BB962C8B-B14F-4D97-AF65-F5344CB8AC3E}">
        <p14:creationId xmlns:p14="http://schemas.microsoft.com/office/powerpoint/2010/main" val="3367086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a:solidFill>
                  <a:schemeClr val="tx1"/>
                </a:solidFill>
                <a:effectLst/>
                <a:latin typeface="+mn-lt"/>
                <a:ea typeface="+mn-ea"/>
                <a:cs typeface="+mn-cs"/>
              </a:rPr>
              <a:t>En general, no importa lo "cerrado" es un módulo, siempre hay algún tipo de cambio contra el que no está cerrado. No existe un modelo que es natural a todos los contextos!</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Entonces el cierre no puede ser completo, debe ser estratégico.</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La experiencia</a:t>
            </a:r>
            <a:r>
              <a:rPr lang="es-AR" sz="1200" b="0" i="0" kern="1200" baseline="0" dirty="0">
                <a:solidFill>
                  <a:schemeClr val="tx1"/>
                </a:solidFill>
                <a:effectLst/>
                <a:latin typeface="+mn-lt"/>
                <a:ea typeface="+mn-ea"/>
                <a:cs typeface="+mn-cs"/>
              </a:rPr>
              <a:t> de los diseñadores definen al aplicación de lo OCP contra los cambios mas probables.</a:t>
            </a:r>
          </a:p>
          <a:p>
            <a:endParaRPr lang="es-AR" sz="1200" b="0" i="0" kern="1200" baseline="0" dirty="0">
              <a:solidFill>
                <a:schemeClr val="tx1"/>
              </a:solidFill>
              <a:effectLst/>
              <a:latin typeface="+mn-lt"/>
              <a:ea typeface="+mn-ea"/>
              <a:cs typeface="+mn-cs"/>
            </a:endParaRPr>
          </a:p>
          <a:p>
            <a:r>
              <a:rPr lang="es-AR" sz="1200" b="0" i="0" kern="1200" baseline="0" dirty="0">
                <a:solidFill>
                  <a:schemeClr val="tx1"/>
                </a:solidFill>
                <a:effectLst/>
                <a:latin typeface="+mn-lt"/>
                <a:ea typeface="+mn-ea"/>
                <a:cs typeface="+mn-cs"/>
              </a:rPr>
              <a:t>Aparece entonces los costos de aprendizaje para aplicarlas abstracciones y además las consideración que las abstracción adicionan alguna complejidad.</a:t>
            </a:r>
          </a:p>
          <a:p>
            <a:endParaRPr lang="es-AR" sz="1200" b="0" i="0" kern="1200" baseline="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“Si me engañas una vez, la culpa es tuya. Si me engañas dos veces, la culpa es mía</a:t>
            </a:r>
            <a:r>
              <a:rPr lang="es-AR" sz="1200" b="0" i="0" kern="1200" baseline="0" dirty="0">
                <a:solidFill>
                  <a:schemeClr val="tx1"/>
                </a:solidFill>
                <a:effectLst/>
                <a:latin typeface="+mn-lt"/>
                <a:ea typeface="+mn-ea"/>
                <a:cs typeface="+mn-cs"/>
              </a:rPr>
              <a:t>”.</a:t>
            </a:r>
          </a:p>
          <a:p>
            <a:endParaRPr lang="es-AR" sz="1200" b="0" i="0" kern="1200" baseline="0" dirty="0">
              <a:solidFill>
                <a:schemeClr val="tx1"/>
              </a:solidFill>
              <a:effectLst/>
              <a:latin typeface="+mn-lt"/>
              <a:ea typeface="+mn-ea"/>
              <a:cs typeface="+mn-cs"/>
            </a:endParaRPr>
          </a:p>
          <a:p>
            <a:r>
              <a:rPr lang="es-AR" sz="1200" b="0" i="0" kern="1200" baseline="0" dirty="0">
                <a:solidFill>
                  <a:schemeClr val="tx1"/>
                </a:solidFill>
                <a:effectLst/>
                <a:latin typeface="+mn-lt"/>
                <a:ea typeface="+mn-ea"/>
                <a:cs typeface="+mn-cs"/>
              </a:rPr>
              <a:t>Como estimulamos el engaño????. Simulando del cambio lo antes posible:</a:t>
            </a:r>
          </a:p>
          <a:p>
            <a:r>
              <a:rPr lang="es-AR" sz="1200" b="0" i="0" kern="1200" baseline="0" dirty="0">
                <a:solidFill>
                  <a:schemeClr val="tx1"/>
                </a:solidFill>
                <a:effectLst/>
                <a:latin typeface="+mn-lt"/>
                <a:ea typeface="+mn-ea"/>
                <a:cs typeface="+mn-cs"/>
              </a:rPr>
              <a:t>TDD</a:t>
            </a:r>
          </a:p>
          <a:p>
            <a:r>
              <a:rPr lang="es-AR" sz="1200" b="0" i="0" kern="1200" baseline="0" dirty="0">
                <a:solidFill>
                  <a:schemeClr val="tx1"/>
                </a:solidFill>
                <a:effectLst/>
                <a:latin typeface="+mn-lt"/>
                <a:ea typeface="+mn-ea"/>
                <a:cs typeface="+mn-cs"/>
              </a:rPr>
              <a:t>Ciclos cortos de desarrollo</a:t>
            </a:r>
          </a:p>
          <a:p>
            <a:r>
              <a:rPr lang="es-AR" sz="1200" b="0" i="0" kern="1200" baseline="0" dirty="0">
                <a:solidFill>
                  <a:schemeClr val="tx1"/>
                </a:solidFill>
                <a:effectLst/>
                <a:latin typeface="+mn-lt"/>
                <a:ea typeface="+mn-ea"/>
                <a:cs typeface="+mn-cs"/>
              </a:rPr>
              <a:t>Desarrollar aspectos de infraestructura</a:t>
            </a:r>
          </a:p>
          <a:p>
            <a:r>
              <a:rPr lang="es-AR" sz="1200" b="0" i="0" kern="1200" baseline="0" dirty="0">
                <a:solidFill>
                  <a:schemeClr val="tx1"/>
                </a:solidFill>
                <a:effectLst/>
                <a:latin typeface="+mn-lt"/>
                <a:ea typeface="+mn-ea"/>
                <a:cs typeface="+mn-cs"/>
              </a:rPr>
              <a:t>Las características mas importantes primero</a:t>
            </a:r>
          </a:p>
          <a:p>
            <a:r>
              <a:rPr lang="es-AR" sz="1200" b="0" i="0" kern="1200" baseline="0" dirty="0">
                <a:solidFill>
                  <a:schemeClr val="tx1"/>
                </a:solidFill>
                <a:effectLst/>
                <a:latin typeface="+mn-lt"/>
                <a:ea typeface="+mn-ea"/>
                <a:cs typeface="+mn-cs"/>
              </a:rPr>
              <a:t>Despliegue inmediato.</a:t>
            </a:r>
            <a:endParaRPr lang="es-AR" dirty="0"/>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67</a:t>
            </a:fld>
            <a:endParaRPr lang="es-AR"/>
          </a:p>
        </p:txBody>
      </p:sp>
    </p:spTree>
    <p:extLst>
      <p:ext uri="{BB962C8B-B14F-4D97-AF65-F5344CB8AC3E}">
        <p14:creationId xmlns:p14="http://schemas.microsoft.com/office/powerpoint/2010/main" val="62479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780F13C9-CA4F-400C-B2B1-64AECC0EDF32}" type="slidenum">
              <a:rPr lang="es-AR" smtClean="0"/>
              <a:t>68</a:t>
            </a:fld>
            <a:endParaRPr lang="es-AR"/>
          </a:p>
        </p:txBody>
      </p:sp>
    </p:spTree>
    <p:extLst>
      <p:ext uri="{BB962C8B-B14F-4D97-AF65-F5344CB8AC3E}">
        <p14:creationId xmlns:p14="http://schemas.microsoft.com/office/powerpoint/2010/main" val="273971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15/5/2019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15/5/2019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15/5/2019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15/5/2019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404116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15/5/2019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15/5/2019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15/5/2019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15/5/2019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15/5/2019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15/5/2019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15/5/2019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15/5/2019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15/5/2019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42.jpeg"/><Relationship Id="rId2" Type="http://schemas.openxmlformats.org/officeDocument/2006/relationships/image" Target="../media/image37.jpeg"/><Relationship Id="rId1" Type="http://schemas.openxmlformats.org/officeDocument/2006/relationships/slideLayout" Target="../slideLayouts/slideLayout6.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Mantenimiento de Software</a:t>
            </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Inmovilidad</a:t>
            </a:r>
            <a:endParaRPr lang="es-AR" dirty="0"/>
          </a:p>
        </p:txBody>
      </p:sp>
      <p:pic>
        <p:nvPicPr>
          <p:cNvPr id="4098" name="Picture 2" descr="http://www.tractorbynet.com/forums/attachments/photos/8195d1032399466-moving-building-w-pictures-35-195458-move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583" y="1944545"/>
            <a:ext cx="3910018" cy="261971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418590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Viscosidad</a:t>
            </a:r>
            <a:endParaRPr lang="es-AR" dirty="0"/>
          </a:p>
        </p:txBody>
      </p:sp>
      <p:pic>
        <p:nvPicPr>
          <p:cNvPr id="5122" name="Picture 2" descr="https://encrypted-tbn0.gstatic.com/images?q=tbn:ANd9GcRLaAaH9VNufmqxbCbg4-GgzAeWOvm9hqEY587GM-GcQmFiRE6Uy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9517" y="1829082"/>
            <a:ext cx="4181232" cy="277234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338989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lstStyle/>
          <a:p>
            <a:r>
              <a:rPr lang="es-ES" dirty="0"/>
              <a:t>Principios Bases del Diseño</a:t>
            </a:r>
          </a:p>
        </p:txBody>
      </p:sp>
      <p:sp>
        <p:nvSpPr>
          <p:cNvPr id="4" name="Marcador de fecha 3"/>
          <p:cNvSpPr>
            <a:spLocks noGrp="1"/>
          </p:cNvSpPr>
          <p:nvPr>
            <p:ph type="dt" sz="half" idx="10"/>
          </p:nvPr>
        </p:nvSpPr>
        <p:spPr/>
        <p:txBody>
          <a:bodyPr/>
          <a:lstStyle/>
          <a:p>
            <a:fld id="{80BFE5E5-290E-034E-A488-4BAB9B256AEE}" type="datetime1">
              <a:rPr lang="es-AR" smtClean="0"/>
              <a:t>15/5/2019</a:t>
            </a:fld>
            <a:endParaRPr lang="es-ES"/>
          </a:p>
        </p:txBody>
      </p:sp>
      <p:sp>
        <p:nvSpPr>
          <p:cNvPr id="12" name="Marcador de pie de página 11"/>
          <p:cNvSpPr>
            <a:spLocks noGrp="1"/>
          </p:cNvSpPr>
          <p:nvPr>
            <p:ph type="ftr" sz="quarter" idx="11"/>
          </p:nvPr>
        </p:nvSpPr>
        <p:spPr/>
        <p:txBody>
          <a:bodyPr/>
          <a:lstStyle/>
          <a:p>
            <a:r>
              <a:rPr lang="es-ES"/>
              <a:t>Introducción a la Ingeniería de Software en Productos Médicos</a:t>
            </a:r>
          </a:p>
        </p:txBody>
      </p:sp>
      <p:sp>
        <p:nvSpPr>
          <p:cNvPr id="13" name="Marcador de número de diapositiva 12"/>
          <p:cNvSpPr>
            <a:spLocks noGrp="1"/>
          </p:cNvSpPr>
          <p:nvPr>
            <p:ph type="sldNum" sz="quarter" idx="12"/>
          </p:nvPr>
        </p:nvSpPr>
        <p:spPr/>
        <p:txBody>
          <a:bodyPr/>
          <a:lstStyle/>
          <a:p>
            <a:fld id="{ED51F5D7-F6ED-8C44-939D-6BFCB9FD3B8A}" type="slidenum">
              <a:rPr lang="es-ES" smtClean="0"/>
              <a:t>12</a:t>
            </a:fld>
            <a:endParaRPr lang="es-ES"/>
          </a:p>
        </p:txBody>
      </p:sp>
      <p:pic>
        <p:nvPicPr>
          <p:cNvPr id="3" name="Imagen 2"/>
          <p:cNvPicPr>
            <a:picLocks noChangeAspect="1"/>
          </p:cNvPicPr>
          <p:nvPr/>
        </p:nvPicPr>
        <p:blipFill>
          <a:blip r:embed="rId2"/>
          <a:stretch>
            <a:fillRect/>
          </a:stretch>
        </p:blipFill>
        <p:spPr>
          <a:xfrm>
            <a:off x="4076311" y="3883520"/>
            <a:ext cx="4419600" cy="1841500"/>
          </a:xfrm>
          <a:prstGeom prst="rect">
            <a:avLst/>
          </a:prstGeom>
        </p:spPr>
      </p:pic>
      <p:sp>
        <p:nvSpPr>
          <p:cNvPr id="5" name="Rectángulo redondeado 4"/>
          <p:cNvSpPr/>
          <p:nvPr/>
        </p:nvSpPr>
        <p:spPr>
          <a:xfrm>
            <a:off x="3469532" y="1565140"/>
            <a:ext cx="2985911" cy="2095424"/>
          </a:xfrm>
          <a:prstGeom prst="roundRect">
            <a:avLst>
              <a:gd name="adj" fmla="val 0"/>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solidFill>
                <a:latin typeface="+mj-lt"/>
              </a:rPr>
              <a:t>Cohesión</a:t>
            </a:r>
          </a:p>
        </p:txBody>
      </p:sp>
      <p:sp>
        <p:nvSpPr>
          <p:cNvPr id="6" name="Rectángulo redondeado 5"/>
          <p:cNvSpPr/>
          <p:nvPr/>
        </p:nvSpPr>
        <p:spPr>
          <a:xfrm>
            <a:off x="6455443" y="1565140"/>
            <a:ext cx="2605853" cy="2095424"/>
          </a:xfrm>
          <a:prstGeom prst="roundRect">
            <a:avLst>
              <a:gd name="adj" fmla="val 0"/>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solidFill>
                <a:latin typeface="+mj-lt"/>
              </a:rPr>
              <a:t>Acoplamiento</a:t>
            </a:r>
          </a:p>
        </p:txBody>
      </p:sp>
      <p:sp>
        <p:nvSpPr>
          <p:cNvPr id="7" name="Rectángulo redondeado 6"/>
          <p:cNvSpPr/>
          <p:nvPr/>
        </p:nvSpPr>
        <p:spPr>
          <a:xfrm>
            <a:off x="9061294" y="1565140"/>
            <a:ext cx="2637838" cy="2095424"/>
          </a:xfrm>
          <a:prstGeom prst="roundRect">
            <a:avLst>
              <a:gd name="adj" fmla="val 0"/>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solidFill>
                  <a:schemeClr val="tx1"/>
                </a:solidFill>
                <a:latin typeface="+mj-lt"/>
              </a:rPr>
              <a:t>Ocultamiento de la Información</a:t>
            </a:r>
          </a:p>
        </p:txBody>
      </p:sp>
      <p:sp>
        <p:nvSpPr>
          <p:cNvPr id="8" name="Cubo 7"/>
          <p:cNvSpPr/>
          <p:nvPr/>
        </p:nvSpPr>
        <p:spPr>
          <a:xfrm>
            <a:off x="9550480" y="3883520"/>
            <a:ext cx="1881482" cy="1639711"/>
          </a:xfrm>
          <a:prstGeom prst="cube">
            <a:avLst/>
          </a:prstGeom>
          <a:solidFill>
            <a:schemeClr val="bg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3"/>
          <a:stretch>
            <a:fillRect/>
          </a:stretch>
        </p:blipFill>
        <p:spPr>
          <a:xfrm>
            <a:off x="9693474" y="4402979"/>
            <a:ext cx="440266" cy="479890"/>
          </a:xfrm>
          <a:prstGeom prst="rect">
            <a:avLst/>
          </a:prstGeom>
        </p:spPr>
      </p:pic>
      <p:pic>
        <p:nvPicPr>
          <p:cNvPr id="10" name="Imagen 9"/>
          <p:cNvPicPr>
            <a:picLocks noChangeAspect="1"/>
          </p:cNvPicPr>
          <p:nvPr/>
        </p:nvPicPr>
        <p:blipFill>
          <a:blip r:embed="rId4"/>
          <a:stretch>
            <a:fillRect/>
          </a:stretch>
        </p:blipFill>
        <p:spPr>
          <a:xfrm>
            <a:off x="9925521" y="4995101"/>
            <a:ext cx="416439" cy="396427"/>
          </a:xfrm>
          <a:prstGeom prst="rect">
            <a:avLst/>
          </a:prstGeom>
        </p:spPr>
      </p:pic>
      <p:pic>
        <p:nvPicPr>
          <p:cNvPr id="11" name="Imagen 10"/>
          <p:cNvPicPr>
            <a:picLocks noChangeAspect="1"/>
          </p:cNvPicPr>
          <p:nvPr/>
        </p:nvPicPr>
        <p:blipFill>
          <a:blip r:embed="rId5"/>
          <a:stretch>
            <a:fillRect/>
          </a:stretch>
        </p:blipFill>
        <p:spPr>
          <a:xfrm>
            <a:off x="10341960" y="4432901"/>
            <a:ext cx="489185" cy="449968"/>
          </a:xfrm>
          <a:prstGeom prst="rect">
            <a:avLst/>
          </a:prstGeom>
        </p:spPr>
      </p:pic>
    </p:spTree>
    <p:extLst>
      <p:ext uri="{BB962C8B-B14F-4D97-AF65-F5344CB8AC3E}">
        <p14:creationId xmlns:p14="http://schemas.microsoft.com/office/powerpoint/2010/main" val="292886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480112" y="1123837"/>
            <a:ext cx="7840743" cy="4854610"/>
          </a:xfrm>
        </p:spPr>
        <p:txBody>
          <a:bodyPr>
            <a:normAutofit/>
          </a:bodyPr>
          <a:lstStyle/>
          <a:p>
            <a:pPr lvl="0"/>
            <a:r>
              <a:rPr lang="es-AR" sz="2400" dirty="0"/>
              <a:t>La cohesión es la medida de la fuerza con que se relacionan los elementos dentro de un módulo.</a:t>
            </a:r>
          </a:p>
          <a:p>
            <a:pPr lvl="0"/>
            <a:endParaRPr lang="es-AR" sz="2400" dirty="0"/>
          </a:p>
          <a:p>
            <a:pPr fontAlgn="base">
              <a:spcAft>
                <a:spcPct val="0"/>
              </a:spcAft>
              <a:defRPr/>
            </a:pPr>
            <a:r>
              <a:rPr lang="es-AR" sz="2400" dirty="0"/>
              <a:t>Cualquier pieza de código que realiza un trabajo es un elemento.</a:t>
            </a:r>
          </a:p>
          <a:p>
            <a:endParaRPr lang="es-AR" sz="2400" dirty="0"/>
          </a:p>
          <a:p>
            <a:pPr fontAlgn="base">
              <a:spcAft>
                <a:spcPct val="0"/>
              </a:spcAft>
              <a:defRPr/>
            </a:pPr>
            <a:r>
              <a:rPr lang="es-AR" sz="2400" dirty="0"/>
              <a:t>El objetivo es crear módulos altamente cohesivos, con elementos relacionados genuinamente entre sí.</a:t>
            </a:r>
            <a:endParaRPr lang="es-ES" sz="2400" dirty="0"/>
          </a:p>
          <a:p>
            <a:endParaRPr lang="es-ES" sz="2400" dirty="0"/>
          </a:p>
        </p:txBody>
      </p:sp>
      <p:sp>
        <p:nvSpPr>
          <p:cNvPr id="4" name="Marcador de fecha 3"/>
          <p:cNvSpPr>
            <a:spLocks noGrp="1"/>
          </p:cNvSpPr>
          <p:nvPr>
            <p:ph type="dt" sz="half" idx="10"/>
          </p:nvPr>
        </p:nvSpPr>
        <p:spPr/>
        <p:txBody>
          <a:bodyPr/>
          <a:lstStyle/>
          <a:p>
            <a:fld id="{C891735E-8206-B346-9E13-D1E7F610FCC8}"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13</a:t>
            </a:fld>
            <a:endParaRPr lang="es-ES"/>
          </a:p>
        </p:txBody>
      </p:sp>
      <p:sp>
        <p:nvSpPr>
          <p:cNvPr id="3" name="Título 2"/>
          <p:cNvSpPr>
            <a:spLocks noGrp="1"/>
          </p:cNvSpPr>
          <p:nvPr>
            <p:ph type="title"/>
          </p:nvPr>
        </p:nvSpPr>
        <p:spPr/>
        <p:txBody>
          <a:bodyPr/>
          <a:lstStyle/>
          <a:p>
            <a:r>
              <a:rPr lang="es-ES" dirty="0"/>
              <a:t>Cohesión</a:t>
            </a:r>
          </a:p>
        </p:txBody>
      </p:sp>
    </p:spTree>
    <p:extLst>
      <p:ext uri="{BB962C8B-B14F-4D97-AF65-F5344CB8AC3E}">
        <p14:creationId xmlns:p14="http://schemas.microsoft.com/office/powerpoint/2010/main" val="377202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AD0085B-3929-B941-82F1-225806D6FD45}" type="datetime1">
              <a:rPr lang="es-AR" smtClean="0"/>
              <a:t>15/5/2019</a:t>
            </a:fld>
            <a:endParaRPr lang="es-ES"/>
          </a:p>
        </p:txBody>
      </p:sp>
      <p:sp>
        <p:nvSpPr>
          <p:cNvPr id="4" name="Marcador de pie de página 3"/>
          <p:cNvSpPr>
            <a:spLocks noGrp="1"/>
          </p:cNvSpPr>
          <p:nvPr>
            <p:ph type="ftr" sz="quarter" idx="11"/>
          </p:nvPr>
        </p:nvSpPr>
        <p:spPr/>
        <p:txBody>
          <a:bodyPr/>
          <a:lstStyle/>
          <a:p>
            <a:r>
              <a:rPr lang="es-ES"/>
              <a:t>Introducción a la Ingeniería de Software en Productos Médicos</a:t>
            </a:r>
          </a:p>
        </p:txBody>
      </p:sp>
      <p:sp>
        <p:nvSpPr>
          <p:cNvPr id="5" name="Marcador de número de diapositiva 4"/>
          <p:cNvSpPr>
            <a:spLocks noGrp="1"/>
          </p:cNvSpPr>
          <p:nvPr>
            <p:ph type="sldNum" sz="quarter" idx="12"/>
          </p:nvPr>
        </p:nvSpPr>
        <p:spPr/>
        <p:txBody>
          <a:bodyPr/>
          <a:lstStyle/>
          <a:p>
            <a:fld id="{1C618FAA-E223-B540-9E9B-5752FA495EE3}" type="slidenum">
              <a:rPr lang="es-ES" smtClean="0"/>
              <a:t>14</a:t>
            </a:fld>
            <a:endParaRPr lang="es-ES"/>
          </a:p>
        </p:txBody>
      </p:sp>
      <p:sp>
        <p:nvSpPr>
          <p:cNvPr id="3" name="Título 2"/>
          <p:cNvSpPr>
            <a:spLocks noGrp="1"/>
          </p:cNvSpPr>
          <p:nvPr>
            <p:ph type="title"/>
          </p:nvPr>
        </p:nvSpPr>
        <p:spPr/>
        <p:txBody>
          <a:bodyPr/>
          <a:lstStyle/>
          <a:p>
            <a:r>
              <a:rPr lang="es-ES" dirty="0"/>
              <a:t>Tipos de Cohesión</a:t>
            </a:r>
          </a:p>
        </p:txBody>
      </p:sp>
      <p:pic>
        <p:nvPicPr>
          <p:cNvPr id="9" name="Imagen 8"/>
          <p:cNvPicPr>
            <a:picLocks noChangeAspect="1"/>
          </p:cNvPicPr>
          <p:nvPr/>
        </p:nvPicPr>
        <p:blipFill>
          <a:blip r:embed="rId2"/>
          <a:stretch>
            <a:fillRect/>
          </a:stretch>
        </p:blipFill>
        <p:spPr>
          <a:xfrm>
            <a:off x="3647831" y="1366858"/>
            <a:ext cx="8040076" cy="3906974"/>
          </a:xfrm>
          <a:prstGeom prst="rect">
            <a:avLst/>
          </a:prstGeom>
        </p:spPr>
      </p:pic>
    </p:spTree>
    <p:extLst>
      <p:ext uri="{BB962C8B-B14F-4D97-AF65-F5344CB8AC3E}">
        <p14:creationId xmlns:p14="http://schemas.microsoft.com/office/powerpoint/2010/main" val="84108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73115" y="1585969"/>
            <a:ext cx="4598569" cy="3450696"/>
          </a:xfrm>
        </p:spPr>
        <p:txBody>
          <a:bodyPr>
            <a:normAutofit/>
          </a:bodyPr>
          <a:lstStyle/>
          <a:p>
            <a:r>
              <a:rPr lang="es-MX" dirty="0"/>
              <a:t>Los elementos del módulo no tienen relación entre sí.</a:t>
            </a:r>
          </a:p>
          <a:p>
            <a:endParaRPr lang="es-MX" dirty="0"/>
          </a:p>
          <a:p>
            <a:r>
              <a:rPr lang="es-MX" dirty="0"/>
              <a:t>El módulo no tiene una función definida.</a:t>
            </a:r>
          </a:p>
          <a:p>
            <a:endParaRPr lang="es-MX" dirty="0"/>
          </a:p>
          <a:p>
            <a:r>
              <a:rPr lang="es-MX" dirty="0"/>
              <a:t>Normalmente recibe una datos de control para indicar qué función ejecutar</a:t>
            </a:r>
            <a:endParaRPr lang="es-ES" dirty="0"/>
          </a:p>
        </p:txBody>
      </p:sp>
      <p:sp>
        <p:nvSpPr>
          <p:cNvPr id="5" name="Marcador de fecha 4"/>
          <p:cNvSpPr>
            <a:spLocks noGrp="1"/>
          </p:cNvSpPr>
          <p:nvPr>
            <p:ph type="dt" sz="half" idx="10"/>
          </p:nvPr>
        </p:nvSpPr>
        <p:spPr/>
        <p:txBody>
          <a:bodyPr/>
          <a:lstStyle/>
          <a:p>
            <a:fld id="{FBF76040-BE8F-6D48-9C04-285ED6B08B7E}" type="datetime1">
              <a:rPr lang="es-AR" smtClean="0"/>
              <a:t>15/5/2019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15</a:t>
            </a:fld>
            <a:endParaRPr lang="es-ES"/>
          </a:p>
        </p:txBody>
      </p:sp>
      <p:sp>
        <p:nvSpPr>
          <p:cNvPr id="3" name="Título 2"/>
          <p:cNvSpPr>
            <a:spLocks noGrp="1"/>
          </p:cNvSpPr>
          <p:nvPr>
            <p:ph type="title"/>
          </p:nvPr>
        </p:nvSpPr>
        <p:spPr/>
        <p:txBody>
          <a:bodyPr>
            <a:normAutofit/>
          </a:bodyPr>
          <a:lstStyle/>
          <a:p>
            <a:r>
              <a:rPr lang="es-ES" dirty="0"/>
              <a:t>Cohesión </a:t>
            </a:r>
            <a:r>
              <a:rPr lang="es-ES" dirty="0" err="1"/>
              <a:t>Coincidental</a:t>
            </a:r>
            <a:r>
              <a:rPr lang="es-ES" dirty="0"/>
              <a:t> (Baja)</a:t>
            </a:r>
          </a:p>
        </p:txBody>
      </p:sp>
      <p:pic>
        <p:nvPicPr>
          <p:cNvPr id="4" name="Picture 2"/>
          <p:cNvPicPr>
            <a:picLocks noChangeAspect="1" noChangeArrowheads="1"/>
          </p:cNvPicPr>
          <p:nvPr/>
        </p:nvPicPr>
        <p:blipFill>
          <a:blip r:embed="rId2" cstate="print"/>
          <a:srcRect/>
          <a:stretch>
            <a:fillRect/>
          </a:stretch>
        </p:blipFill>
        <p:spPr bwMode="auto">
          <a:xfrm>
            <a:off x="8744659" y="2553948"/>
            <a:ext cx="2643188" cy="1325470"/>
          </a:xfrm>
          <a:prstGeom prst="rect">
            <a:avLst/>
          </a:prstGeom>
          <a:noFill/>
          <a:ln w="9525">
            <a:noFill/>
            <a:miter lim="800000"/>
            <a:headEnd/>
            <a:tailEnd/>
          </a:ln>
        </p:spPr>
      </p:pic>
    </p:spTree>
    <p:extLst>
      <p:ext uri="{BB962C8B-B14F-4D97-AF65-F5344CB8AC3E}">
        <p14:creationId xmlns:p14="http://schemas.microsoft.com/office/powerpoint/2010/main" val="5066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74913" y="1261362"/>
            <a:ext cx="4352929" cy="4218258"/>
          </a:xfrm>
        </p:spPr>
        <p:txBody>
          <a:bodyPr/>
          <a:lstStyle/>
          <a:p>
            <a:r>
              <a:rPr lang="es-ES" dirty="0"/>
              <a:t>Módulos con responsabilidades sin relación entre ellas.</a:t>
            </a:r>
          </a:p>
          <a:p>
            <a:endParaRPr lang="es-ES" dirty="0"/>
          </a:p>
          <a:p>
            <a:r>
              <a:rPr lang="es-ES" dirty="0"/>
              <a:t>Clases con muchos y variados métodos</a:t>
            </a:r>
          </a:p>
          <a:p>
            <a:endParaRPr lang="es-ES" dirty="0"/>
          </a:p>
          <a:p>
            <a:r>
              <a:rPr lang="es-ES" dirty="0"/>
              <a:t>Métodos muy grandes, con muchas </a:t>
            </a:r>
            <a:r>
              <a:rPr lang="es-ES" dirty="0" err="1"/>
              <a:t>LOCs</a:t>
            </a:r>
            <a:r>
              <a:rPr lang="es-ES" dirty="0"/>
              <a:t>..pero ojo! </a:t>
            </a:r>
          </a:p>
        </p:txBody>
      </p:sp>
      <p:sp>
        <p:nvSpPr>
          <p:cNvPr id="5" name="Marcador de fecha 4"/>
          <p:cNvSpPr>
            <a:spLocks noGrp="1"/>
          </p:cNvSpPr>
          <p:nvPr>
            <p:ph type="dt" sz="half" idx="10"/>
          </p:nvPr>
        </p:nvSpPr>
        <p:spPr/>
        <p:txBody>
          <a:bodyPr/>
          <a:lstStyle/>
          <a:p>
            <a:fld id="{631FFB15-6494-ED4F-B989-C73B6FF6A883}" type="datetime1">
              <a:rPr lang="es-AR" smtClean="0"/>
              <a:t>15/5/2019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16</a:t>
            </a:fld>
            <a:endParaRPr lang="es-ES"/>
          </a:p>
        </p:txBody>
      </p:sp>
      <p:sp>
        <p:nvSpPr>
          <p:cNvPr id="3" name="Título 2"/>
          <p:cNvSpPr>
            <a:spLocks noGrp="1"/>
          </p:cNvSpPr>
          <p:nvPr>
            <p:ph type="title"/>
          </p:nvPr>
        </p:nvSpPr>
        <p:spPr/>
        <p:txBody>
          <a:bodyPr/>
          <a:lstStyle/>
          <a:p>
            <a:r>
              <a:rPr lang="es-ES" dirty="0"/>
              <a:t>Ejemplos</a:t>
            </a:r>
          </a:p>
        </p:txBody>
      </p:sp>
      <p:pic>
        <p:nvPicPr>
          <p:cNvPr id="4" name="Imagen 3"/>
          <p:cNvPicPr>
            <a:picLocks noChangeAspect="1"/>
          </p:cNvPicPr>
          <p:nvPr/>
        </p:nvPicPr>
        <p:blipFill>
          <a:blip r:embed="rId2"/>
          <a:stretch>
            <a:fillRect/>
          </a:stretch>
        </p:blipFill>
        <p:spPr>
          <a:xfrm>
            <a:off x="7927842" y="2078371"/>
            <a:ext cx="3530787" cy="2980360"/>
          </a:xfrm>
          <a:prstGeom prst="rect">
            <a:avLst/>
          </a:prstGeom>
        </p:spPr>
      </p:pic>
    </p:spTree>
    <p:extLst>
      <p:ext uri="{BB962C8B-B14F-4D97-AF65-F5344CB8AC3E}">
        <p14:creationId xmlns:p14="http://schemas.microsoft.com/office/powerpoint/2010/main" val="56732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50936" y="1576242"/>
            <a:ext cx="4545284" cy="3450696"/>
          </a:xfrm>
        </p:spPr>
        <p:txBody>
          <a:bodyPr>
            <a:normAutofit/>
          </a:bodyPr>
          <a:lstStyle/>
          <a:p>
            <a:r>
              <a:rPr lang="es-AR" dirty="0"/>
              <a:t>Los actividades de los elementos del módulo son de la misma categoría lógica.</a:t>
            </a:r>
          </a:p>
          <a:p>
            <a:endParaRPr lang="es-AR" dirty="0"/>
          </a:p>
          <a:p>
            <a:r>
              <a:rPr lang="es-AR" dirty="0"/>
              <a:t>Pueden ejecutarse en forma independiente.</a:t>
            </a:r>
          </a:p>
          <a:p>
            <a:endParaRPr lang="es-AR" dirty="0"/>
          </a:p>
          <a:p>
            <a:r>
              <a:rPr lang="es-AR" dirty="0"/>
              <a:t>Complica el acoplamiento y la mantenibilidad.</a:t>
            </a:r>
            <a:endParaRPr lang="es-ES" dirty="0"/>
          </a:p>
          <a:p>
            <a:endParaRPr lang="es-ES" dirty="0"/>
          </a:p>
        </p:txBody>
      </p:sp>
      <p:sp>
        <p:nvSpPr>
          <p:cNvPr id="5" name="Marcador de fecha 4"/>
          <p:cNvSpPr>
            <a:spLocks noGrp="1"/>
          </p:cNvSpPr>
          <p:nvPr>
            <p:ph type="dt" sz="half" idx="10"/>
          </p:nvPr>
        </p:nvSpPr>
        <p:spPr/>
        <p:txBody>
          <a:bodyPr/>
          <a:lstStyle/>
          <a:p>
            <a:fld id="{B0D1999D-6487-D642-9FEF-D7133FAE223D}" type="datetime1">
              <a:rPr lang="es-AR" smtClean="0"/>
              <a:t>15/5/2019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17</a:t>
            </a:fld>
            <a:endParaRPr lang="es-ES"/>
          </a:p>
        </p:txBody>
      </p:sp>
      <p:sp>
        <p:nvSpPr>
          <p:cNvPr id="3" name="Título 2"/>
          <p:cNvSpPr>
            <a:spLocks noGrp="1"/>
          </p:cNvSpPr>
          <p:nvPr>
            <p:ph type="title"/>
          </p:nvPr>
        </p:nvSpPr>
        <p:spPr/>
        <p:txBody>
          <a:bodyPr/>
          <a:lstStyle/>
          <a:p>
            <a:r>
              <a:rPr lang="es-ES" dirty="0"/>
              <a:t>Cohesión Lógica (Baja)</a:t>
            </a:r>
          </a:p>
        </p:txBody>
      </p:sp>
      <p:pic>
        <p:nvPicPr>
          <p:cNvPr id="4" name="Picture 2"/>
          <p:cNvPicPr>
            <a:picLocks noChangeAspect="1" noChangeArrowheads="1"/>
          </p:cNvPicPr>
          <p:nvPr/>
        </p:nvPicPr>
        <p:blipFill>
          <a:blip r:embed="rId2" cstate="print"/>
          <a:srcRect/>
          <a:stretch>
            <a:fillRect/>
          </a:stretch>
        </p:blipFill>
        <p:spPr bwMode="auto">
          <a:xfrm>
            <a:off x="8692118" y="1862443"/>
            <a:ext cx="2643188" cy="1325470"/>
          </a:xfrm>
          <a:prstGeom prst="rect">
            <a:avLst/>
          </a:prstGeom>
          <a:noFill/>
          <a:ln w="9525">
            <a:noFill/>
            <a:miter lim="800000"/>
            <a:headEnd/>
            <a:tailEnd/>
          </a:ln>
        </p:spPr>
      </p:pic>
    </p:spTree>
    <p:extLst>
      <p:ext uri="{BB962C8B-B14F-4D97-AF65-F5344CB8AC3E}">
        <p14:creationId xmlns:p14="http://schemas.microsoft.com/office/powerpoint/2010/main" val="336369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5" name="Marcador de fecha 4"/>
          <p:cNvSpPr>
            <a:spLocks noGrp="1"/>
          </p:cNvSpPr>
          <p:nvPr>
            <p:ph type="dt" sz="half" idx="10"/>
          </p:nvPr>
        </p:nvSpPr>
        <p:spPr/>
        <p:txBody>
          <a:bodyPr/>
          <a:lstStyle/>
          <a:p>
            <a:fld id="{1ED52D60-B478-E04E-9E13-9DFABB61AA87}" type="datetime1">
              <a:rPr lang="es-AR" smtClean="0"/>
              <a:t>15/5/2019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18</a:t>
            </a:fld>
            <a:endParaRPr lang="es-ES"/>
          </a:p>
        </p:txBody>
      </p:sp>
      <p:pic>
        <p:nvPicPr>
          <p:cNvPr id="3" name="Imagen 2"/>
          <p:cNvPicPr>
            <a:picLocks noChangeAspect="1"/>
          </p:cNvPicPr>
          <p:nvPr/>
        </p:nvPicPr>
        <p:blipFill>
          <a:blip r:embed="rId2"/>
          <a:stretch>
            <a:fillRect/>
          </a:stretch>
        </p:blipFill>
        <p:spPr>
          <a:xfrm>
            <a:off x="8751085" y="1207068"/>
            <a:ext cx="2753495" cy="4443864"/>
          </a:xfrm>
          <a:prstGeom prst="rect">
            <a:avLst/>
          </a:prstGeom>
        </p:spPr>
      </p:pic>
      <p:sp>
        <p:nvSpPr>
          <p:cNvPr id="4" name="Marcador de contenido 1"/>
          <p:cNvSpPr txBox="1">
            <a:spLocks/>
          </p:cNvSpPr>
          <p:nvPr/>
        </p:nvSpPr>
        <p:spPr>
          <a:xfrm>
            <a:off x="3689847" y="1445480"/>
            <a:ext cx="4545284" cy="3450696"/>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s-AR" dirty="0"/>
          </a:p>
          <a:p>
            <a:r>
              <a:rPr lang="es-AR" dirty="0"/>
              <a:t>Los paquetes contienen elementos que no tienen relación entre si, pero logicamente tiene algo que ver.</a:t>
            </a:r>
          </a:p>
          <a:p>
            <a:endParaRPr lang="es-AR" dirty="0"/>
          </a:p>
          <a:p>
            <a:endParaRPr lang="es-ES" dirty="0"/>
          </a:p>
        </p:txBody>
      </p:sp>
    </p:spTree>
    <p:extLst>
      <p:ext uri="{BB962C8B-B14F-4D97-AF65-F5344CB8AC3E}">
        <p14:creationId xmlns:p14="http://schemas.microsoft.com/office/powerpoint/2010/main" val="123611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Cohesión Temporal (Baja)</a:t>
            </a:r>
          </a:p>
        </p:txBody>
      </p:sp>
      <p:sp>
        <p:nvSpPr>
          <p:cNvPr id="4" name="Marcador de fecha 3"/>
          <p:cNvSpPr>
            <a:spLocks noGrp="1"/>
          </p:cNvSpPr>
          <p:nvPr>
            <p:ph type="dt" sz="half" idx="10"/>
          </p:nvPr>
        </p:nvSpPr>
        <p:spPr/>
        <p:txBody>
          <a:bodyPr/>
          <a:lstStyle/>
          <a:p>
            <a:fld id="{737D9576-0215-9F4D-91E7-5635C8F00B02}" type="datetime1">
              <a:rPr lang="es-AR" smtClean="0"/>
              <a:t>15/5/2019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19</a:t>
            </a:fld>
            <a:endParaRPr lang="es-ES"/>
          </a:p>
        </p:txBody>
      </p:sp>
      <p:sp>
        <p:nvSpPr>
          <p:cNvPr id="3" name="Marcador de contenido 1"/>
          <p:cNvSpPr txBox="1">
            <a:spLocks/>
          </p:cNvSpPr>
          <p:nvPr/>
        </p:nvSpPr>
        <p:spPr>
          <a:xfrm>
            <a:off x="3689847" y="1722156"/>
            <a:ext cx="4598569" cy="3450696"/>
          </a:xfrm>
          <a:prstGeom prst="rect">
            <a:avLst/>
          </a:prstGeom>
        </p:spPr>
        <p:txBody>
          <a:bodyPr>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Las actividades incluidas en el módulo tienen una relación en el tiempo.</a:t>
            </a:r>
          </a:p>
          <a:p>
            <a:endParaRPr lang="es-AR" dirty="0"/>
          </a:p>
          <a:p>
            <a:r>
              <a:rPr lang="es-AR" dirty="0"/>
              <a:t>Es similar a la Procedural, pero no hay secuencia.</a:t>
            </a:r>
          </a:p>
          <a:p>
            <a:endParaRPr lang="es-AR" dirty="0"/>
          </a:p>
          <a:p>
            <a:r>
              <a:rPr lang="es-AR" dirty="0"/>
              <a:t>Suele aparecer en módulos de inicialización y terminación.</a:t>
            </a:r>
            <a:endParaRPr lang="es-ES" dirty="0"/>
          </a:p>
        </p:txBody>
      </p:sp>
      <p:pic>
        <p:nvPicPr>
          <p:cNvPr id="5" name="Picture 2"/>
          <p:cNvPicPr>
            <a:picLocks noChangeAspect="1" noChangeArrowheads="1"/>
          </p:cNvPicPr>
          <p:nvPr/>
        </p:nvPicPr>
        <p:blipFill>
          <a:blip r:embed="rId2" cstate="print"/>
          <a:srcRect/>
          <a:stretch>
            <a:fillRect/>
          </a:stretch>
        </p:blipFill>
        <p:spPr bwMode="auto">
          <a:xfrm>
            <a:off x="8624961" y="1968015"/>
            <a:ext cx="2643188" cy="1325470"/>
          </a:xfrm>
          <a:prstGeom prst="rect">
            <a:avLst/>
          </a:prstGeom>
          <a:noFill/>
          <a:ln w="9525">
            <a:noFill/>
            <a:miter lim="800000"/>
            <a:headEnd/>
            <a:tailEnd/>
          </a:ln>
        </p:spPr>
      </p:pic>
    </p:spTree>
    <p:extLst>
      <p:ext uri="{BB962C8B-B14F-4D97-AF65-F5344CB8AC3E}">
        <p14:creationId xmlns:p14="http://schemas.microsoft.com/office/powerpoint/2010/main" val="45615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BF12B2A-7BBD-144C-9B39-8C0976B4ECBA}" type="datetime1">
              <a:rPr lang="es-AR" smtClean="0"/>
              <a:t>15/5/2019</a:t>
            </a:fld>
            <a:endParaRPr lang="es-AR"/>
          </a:p>
        </p:txBody>
      </p:sp>
      <p:sp>
        <p:nvSpPr>
          <p:cNvPr id="9" name="Marcador de pie de página 8"/>
          <p:cNvSpPr>
            <a:spLocks noGrp="1"/>
          </p:cNvSpPr>
          <p:nvPr>
            <p:ph type="ftr" sz="quarter" idx="11"/>
          </p:nvPr>
        </p:nvSpPr>
        <p:spPr/>
        <p:txBody>
          <a:bodyPr/>
          <a:lstStyle/>
          <a:p>
            <a:r>
              <a:rPr lang="es-AR"/>
              <a:t>Introducción a la Ingenería de Software en Productos Médicos</a:t>
            </a:r>
          </a:p>
        </p:txBody>
      </p:sp>
      <p:sp>
        <p:nvSpPr>
          <p:cNvPr id="11" name="Marcador de número de diapositiva 10"/>
          <p:cNvSpPr>
            <a:spLocks noGrp="1"/>
          </p:cNvSpPr>
          <p:nvPr>
            <p:ph type="sldNum" sz="quarter" idx="12"/>
          </p:nvPr>
        </p:nvSpPr>
        <p:spPr/>
        <p:txBody>
          <a:bodyPr/>
          <a:lstStyle/>
          <a:p>
            <a:fld id="{ADDD444B-9BA7-4839-9538-2E5C85273323}" type="slidenum">
              <a:rPr lang="es-AR" smtClean="0"/>
              <a:t>2</a:t>
            </a:fld>
            <a:endParaRPr lang="es-AR"/>
          </a:p>
        </p:txBody>
      </p:sp>
      <p:sp>
        <p:nvSpPr>
          <p:cNvPr id="3" name="2 Título"/>
          <p:cNvSpPr>
            <a:spLocks noGrp="1"/>
          </p:cNvSpPr>
          <p:nvPr>
            <p:ph type="title"/>
          </p:nvPr>
        </p:nvSpPr>
        <p:spPr/>
        <p:txBody>
          <a:bodyPr/>
          <a:lstStyle/>
          <a:p>
            <a:r>
              <a:rPr lang="es-MX" dirty="0"/>
              <a:t>Ciclo de Vida Producto</a:t>
            </a:r>
            <a:endParaRPr lang="es-AR" dirty="0"/>
          </a:p>
        </p:txBody>
      </p:sp>
      <p:sp>
        <p:nvSpPr>
          <p:cNvPr id="4" name="3 Rectángulo redondeado"/>
          <p:cNvSpPr/>
          <p:nvPr/>
        </p:nvSpPr>
        <p:spPr>
          <a:xfrm>
            <a:off x="3659755" y="1422821"/>
            <a:ext cx="1423556" cy="35164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Prospecto o </a:t>
            </a:r>
          </a:p>
          <a:p>
            <a:pPr algn="ctr"/>
            <a:r>
              <a:rPr lang="es-MX" dirty="0"/>
              <a:t>pre-proyecto</a:t>
            </a:r>
            <a:endParaRPr lang="es-AR" dirty="0"/>
          </a:p>
        </p:txBody>
      </p:sp>
      <p:sp>
        <p:nvSpPr>
          <p:cNvPr id="5" name="4 Rectángulo redondeado"/>
          <p:cNvSpPr/>
          <p:nvPr/>
        </p:nvSpPr>
        <p:spPr>
          <a:xfrm>
            <a:off x="5153817" y="1422821"/>
            <a:ext cx="1808019" cy="3516408"/>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Proyecto de Desarrollo</a:t>
            </a:r>
            <a:endParaRPr lang="es-AR" dirty="0"/>
          </a:p>
        </p:txBody>
      </p:sp>
      <p:sp>
        <p:nvSpPr>
          <p:cNvPr id="6" name="5 Rectángulo redondeado"/>
          <p:cNvSpPr/>
          <p:nvPr/>
        </p:nvSpPr>
        <p:spPr>
          <a:xfrm>
            <a:off x="7038037" y="1422821"/>
            <a:ext cx="4648200" cy="3516408"/>
          </a:xfrm>
          <a:prstGeom prst="roundRect">
            <a:avLst>
              <a:gd name="adj" fmla="val 335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Mantenimiento </a:t>
            </a:r>
            <a:endParaRPr lang="es-AR" dirty="0"/>
          </a:p>
        </p:txBody>
      </p:sp>
      <p:grpSp>
        <p:nvGrpSpPr>
          <p:cNvPr id="16" name="Agrupar 15"/>
          <p:cNvGrpSpPr/>
          <p:nvPr/>
        </p:nvGrpSpPr>
        <p:grpSpPr>
          <a:xfrm>
            <a:off x="8181037" y="1506623"/>
            <a:ext cx="685800" cy="2060001"/>
            <a:chOff x="5257800" y="2663393"/>
            <a:chExt cx="685800" cy="2060001"/>
          </a:xfrm>
        </p:grpSpPr>
        <p:grpSp>
          <p:nvGrpSpPr>
            <p:cNvPr id="30" name="29 Grupo"/>
            <p:cNvGrpSpPr/>
            <p:nvPr/>
          </p:nvGrpSpPr>
          <p:grpSpPr>
            <a:xfrm>
              <a:off x="5257800" y="2663393"/>
              <a:ext cx="685800" cy="2060001"/>
              <a:chOff x="4343400" y="2743200"/>
              <a:chExt cx="685800" cy="1600200"/>
            </a:xfrm>
          </p:grpSpPr>
          <p:sp>
            <p:nvSpPr>
              <p:cNvPr id="31" name="30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2" name="31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10" name="9 Grupo"/>
            <p:cNvGrpSpPr/>
            <p:nvPr/>
          </p:nvGrpSpPr>
          <p:grpSpPr>
            <a:xfrm>
              <a:off x="5472591" y="2843394"/>
              <a:ext cx="256220" cy="341768"/>
              <a:chOff x="2046991" y="2030433"/>
              <a:chExt cx="2178444" cy="1927168"/>
            </a:xfrm>
          </p:grpSpPr>
          <p:sp>
            <p:nvSpPr>
              <p:cNvPr id="8" name="7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5" name="24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6" name="25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8" name="27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28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41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43" name="42 Grupo"/>
          <p:cNvGrpSpPr/>
          <p:nvPr/>
        </p:nvGrpSpPr>
        <p:grpSpPr>
          <a:xfrm>
            <a:off x="4018512" y="1614020"/>
            <a:ext cx="749291" cy="791038"/>
            <a:chOff x="2046991" y="2030433"/>
            <a:chExt cx="2178444" cy="1927168"/>
          </a:xfrm>
        </p:grpSpPr>
        <p:sp>
          <p:nvSpPr>
            <p:cNvPr id="44" name="43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45" name="44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46" name="45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47" name="46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47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48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50" name="49 Grupo"/>
          <p:cNvGrpSpPr/>
          <p:nvPr/>
        </p:nvGrpSpPr>
        <p:grpSpPr>
          <a:xfrm>
            <a:off x="5629943" y="1586427"/>
            <a:ext cx="749291" cy="791038"/>
            <a:chOff x="2046991" y="2030433"/>
            <a:chExt cx="2178444" cy="1927168"/>
          </a:xfrm>
        </p:grpSpPr>
        <p:sp>
          <p:nvSpPr>
            <p:cNvPr id="51" name="50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2" name="51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3" name="52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4" name="53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54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55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15" name="Agrupar 14"/>
          <p:cNvGrpSpPr/>
          <p:nvPr/>
        </p:nvGrpSpPr>
        <p:grpSpPr>
          <a:xfrm>
            <a:off x="7342837" y="1506623"/>
            <a:ext cx="685800" cy="2060001"/>
            <a:chOff x="4419600" y="2663393"/>
            <a:chExt cx="685800" cy="2060001"/>
          </a:xfrm>
        </p:grpSpPr>
        <p:grpSp>
          <p:nvGrpSpPr>
            <p:cNvPr id="17" name="16 Grupo"/>
            <p:cNvGrpSpPr/>
            <p:nvPr/>
          </p:nvGrpSpPr>
          <p:grpSpPr>
            <a:xfrm>
              <a:off x="4419600" y="2663393"/>
              <a:ext cx="685800" cy="2060001"/>
              <a:chOff x="4343400" y="2743200"/>
              <a:chExt cx="685800" cy="1600200"/>
            </a:xfrm>
          </p:grpSpPr>
          <p:sp>
            <p:nvSpPr>
              <p:cNvPr id="7" name="6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4" name="13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57" name="56 Grupo"/>
            <p:cNvGrpSpPr/>
            <p:nvPr/>
          </p:nvGrpSpPr>
          <p:grpSpPr>
            <a:xfrm>
              <a:off x="4679940" y="2886072"/>
              <a:ext cx="234245" cy="296739"/>
              <a:chOff x="2046991" y="2030433"/>
              <a:chExt cx="2178444" cy="1927168"/>
            </a:xfrm>
          </p:grpSpPr>
          <p:sp>
            <p:nvSpPr>
              <p:cNvPr id="58" name="57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59" name="58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0" name="59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1" name="60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2" name="61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62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18" name="Agrupar 17"/>
          <p:cNvGrpSpPr/>
          <p:nvPr/>
        </p:nvGrpSpPr>
        <p:grpSpPr>
          <a:xfrm>
            <a:off x="9019237" y="1506623"/>
            <a:ext cx="685800" cy="2060001"/>
            <a:chOff x="6096000" y="2663393"/>
            <a:chExt cx="685800" cy="2060001"/>
          </a:xfrm>
        </p:grpSpPr>
        <p:grpSp>
          <p:nvGrpSpPr>
            <p:cNvPr id="33" name="32 Grupo"/>
            <p:cNvGrpSpPr/>
            <p:nvPr/>
          </p:nvGrpSpPr>
          <p:grpSpPr>
            <a:xfrm>
              <a:off x="6096000" y="2663393"/>
              <a:ext cx="685800" cy="2060001"/>
              <a:chOff x="4343400" y="2743200"/>
              <a:chExt cx="685800" cy="1600200"/>
            </a:xfrm>
          </p:grpSpPr>
          <p:sp>
            <p:nvSpPr>
              <p:cNvPr id="34" name="33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 name="34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66" name="65 Grupo"/>
            <p:cNvGrpSpPr/>
            <p:nvPr/>
          </p:nvGrpSpPr>
          <p:grpSpPr>
            <a:xfrm>
              <a:off x="6310791" y="2871208"/>
              <a:ext cx="256220" cy="341768"/>
              <a:chOff x="2046991" y="2030433"/>
              <a:chExt cx="2178444" cy="1927168"/>
            </a:xfrm>
          </p:grpSpPr>
          <p:sp>
            <p:nvSpPr>
              <p:cNvPr id="67" name="66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8" name="67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9" name="68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0" name="69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70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71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19" name="Agrupar 18"/>
          <p:cNvGrpSpPr/>
          <p:nvPr/>
        </p:nvGrpSpPr>
        <p:grpSpPr>
          <a:xfrm>
            <a:off x="9857437" y="1506623"/>
            <a:ext cx="685800" cy="2060001"/>
            <a:chOff x="6934200" y="2663393"/>
            <a:chExt cx="685800" cy="2060001"/>
          </a:xfrm>
        </p:grpSpPr>
        <p:grpSp>
          <p:nvGrpSpPr>
            <p:cNvPr id="36" name="35 Grupo"/>
            <p:cNvGrpSpPr/>
            <p:nvPr/>
          </p:nvGrpSpPr>
          <p:grpSpPr>
            <a:xfrm>
              <a:off x="6934200" y="2663393"/>
              <a:ext cx="685800" cy="2060001"/>
              <a:chOff x="4343400" y="2743200"/>
              <a:chExt cx="685800" cy="1600200"/>
            </a:xfrm>
          </p:grpSpPr>
          <p:sp>
            <p:nvSpPr>
              <p:cNvPr id="37" name="36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8" name="37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73" name="72 Grupo"/>
            <p:cNvGrpSpPr/>
            <p:nvPr/>
          </p:nvGrpSpPr>
          <p:grpSpPr>
            <a:xfrm>
              <a:off x="7148991" y="2849135"/>
              <a:ext cx="256220" cy="341768"/>
              <a:chOff x="2046991" y="2030433"/>
              <a:chExt cx="2178444" cy="1927168"/>
            </a:xfrm>
          </p:grpSpPr>
          <p:sp>
            <p:nvSpPr>
              <p:cNvPr id="74" name="73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5" name="74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6" name="75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77" name="76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77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9" name="78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20" name="Agrupar 19"/>
          <p:cNvGrpSpPr/>
          <p:nvPr/>
        </p:nvGrpSpPr>
        <p:grpSpPr>
          <a:xfrm>
            <a:off x="10619437" y="1506623"/>
            <a:ext cx="685800" cy="2060001"/>
            <a:chOff x="7696200" y="2663393"/>
            <a:chExt cx="685800" cy="2060001"/>
          </a:xfrm>
        </p:grpSpPr>
        <p:grpSp>
          <p:nvGrpSpPr>
            <p:cNvPr id="39" name="38 Grupo"/>
            <p:cNvGrpSpPr/>
            <p:nvPr/>
          </p:nvGrpSpPr>
          <p:grpSpPr>
            <a:xfrm>
              <a:off x="7696200" y="2663393"/>
              <a:ext cx="685800" cy="2060001"/>
              <a:chOff x="4343400" y="2743200"/>
              <a:chExt cx="685800" cy="1600200"/>
            </a:xfrm>
          </p:grpSpPr>
          <p:sp>
            <p:nvSpPr>
              <p:cNvPr id="40" name="39 Rectángulo redondeado"/>
              <p:cNvSpPr/>
              <p:nvPr/>
            </p:nvSpPr>
            <p:spPr>
              <a:xfrm>
                <a:off x="4343400" y="2743200"/>
                <a:ext cx="685800" cy="1600200"/>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1" name="40 CuadroTexto"/>
              <p:cNvSpPr txBox="1"/>
              <p:nvPr/>
            </p:nvSpPr>
            <p:spPr>
              <a:xfrm rot="16200000">
                <a:off x="4152531" y="3404439"/>
                <a:ext cx="1067540" cy="338554"/>
              </a:xfrm>
              <a:prstGeom prst="rect">
                <a:avLst/>
              </a:prstGeom>
              <a:noFill/>
            </p:spPr>
            <p:txBody>
              <a:bodyPr wrap="none" rtlCol="0">
                <a:spAutoFit/>
              </a:bodyPr>
              <a:lstStyle/>
              <a:p>
                <a:r>
                  <a:rPr lang="es-MX" sz="1600" dirty="0" err="1">
                    <a:solidFill>
                      <a:schemeClr val="bg1"/>
                    </a:solidFill>
                  </a:rPr>
                  <a:t>Proy</a:t>
                </a:r>
                <a:r>
                  <a:rPr lang="es-MX" sz="1600" dirty="0">
                    <a:solidFill>
                      <a:schemeClr val="bg1"/>
                    </a:solidFill>
                  </a:rPr>
                  <a:t>. Arreglos</a:t>
                </a:r>
                <a:endParaRPr lang="es-AR" sz="1600" dirty="0">
                  <a:solidFill>
                    <a:schemeClr val="bg1"/>
                  </a:solidFill>
                </a:endParaRPr>
              </a:p>
            </p:txBody>
          </p:sp>
        </p:grpSp>
        <p:grpSp>
          <p:nvGrpSpPr>
            <p:cNvPr id="80" name="79 Grupo"/>
            <p:cNvGrpSpPr/>
            <p:nvPr/>
          </p:nvGrpSpPr>
          <p:grpSpPr>
            <a:xfrm>
              <a:off x="7910990" y="2832316"/>
              <a:ext cx="256220" cy="341768"/>
              <a:chOff x="2046991" y="2030433"/>
              <a:chExt cx="2178444" cy="1927168"/>
            </a:xfrm>
          </p:grpSpPr>
          <p:sp>
            <p:nvSpPr>
              <p:cNvPr id="81" name="80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2" name="81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3" name="82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4" name="83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5" name="84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85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21" name="Agrupar 20"/>
          <p:cNvGrpSpPr/>
          <p:nvPr/>
        </p:nvGrpSpPr>
        <p:grpSpPr>
          <a:xfrm>
            <a:off x="7342837" y="3638631"/>
            <a:ext cx="2286000" cy="1225886"/>
            <a:chOff x="4419600" y="4795402"/>
            <a:chExt cx="2286000" cy="1225886"/>
          </a:xfrm>
        </p:grpSpPr>
        <p:sp>
          <p:nvSpPr>
            <p:cNvPr id="12" name="11 Rectángulo redondeado"/>
            <p:cNvSpPr/>
            <p:nvPr/>
          </p:nvSpPr>
          <p:spPr>
            <a:xfrm>
              <a:off x="4419600" y="4795402"/>
              <a:ext cx="2286000" cy="1225886"/>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Proyecto de Mejoras</a:t>
              </a:r>
              <a:endParaRPr lang="es-AR" dirty="0"/>
            </a:p>
          </p:txBody>
        </p:sp>
        <p:grpSp>
          <p:nvGrpSpPr>
            <p:cNvPr id="87" name="86 Grupo"/>
            <p:cNvGrpSpPr/>
            <p:nvPr/>
          </p:nvGrpSpPr>
          <p:grpSpPr>
            <a:xfrm>
              <a:off x="5422710" y="4869160"/>
              <a:ext cx="256220" cy="341768"/>
              <a:chOff x="2046991" y="2030433"/>
              <a:chExt cx="2178444" cy="1927168"/>
            </a:xfrm>
          </p:grpSpPr>
          <p:sp>
            <p:nvSpPr>
              <p:cNvPr id="88" name="87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9" name="88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0" name="89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1" name="90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2" name="91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92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22" name="Agrupar 21"/>
          <p:cNvGrpSpPr/>
          <p:nvPr/>
        </p:nvGrpSpPr>
        <p:grpSpPr>
          <a:xfrm>
            <a:off x="9731178" y="3638631"/>
            <a:ext cx="1574059" cy="1225886"/>
            <a:chOff x="6807940" y="4795402"/>
            <a:chExt cx="1574059" cy="1225886"/>
          </a:xfrm>
        </p:grpSpPr>
        <p:sp>
          <p:nvSpPr>
            <p:cNvPr id="13" name="12 Rectángulo redondeado"/>
            <p:cNvSpPr/>
            <p:nvPr/>
          </p:nvSpPr>
          <p:spPr>
            <a:xfrm>
              <a:off x="6807940" y="4795402"/>
              <a:ext cx="1574059" cy="1225886"/>
            </a:xfrm>
            <a:prstGeom prst="roundRect">
              <a:avLst>
                <a:gd name="adj" fmla="val 72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Proyecto de Mejoras</a:t>
              </a:r>
              <a:endParaRPr lang="es-AR" dirty="0"/>
            </a:p>
          </p:txBody>
        </p:sp>
        <p:grpSp>
          <p:nvGrpSpPr>
            <p:cNvPr id="94" name="93 Grupo"/>
            <p:cNvGrpSpPr/>
            <p:nvPr/>
          </p:nvGrpSpPr>
          <p:grpSpPr>
            <a:xfrm>
              <a:off x="7439980" y="4822714"/>
              <a:ext cx="256220" cy="341768"/>
              <a:chOff x="2046991" y="2030433"/>
              <a:chExt cx="2178444" cy="1927168"/>
            </a:xfrm>
          </p:grpSpPr>
          <p:sp>
            <p:nvSpPr>
              <p:cNvPr id="95" name="94 Flecha circular"/>
              <p:cNvSpPr/>
              <p:nvPr/>
            </p:nvSpPr>
            <p:spPr>
              <a:xfrm>
                <a:off x="2598595" y="2030433"/>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6" name="95 Flecha circular"/>
              <p:cNvSpPr/>
              <p:nvPr/>
            </p:nvSpPr>
            <p:spPr>
              <a:xfrm rot="6690142">
                <a:off x="2533344" y="2311547"/>
                <a:ext cx="1626840" cy="1665267"/>
              </a:xfrm>
              <a:prstGeom prst="circularArrow">
                <a:avLst>
                  <a:gd name="adj1" fmla="val 12500"/>
                  <a:gd name="adj2" fmla="val 1142319"/>
                  <a:gd name="adj3" fmla="val 20457681"/>
                  <a:gd name="adj4" fmla="val 15617240"/>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7" name="96 Flecha circular"/>
              <p:cNvSpPr/>
              <p:nvPr/>
            </p:nvSpPr>
            <p:spPr>
              <a:xfrm rot="16456372">
                <a:off x="2066205" y="2186397"/>
                <a:ext cx="1626840" cy="1665267"/>
              </a:xfrm>
              <a:prstGeom prst="circularArrow">
                <a:avLst>
                  <a:gd name="adj1" fmla="val 12500"/>
                  <a:gd name="adj2" fmla="val 1142319"/>
                  <a:gd name="adj3" fmla="val 20457681"/>
                  <a:gd name="adj4" fmla="val 11417733"/>
                  <a:gd name="adj5" fmla="val 125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98" name="97 Elipse"/>
              <p:cNvSpPr/>
              <p:nvPr/>
            </p:nvSpPr>
            <p:spPr>
              <a:xfrm>
                <a:off x="2987824" y="2153652"/>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9" name="98 Elipse"/>
              <p:cNvSpPr/>
              <p:nvPr/>
            </p:nvSpPr>
            <p:spPr>
              <a:xfrm>
                <a:off x="2791910" y="3572480"/>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0" name="99 Elipse"/>
              <p:cNvSpPr/>
              <p:nvPr/>
            </p:nvSpPr>
            <p:spPr>
              <a:xfrm>
                <a:off x="3934910" y="2899264"/>
                <a:ext cx="207379" cy="24643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spTree>
    <p:extLst>
      <p:ext uri="{BB962C8B-B14F-4D97-AF65-F5344CB8AC3E}">
        <p14:creationId xmlns:p14="http://schemas.microsoft.com/office/powerpoint/2010/main" val="17243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3" name="Marcador de fecha 2"/>
          <p:cNvSpPr>
            <a:spLocks noGrp="1"/>
          </p:cNvSpPr>
          <p:nvPr>
            <p:ph type="dt" sz="half" idx="10"/>
          </p:nvPr>
        </p:nvSpPr>
        <p:spPr/>
        <p:txBody>
          <a:bodyPr/>
          <a:lstStyle/>
          <a:p>
            <a:fld id="{A574BCE3-488B-8949-809C-508C9D0A442A}" type="datetime1">
              <a:rPr lang="es-AR" smtClean="0"/>
              <a:t>15/5/2019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20</a:t>
            </a:fld>
            <a:endParaRPr lang="es-ES"/>
          </a:p>
        </p:txBody>
      </p:sp>
      <p:sp>
        <p:nvSpPr>
          <p:cNvPr id="4" name="Marcador de contenido 1"/>
          <p:cNvSpPr txBox="1">
            <a:spLocks/>
          </p:cNvSpPr>
          <p:nvPr/>
        </p:nvSpPr>
        <p:spPr>
          <a:xfrm>
            <a:off x="3548255" y="1439844"/>
            <a:ext cx="3766356" cy="3766846"/>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s-AR" dirty="0"/>
          </a:p>
          <a:p>
            <a:r>
              <a:rPr lang="es-AR" dirty="0"/>
              <a:t>Se ponen juntos un paquete componentes que la relación que tienen es que normalmente se usan el mismo momento.</a:t>
            </a:r>
          </a:p>
          <a:p>
            <a:endParaRPr lang="es-AR" dirty="0"/>
          </a:p>
          <a:p>
            <a:endParaRPr lang="es-ES" dirty="0"/>
          </a:p>
        </p:txBody>
      </p:sp>
      <p:pic>
        <p:nvPicPr>
          <p:cNvPr id="5" name="Imagen 4"/>
          <p:cNvPicPr>
            <a:picLocks noChangeAspect="1"/>
          </p:cNvPicPr>
          <p:nvPr/>
        </p:nvPicPr>
        <p:blipFill>
          <a:blip r:embed="rId2"/>
          <a:stretch>
            <a:fillRect/>
          </a:stretch>
        </p:blipFill>
        <p:spPr>
          <a:xfrm>
            <a:off x="7632109" y="2196058"/>
            <a:ext cx="3730879" cy="3010632"/>
          </a:xfrm>
          <a:prstGeom prst="rect">
            <a:avLst/>
          </a:prstGeom>
        </p:spPr>
      </p:pic>
    </p:spTree>
    <p:extLst>
      <p:ext uri="{BB962C8B-B14F-4D97-AF65-F5344CB8AC3E}">
        <p14:creationId xmlns:p14="http://schemas.microsoft.com/office/powerpoint/2010/main" val="305467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Cohesión Procedural (Moderada)</a:t>
            </a:r>
          </a:p>
        </p:txBody>
      </p:sp>
      <p:sp>
        <p:nvSpPr>
          <p:cNvPr id="4" name="Marcador de fecha 3"/>
          <p:cNvSpPr>
            <a:spLocks noGrp="1"/>
          </p:cNvSpPr>
          <p:nvPr>
            <p:ph type="dt" sz="half" idx="10"/>
          </p:nvPr>
        </p:nvSpPr>
        <p:spPr/>
        <p:txBody>
          <a:bodyPr/>
          <a:lstStyle/>
          <a:p>
            <a:fld id="{81D78CCF-041B-7545-A85B-8FECF10DFC19}"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21</a:t>
            </a:fld>
            <a:endParaRPr lang="es-ES"/>
          </a:p>
        </p:txBody>
      </p:sp>
      <p:sp>
        <p:nvSpPr>
          <p:cNvPr id="3" name="Marcador de contenido 1"/>
          <p:cNvSpPr txBox="1">
            <a:spLocks/>
          </p:cNvSpPr>
          <p:nvPr/>
        </p:nvSpPr>
        <p:spPr>
          <a:xfrm>
            <a:off x="3579779" y="1738718"/>
            <a:ext cx="4598569" cy="3450696"/>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El módulo contiene actividades sin relación aparente, pero en las que el flujo de control es secuencial.</a:t>
            </a:r>
          </a:p>
          <a:p>
            <a:endParaRPr lang="es-AR" dirty="0"/>
          </a:p>
          <a:p>
            <a:r>
              <a:rPr lang="es-AR" dirty="0"/>
              <a:t>Complica la mantenibilidad del módulo.</a:t>
            </a:r>
            <a:endParaRPr lang="es-ES" dirty="0"/>
          </a:p>
        </p:txBody>
      </p:sp>
      <p:pic>
        <p:nvPicPr>
          <p:cNvPr id="6" name="Picture 2"/>
          <p:cNvPicPr>
            <a:picLocks noChangeAspect="1" noChangeArrowheads="1"/>
          </p:cNvPicPr>
          <p:nvPr/>
        </p:nvPicPr>
        <p:blipFill>
          <a:blip r:embed="rId2" cstate="print"/>
          <a:srcRect/>
          <a:stretch>
            <a:fillRect/>
          </a:stretch>
        </p:blipFill>
        <p:spPr bwMode="auto">
          <a:xfrm>
            <a:off x="8751323" y="2578564"/>
            <a:ext cx="2643188" cy="1325470"/>
          </a:xfrm>
          <a:prstGeom prst="rect">
            <a:avLst/>
          </a:prstGeom>
          <a:noFill/>
          <a:ln w="9525">
            <a:noFill/>
            <a:miter lim="800000"/>
            <a:headEnd/>
            <a:tailEnd/>
          </a:ln>
        </p:spPr>
      </p:pic>
    </p:spTree>
    <p:extLst>
      <p:ext uri="{BB962C8B-B14F-4D97-AF65-F5344CB8AC3E}">
        <p14:creationId xmlns:p14="http://schemas.microsoft.com/office/powerpoint/2010/main" val="13631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3" name="Marcador de fecha 2"/>
          <p:cNvSpPr>
            <a:spLocks noGrp="1"/>
          </p:cNvSpPr>
          <p:nvPr>
            <p:ph type="dt" sz="half" idx="10"/>
          </p:nvPr>
        </p:nvSpPr>
        <p:spPr/>
        <p:txBody>
          <a:bodyPr/>
          <a:lstStyle/>
          <a:p>
            <a:fld id="{491E35E0-23B2-504E-904A-450FDB3092AA}"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22</a:t>
            </a:fld>
            <a:endParaRPr lang="es-ES"/>
          </a:p>
        </p:txBody>
      </p:sp>
      <p:sp>
        <p:nvSpPr>
          <p:cNvPr id="4" name="Marcador de contenido 1"/>
          <p:cNvSpPr txBox="1">
            <a:spLocks/>
          </p:cNvSpPr>
          <p:nvPr/>
        </p:nvSpPr>
        <p:spPr>
          <a:xfrm>
            <a:off x="8027674" y="3276420"/>
            <a:ext cx="3008888" cy="2404204"/>
          </a:xfrm>
          <a:prstGeom prst="rect">
            <a:avLst/>
          </a:prstGeom>
        </p:spPr>
        <p:txBody>
          <a:bodyPr>
            <a:normAutofit fontScale="925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s-AR" dirty="0"/>
          </a:p>
          <a:p>
            <a:r>
              <a:rPr lang="es-AR" dirty="0"/>
              <a:t>Se definen métodos dentro de una clase porque tienen un camino lógico dentro en su ejecución.</a:t>
            </a:r>
          </a:p>
          <a:p>
            <a:endParaRPr lang="es-AR" dirty="0"/>
          </a:p>
          <a:p>
            <a:endParaRPr lang="es-ES" dirty="0"/>
          </a:p>
        </p:txBody>
      </p:sp>
      <p:pic>
        <p:nvPicPr>
          <p:cNvPr id="6" name="Imagen 5"/>
          <p:cNvPicPr>
            <a:picLocks noChangeAspect="1"/>
          </p:cNvPicPr>
          <p:nvPr/>
        </p:nvPicPr>
        <p:blipFill>
          <a:blip r:embed="rId2"/>
          <a:stretch>
            <a:fillRect/>
          </a:stretch>
        </p:blipFill>
        <p:spPr>
          <a:xfrm>
            <a:off x="8380215" y="1453265"/>
            <a:ext cx="1727075" cy="1601142"/>
          </a:xfrm>
          <a:prstGeom prst="rect">
            <a:avLst/>
          </a:prstGeom>
        </p:spPr>
      </p:pic>
      <p:sp>
        <p:nvSpPr>
          <p:cNvPr id="7" name="Rectángulo 6"/>
          <p:cNvSpPr/>
          <p:nvPr/>
        </p:nvSpPr>
        <p:spPr>
          <a:xfrm>
            <a:off x="3718736" y="1123837"/>
            <a:ext cx="6062049" cy="4662814"/>
          </a:xfrm>
          <a:prstGeom prst="rect">
            <a:avLst/>
          </a:prstGeom>
        </p:spPr>
        <p:txBody>
          <a:bodyPr wrap="square">
            <a:spAutoFit/>
          </a:bodyPr>
          <a:lstStyle/>
          <a:p>
            <a:r>
              <a:rPr lang="es-ES" sz="900" b="1" dirty="0" err="1"/>
              <a:t>class</a:t>
            </a:r>
            <a:r>
              <a:rPr lang="es-ES" sz="900" b="1" dirty="0"/>
              <a:t> </a:t>
            </a:r>
            <a:r>
              <a:rPr lang="es-ES" sz="900" b="1" dirty="0" err="1"/>
              <a:t>Parser</a:t>
            </a:r>
            <a:r>
              <a:rPr lang="es-ES" sz="900" dirty="0"/>
              <a:t>(</a:t>
            </a:r>
            <a:r>
              <a:rPr lang="es-ES" sz="900" dirty="0" err="1"/>
              <a:t>object</a:t>
            </a:r>
            <a:r>
              <a:rPr lang="es-ES" sz="900" dirty="0"/>
              <a:t>):</a:t>
            </a:r>
            <a:br>
              <a:rPr lang="es-ES" sz="900" dirty="0"/>
            </a:br>
            <a:br>
              <a:rPr lang="es-ES" sz="900" dirty="0"/>
            </a:br>
            <a:r>
              <a:rPr lang="es-ES" sz="900" dirty="0"/>
              <a:t>    </a:t>
            </a:r>
            <a:r>
              <a:rPr lang="es-ES" sz="900" b="1" dirty="0" err="1"/>
              <a:t>def</a:t>
            </a:r>
            <a:r>
              <a:rPr lang="es-ES" sz="900" b="1" dirty="0"/>
              <a:t> </a:t>
            </a:r>
            <a:r>
              <a:rPr lang="es-ES" sz="900" b="1" dirty="0" err="1"/>
              <a:t>leer_archivo</a:t>
            </a:r>
            <a:r>
              <a:rPr lang="es-ES" sz="900" dirty="0"/>
              <a:t>(</a:t>
            </a:r>
            <a:r>
              <a:rPr lang="es-ES" sz="900" dirty="0" err="1"/>
              <a:t>self</a:t>
            </a:r>
            <a:r>
              <a:rPr lang="es-ES" sz="900" dirty="0"/>
              <a:t>, archivo):</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informar_error_lectura</a:t>
            </a:r>
            <a:r>
              <a:rPr lang="es-ES" sz="900" dirty="0"/>
              <a:t>(</a:t>
            </a:r>
            <a:r>
              <a:rPr lang="es-ES" sz="900" dirty="0" err="1"/>
              <a:t>self</a:t>
            </a:r>
            <a:r>
              <a:rPr lang="es-ES" sz="900" dirty="0"/>
              <a:t>, error):</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parsear_linea</a:t>
            </a:r>
            <a:r>
              <a:rPr lang="es-ES" sz="900" dirty="0"/>
              <a:t>(</a:t>
            </a:r>
            <a:r>
              <a:rPr lang="es-ES" sz="900" dirty="0" err="1"/>
              <a:t>self</a:t>
            </a:r>
            <a:r>
              <a:rPr lang="es-ES" sz="900" dirty="0"/>
              <a:t>, </a:t>
            </a:r>
            <a:r>
              <a:rPr lang="es-ES" sz="900" dirty="0" err="1"/>
              <a:t>linea</a:t>
            </a:r>
            <a:r>
              <a:rPr lang="es-ES" sz="900" dirty="0"/>
              <a:t>):</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informar_error_linea</a:t>
            </a:r>
            <a:r>
              <a:rPr lang="es-ES" sz="900" dirty="0"/>
              <a:t>(</a:t>
            </a:r>
            <a:r>
              <a:rPr lang="es-ES" sz="900" dirty="0" err="1"/>
              <a:t>self</a:t>
            </a:r>
            <a:r>
              <a:rPr lang="es-ES" sz="900" dirty="0"/>
              <a:t>, error):</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t>
            </a:r>
            <a:r>
              <a:rPr lang="es-ES" sz="900" b="1" dirty="0" err="1"/>
              <a:t>guardar_entidad</a:t>
            </a:r>
            <a:r>
              <a:rPr lang="es-ES" sz="900" dirty="0"/>
              <a:t>(</a:t>
            </a:r>
            <a:r>
              <a:rPr lang="es-ES" sz="900" dirty="0" err="1"/>
              <a:t>self</a:t>
            </a:r>
            <a:r>
              <a:rPr lang="es-ES" sz="900" dirty="0"/>
              <a:t>, entidad):</a:t>
            </a:r>
            <a:br>
              <a:rPr lang="es-ES" sz="900" dirty="0"/>
            </a:br>
            <a:r>
              <a:rPr lang="es-ES" sz="900" dirty="0"/>
              <a:t>        </a:t>
            </a:r>
            <a:r>
              <a:rPr lang="es-ES" sz="900" b="1" dirty="0" err="1"/>
              <a:t>return</a:t>
            </a:r>
            <a:br>
              <a:rPr lang="es-ES" sz="900" b="1" dirty="0"/>
            </a:br>
            <a:br>
              <a:rPr lang="es-ES" sz="900" b="1" dirty="0"/>
            </a:br>
            <a:r>
              <a:rPr lang="es-ES" sz="900" b="1" dirty="0"/>
              <a:t>    </a:t>
            </a:r>
            <a:r>
              <a:rPr lang="es-ES" sz="900" b="1" dirty="0" err="1"/>
              <a:t>def</a:t>
            </a:r>
            <a:r>
              <a:rPr lang="es-ES" sz="900" b="1" dirty="0"/>
              <a:t> auditar</a:t>
            </a:r>
            <a:r>
              <a:rPr lang="es-ES" sz="900" dirty="0"/>
              <a:t>(</a:t>
            </a:r>
            <a:r>
              <a:rPr lang="es-ES" sz="900" dirty="0" err="1"/>
              <a:t>self</a:t>
            </a:r>
            <a:r>
              <a:rPr lang="es-ES" sz="900" dirty="0"/>
              <a:t>, mensaje):</a:t>
            </a:r>
            <a:br>
              <a:rPr lang="es-ES" sz="900" dirty="0"/>
            </a:br>
            <a:r>
              <a:rPr lang="es-ES" sz="900" dirty="0"/>
              <a:t>        </a:t>
            </a:r>
            <a:r>
              <a:rPr lang="es-ES" sz="900" b="1" dirty="0" err="1"/>
              <a:t>return</a:t>
            </a:r>
            <a:br>
              <a:rPr lang="es-ES" sz="900" b="1" dirty="0"/>
            </a:br>
            <a:br>
              <a:rPr lang="es-ES" sz="900" b="1" dirty="0"/>
            </a:br>
            <a:br>
              <a:rPr lang="es-ES" sz="900" b="1" dirty="0"/>
            </a:br>
            <a:r>
              <a:rPr lang="es-ES" sz="900" dirty="0" err="1"/>
              <a:t>parser_paciente</a:t>
            </a:r>
            <a:r>
              <a:rPr lang="es-ES" sz="900" dirty="0"/>
              <a:t> = </a:t>
            </a:r>
            <a:r>
              <a:rPr lang="es-ES" sz="900" dirty="0" err="1"/>
              <a:t>Parser</a:t>
            </a:r>
            <a:r>
              <a:rPr lang="es-ES" sz="900" dirty="0"/>
              <a:t>()</a:t>
            </a:r>
            <a:br>
              <a:rPr lang="es-ES" sz="900" dirty="0"/>
            </a:br>
            <a:r>
              <a:rPr lang="es-ES" sz="900" b="1" dirty="0"/>
              <a:t>try</a:t>
            </a:r>
            <a:r>
              <a:rPr lang="es-ES" sz="900" dirty="0"/>
              <a:t>:</a:t>
            </a:r>
            <a:br>
              <a:rPr lang="es-ES" sz="900" dirty="0"/>
            </a:br>
            <a:r>
              <a:rPr lang="es-ES" sz="900" dirty="0"/>
              <a:t>    </a:t>
            </a:r>
            <a:r>
              <a:rPr lang="es-ES" sz="900" dirty="0" err="1"/>
              <a:t>parser_paciente.leer_archivo</a:t>
            </a:r>
            <a:r>
              <a:rPr lang="es-ES" sz="900" dirty="0"/>
              <a:t>('</a:t>
            </a:r>
            <a:r>
              <a:rPr lang="es-ES" sz="900" dirty="0" err="1"/>
              <a:t>lista.txt</a:t>
            </a:r>
            <a:r>
              <a:rPr lang="es-ES" sz="900" dirty="0"/>
              <a:t>')</a:t>
            </a:r>
            <a:br>
              <a:rPr lang="es-ES" sz="900" dirty="0"/>
            </a:br>
            <a:r>
              <a:rPr lang="es-ES" sz="900" dirty="0"/>
              <a:t>    </a:t>
            </a:r>
            <a:r>
              <a:rPr lang="es-ES" sz="900" b="1" dirty="0" err="1"/>
              <a:t>while</a:t>
            </a:r>
            <a:r>
              <a:rPr lang="es-ES" sz="900" b="1" dirty="0"/>
              <a:t> </a:t>
            </a:r>
            <a:r>
              <a:rPr lang="es-ES" sz="900" dirty="0"/>
              <a:t>...</a:t>
            </a:r>
            <a:br>
              <a:rPr lang="es-ES" sz="900" dirty="0"/>
            </a:br>
            <a:r>
              <a:rPr lang="es-ES" sz="900" dirty="0"/>
              <a:t>        entidad =  </a:t>
            </a:r>
            <a:r>
              <a:rPr lang="es-ES" sz="900" dirty="0" err="1"/>
              <a:t>parser_paciente.parsear_linea</a:t>
            </a:r>
            <a:r>
              <a:rPr lang="es-ES" sz="900" dirty="0"/>
              <a:t>()</a:t>
            </a:r>
            <a:br>
              <a:rPr lang="es-ES" sz="900" dirty="0"/>
            </a:br>
            <a:r>
              <a:rPr lang="es-ES" sz="900" dirty="0"/>
              <a:t>        </a:t>
            </a:r>
            <a:r>
              <a:rPr lang="es-ES" sz="900" b="1" dirty="0" err="1"/>
              <a:t>if</a:t>
            </a:r>
            <a:r>
              <a:rPr lang="es-ES" sz="900" b="1" dirty="0"/>
              <a:t> </a:t>
            </a:r>
            <a:r>
              <a:rPr lang="es-ES" sz="900" dirty="0"/>
              <a:t>entidad </a:t>
            </a:r>
            <a:r>
              <a:rPr lang="es-ES" sz="900" b="1" dirty="0" err="1"/>
              <a:t>is</a:t>
            </a:r>
            <a:r>
              <a:rPr lang="es-ES" sz="900" b="1" dirty="0"/>
              <a:t> </a:t>
            </a:r>
            <a:r>
              <a:rPr lang="es-ES" sz="900" b="1" dirty="0" err="1"/>
              <a:t>None</a:t>
            </a:r>
            <a:r>
              <a:rPr lang="es-ES" sz="900" dirty="0"/>
              <a:t>:</a:t>
            </a:r>
            <a:br>
              <a:rPr lang="es-ES" sz="900" dirty="0"/>
            </a:br>
            <a:r>
              <a:rPr lang="es-ES" sz="900" dirty="0"/>
              <a:t>            </a:t>
            </a:r>
            <a:r>
              <a:rPr lang="es-ES" sz="900" dirty="0" err="1"/>
              <a:t>parser_paciente.informar_error_linea</a:t>
            </a:r>
            <a:r>
              <a:rPr lang="es-ES" sz="900" dirty="0"/>
              <a:t>('Error </a:t>
            </a:r>
            <a:r>
              <a:rPr lang="es-ES" sz="900" dirty="0" err="1"/>
              <a:t>Linea</a:t>
            </a:r>
            <a:r>
              <a:rPr lang="es-ES" sz="900" dirty="0"/>
              <a:t>')</a:t>
            </a:r>
            <a:br>
              <a:rPr lang="es-ES" sz="900" dirty="0"/>
            </a:br>
            <a:r>
              <a:rPr lang="es-ES" sz="900" dirty="0"/>
              <a:t>        </a:t>
            </a:r>
            <a:r>
              <a:rPr lang="es-ES" sz="900" b="1" dirty="0" err="1"/>
              <a:t>else</a:t>
            </a:r>
            <a:br>
              <a:rPr lang="es-ES" sz="900" b="1" dirty="0"/>
            </a:br>
            <a:r>
              <a:rPr lang="es-ES" sz="900" b="1" dirty="0"/>
              <a:t>            </a:t>
            </a:r>
            <a:r>
              <a:rPr lang="es-ES" sz="900" dirty="0" err="1"/>
              <a:t>parser_paciente.guardar_entidad</a:t>
            </a:r>
            <a:r>
              <a:rPr lang="es-ES" sz="900" dirty="0"/>
              <a:t>(entidad)</a:t>
            </a:r>
            <a:br>
              <a:rPr lang="es-ES" sz="900" dirty="0"/>
            </a:br>
            <a:r>
              <a:rPr lang="es-ES" sz="900" dirty="0"/>
              <a:t>            </a:t>
            </a:r>
            <a:r>
              <a:rPr lang="es-ES" sz="900" dirty="0" err="1"/>
              <a:t>parser_paciente.auditar</a:t>
            </a:r>
            <a:r>
              <a:rPr lang="es-ES" sz="900" dirty="0"/>
              <a:t>('Guardado')</a:t>
            </a:r>
            <a:br>
              <a:rPr lang="es-ES" sz="900" dirty="0"/>
            </a:br>
            <a:r>
              <a:rPr lang="es-ES" sz="900" b="1" dirty="0" err="1"/>
              <a:t>except</a:t>
            </a:r>
            <a:r>
              <a:rPr lang="es-ES" sz="900" b="1" dirty="0"/>
              <a:t> </a:t>
            </a:r>
            <a:r>
              <a:rPr lang="es-ES" sz="900" dirty="0" err="1"/>
              <a:t>IOError</a:t>
            </a:r>
            <a:r>
              <a:rPr lang="es-ES" sz="900" dirty="0"/>
              <a:t>:</a:t>
            </a:r>
            <a:br>
              <a:rPr lang="es-ES" sz="900" dirty="0"/>
            </a:br>
            <a:r>
              <a:rPr lang="es-ES" sz="900" dirty="0"/>
              <a:t>    </a:t>
            </a:r>
            <a:r>
              <a:rPr lang="es-ES" sz="900" dirty="0" err="1"/>
              <a:t>parser_paciente.informar_error_lectura</a:t>
            </a:r>
            <a:r>
              <a:rPr lang="es-ES" sz="900" dirty="0"/>
              <a:t>(</a:t>
            </a:r>
            <a:r>
              <a:rPr lang="es-ES" sz="900" dirty="0" err="1"/>
              <a:t>IOError</a:t>
            </a:r>
            <a:r>
              <a:rPr lang="es-ES" sz="900" dirty="0"/>
              <a:t>)</a:t>
            </a:r>
          </a:p>
        </p:txBody>
      </p:sp>
    </p:spTree>
    <p:extLst>
      <p:ext uri="{BB962C8B-B14F-4D97-AF65-F5344CB8AC3E}">
        <p14:creationId xmlns:p14="http://schemas.microsoft.com/office/powerpoint/2010/main" val="15101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Cohesión Comunicacional (Moderada)</a:t>
            </a:r>
          </a:p>
        </p:txBody>
      </p:sp>
      <p:sp>
        <p:nvSpPr>
          <p:cNvPr id="4" name="Marcador de fecha 3"/>
          <p:cNvSpPr>
            <a:spLocks noGrp="1"/>
          </p:cNvSpPr>
          <p:nvPr>
            <p:ph type="dt" sz="half" idx="10"/>
          </p:nvPr>
        </p:nvSpPr>
        <p:spPr/>
        <p:txBody>
          <a:bodyPr/>
          <a:lstStyle/>
          <a:p>
            <a:fld id="{94FE928C-F5F8-FF40-973B-F7BEA73165C1}" type="datetime1">
              <a:rPr lang="es-AR" smtClean="0"/>
              <a:t>15/5/2019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23</a:t>
            </a:fld>
            <a:endParaRPr lang="es-ES"/>
          </a:p>
        </p:txBody>
      </p:sp>
      <p:sp>
        <p:nvSpPr>
          <p:cNvPr id="3" name="Marcador de contenido 1"/>
          <p:cNvSpPr txBox="1">
            <a:spLocks/>
          </p:cNvSpPr>
          <p:nvPr/>
        </p:nvSpPr>
        <p:spPr>
          <a:xfrm>
            <a:off x="3643376" y="1543647"/>
            <a:ext cx="4598569" cy="3450696"/>
          </a:xfrm>
          <a:prstGeom prst="rect">
            <a:avLst/>
          </a:prstGeom>
        </p:spPr>
        <p:txBody>
          <a:bodyPr>
            <a:normAutofit fontScale="925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ES" dirty="0"/>
              <a:t>Un módulo exhibe cohesión comunicacional si todas las actividades usa la misma entrada o salida de datos - o accede y modificar la misma parte de una estructura de datos .</a:t>
            </a:r>
          </a:p>
          <a:p>
            <a:endParaRPr lang="es-AR" dirty="0"/>
          </a:p>
          <a:p>
            <a:r>
              <a:rPr lang="es-AR" dirty="0"/>
              <a:t>Es similar a la secuencial, pero no importa el orden. </a:t>
            </a:r>
          </a:p>
          <a:p>
            <a:endParaRPr lang="es-AR" dirty="0"/>
          </a:p>
        </p:txBody>
      </p:sp>
      <p:pic>
        <p:nvPicPr>
          <p:cNvPr id="5" name="Picture 2"/>
          <p:cNvPicPr>
            <a:picLocks noChangeAspect="1" noChangeArrowheads="1"/>
          </p:cNvPicPr>
          <p:nvPr/>
        </p:nvPicPr>
        <p:blipFill>
          <a:blip r:embed="rId2" cstate="print"/>
          <a:srcRect/>
          <a:stretch>
            <a:fillRect/>
          </a:stretch>
        </p:blipFill>
        <p:spPr bwMode="auto">
          <a:xfrm>
            <a:off x="8684920" y="2306865"/>
            <a:ext cx="2643188" cy="1325470"/>
          </a:xfrm>
          <a:prstGeom prst="rect">
            <a:avLst/>
          </a:prstGeom>
          <a:noFill/>
          <a:ln w="9525">
            <a:noFill/>
            <a:miter lim="800000"/>
            <a:headEnd/>
            <a:tailEnd/>
          </a:ln>
        </p:spPr>
      </p:pic>
    </p:spTree>
    <p:extLst>
      <p:ext uri="{BB962C8B-B14F-4D97-AF65-F5344CB8AC3E}">
        <p14:creationId xmlns:p14="http://schemas.microsoft.com/office/powerpoint/2010/main" val="268177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sp>
        <p:nvSpPr>
          <p:cNvPr id="6" name="Marcador de fecha 5"/>
          <p:cNvSpPr>
            <a:spLocks noGrp="1"/>
          </p:cNvSpPr>
          <p:nvPr>
            <p:ph type="dt" sz="half" idx="10"/>
          </p:nvPr>
        </p:nvSpPr>
        <p:spPr/>
        <p:txBody>
          <a:bodyPr/>
          <a:lstStyle/>
          <a:p>
            <a:fld id="{C9EDBE1F-758E-0845-8418-43CD698E191C}" type="datetime1">
              <a:rPr lang="es-AR" smtClean="0"/>
              <a:t>15/5/2019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24</a:t>
            </a:fld>
            <a:endParaRPr lang="es-ES"/>
          </a:p>
        </p:txBody>
      </p:sp>
      <p:sp>
        <p:nvSpPr>
          <p:cNvPr id="3" name="Rectángulo 2"/>
          <p:cNvSpPr/>
          <p:nvPr/>
        </p:nvSpPr>
        <p:spPr>
          <a:xfrm>
            <a:off x="3741373" y="1046818"/>
            <a:ext cx="4572000" cy="4678202"/>
          </a:xfrm>
          <a:prstGeom prst="rect">
            <a:avLst/>
          </a:prstGeom>
        </p:spPr>
        <p:txBody>
          <a:bodyPr>
            <a:spAutoFit/>
          </a:bodyPr>
          <a:lstStyle/>
          <a:p>
            <a:pPr>
              <a:lnSpc>
                <a:spcPct val="80000"/>
              </a:lnSpc>
            </a:pPr>
            <a:r>
              <a:rPr lang="en-US" sz="1200" dirty="0"/>
              <a:t>class </a:t>
            </a:r>
            <a:r>
              <a:rPr lang="en-US" sz="1200" dirty="0" err="1"/>
              <a:t>Paciente</a:t>
            </a:r>
            <a:r>
              <a:rPr lang="en-US" sz="1200" dirty="0"/>
              <a:t>(object):</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obtener_nombre</a:t>
            </a:r>
            <a:r>
              <a:rPr lang="en-US" sz="1200" dirty="0"/>
              <a:t>(self, </a:t>
            </a:r>
            <a:r>
              <a:rPr lang="en-US" sz="1200" dirty="0" err="1"/>
              <a:t>legajo</a:t>
            </a:r>
            <a:r>
              <a:rPr lang="en-US" sz="1200" dirty="0"/>
              <a:t>):</a:t>
            </a:r>
            <a:br>
              <a:rPr lang="en-US" sz="1200" dirty="0"/>
            </a:br>
            <a:r>
              <a:rPr lang="en-US" sz="1200" dirty="0"/>
              <a:t>        ...</a:t>
            </a:r>
            <a:br>
              <a:rPr lang="en-US" sz="1200" dirty="0"/>
            </a:br>
            <a:r>
              <a:rPr lang="en-US" sz="1200" dirty="0"/>
              <a:t>        return </a:t>
            </a:r>
            <a:r>
              <a:rPr lang="en-US" sz="1200" dirty="0" err="1"/>
              <a:t>nombre</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obtener_historia_clinica</a:t>
            </a:r>
            <a:r>
              <a:rPr lang="en-US" sz="1200" dirty="0"/>
              <a:t>(self, </a:t>
            </a:r>
            <a:r>
              <a:rPr lang="en-US" sz="1200" dirty="0" err="1"/>
              <a:t>legajo</a:t>
            </a:r>
            <a:r>
              <a:rPr lang="en-US" sz="1200" dirty="0"/>
              <a:t>)</a:t>
            </a:r>
            <a:br>
              <a:rPr lang="en-US" sz="1200" dirty="0"/>
            </a:br>
            <a:r>
              <a:rPr lang="en-US" sz="1200" dirty="0"/>
              <a:t>        ...</a:t>
            </a:r>
            <a:br>
              <a:rPr lang="en-US" sz="1200" dirty="0"/>
            </a:br>
            <a:r>
              <a:rPr lang="en-US" sz="1200" dirty="0"/>
              <a:t>        return </a:t>
            </a:r>
            <a:r>
              <a:rPr lang="en-US" sz="1200" dirty="0" err="1"/>
              <a:t>historia_clinica</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obtener_paciente</a:t>
            </a:r>
            <a:r>
              <a:rPr lang="en-US" sz="1200" dirty="0"/>
              <a:t>(self, </a:t>
            </a:r>
            <a:r>
              <a:rPr lang="en-US" sz="1200" dirty="0" err="1"/>
              <a:t>legajo</a:t>
            </a:r>
            <a:r>
              <a:rPr lang="en-US" sz="1200" dirty="0"/>
              <a:t>)</a:t>
            </a:r>
            <a:br>
              <a:rPr lang="en-US" sz="1200" dirty="0"/>
            </a:br>
            <a:r>
              <a:rPr lang="en-US" sz="1200" dirty="0"/>
              <a:t>        ...</a:t>
            </a:r>
            <a:br>
              <a:rPr lang="en-US" sz="1200" dirty="0"/>
            </a:br>
            <a:r>
              <a:rPr lang="en-US" sz="1200" dirty="0"/>
              <a:t>        return </a:t>
            </a:r>
            <a:r>
              <a:rPr lang="en-US" sz="1200" dirty="0" err="1"/>
              <a:t>paciente</a:t>
            </a:r>
            <a:br>
              <a:rPr lang="en-US" sz="1200" dirty="0"/>
            </a:br>
            <a:r>
              <a:rPr lang="en-US" sz="1200" dirty="0"/>
              <a:t>    </a:t>
            </a:r>
            <a:br>
              <a:rPr lang="en-US" sz="1200" dirty="0"/>
            </a:br>
            <a:endParaRPr lang="en-US" sz="1200" dirty="0"/>
          </a:p>
          <a:p>
            <a:pPr>
              <a:lnSpc>
                <a:spcPct val="80000"/>
              </a:lnSpc>
            </a:pPr>
            <a:r>
              <a:rPr lang="en-US" sz="1200" dirty="0"/>
              <a:t>class </a:t>
            </a:r>
            <a:r>
              <a:rPr lang="en-US" sz="1200" dirty="0" err="1"/>
              <a:t>lista_dosis</a:t>
            </a:r>
            <a:r>
              <a:rPr lang="en-US" sz="1200" dirty="0"/>
              <a:t>(object):</a:t>
            </a:r>
            <a:br>
              <a:rPr lang="en-US" sz="1200" dirty="0"/>
            </a:br>
            <a:br>
              <a:rPr lang="en-US" sz="1200" dirty="0"/>
            </a:br>
            <a:r>
              <a:rPr lang="en-US" sz="1200" dirty="0"/>
              <a:t>    </a:t>
            </a:r>
            <a:r>
              <a:rPr lang="en-US" sz="1200" dirty="0" err="1"/>
              <a:t>def</a:t>
            </a:r>
            <a:r>
              <a:rPr lang="en-US" sz="1200" dirty="0"/>
              <a:t> __</a:t>
            </a:r>
            <a:r>
              <a:rPr lang="en-US" sz="1200" dirty="0" err="1"/>
              <a:t>init</a:t>
            </a:r>
            <a:r>
              <a:rPr lang="en-US" sz="1200" dirty="0"/>
              <a:t>__(self):</a:t>
            </a:r>
            <a:br>
              <a:rPr lang="en-US" sz="1200" dirty="0"/>
            </a:br>
            <a:r>
              <a:rPr lang="en-US" sz="1200" dirty="0"/>
              <a:t>        self._</a:t>
            </a:r>
            <a:r>
              <a:rPr lang="en-US" sz="1200" dirty="0" err="1"/>
              <a:t>dosis</a:t>
            </a:r>
            <a:r>
              <a:rPr lang="en-US" sz="1200" dirty="0"/>
              <a:t> = None</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agregar_dosis</a:t>
            </a:r>
            <a:r>
              <a:rPr lang="en-US" sz="1200" dirty="0"/>
              <a:t>(self, </a:t>
            </a:r>
            <a:r>
              <a:rPr lang="en-US" sz="1200" dirty="0" err="1"/>
              <a:t>dosis</a:t>
            </a:r>
            <a:r>
              <a:rPr lang="en-US" sz="1200" dirty="0"/>
              <a:t>):</a:t>
            </a:r>
            <a:br>
              <a:rPr lang="en-US" sz="1200" dirty="0"/>
            </a:br>
            <a:r>
              <a:rPr lang="en-US" sz="1200" dirty="0"/>
              <a:t>        ...</a:t>
            </a:r>
            <a:br>
              <a:rPr lang="en-US" sz="1200" dirty="0"/>
            </a:br>
            <a:r>
              <a:rPr lang="en-US" sz="1200" dirty="0"/>
              <a:t>        Return </a:t>
            </a:r>
            <a:r>
              <a:rPr lang="en-US" sz="1200" dirty="0" err="1"/>
              <a:t>ldosis</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sacar_dosis</a:t>
            </a:r>
            <a:r>
              <a:rPr lang="en-US" sz="1200" dirty="0"/>
              <a:t>(self)</a:t>
            </a:r>
            <a:br>
              <a:rPr lang="en-US" sz="1200" dirty="0"/>
            </a:br>
            <a:r>
              <a:rPr lang="en-US" sz="1200" dirty="0"/>
              <a:t>        ...</a:t>
            </a:r>
            <a:br>
              <a:rPr lang="en-US" sz="1200" dirty="0"/>
            </a:br>
            <a:r>
              <a:rPr lang="en-US" sz="1200" dirty="0"/>
              <a:t>        Return </a:t>
            </a:r>
            <a:r>
              <a:rPr lang="en-US" sz="1200" dirty="0" err="1"/>
              <a:t>ldosis</a:t>
            </a:r>
            <a:br>
              <a:rPr lang="en-US" sz="1200" dirty="0"/>
            </a:br>
            <a:r>
              <a:rPr lang="en-US" sz="1200" dirty="0"/>
              <a:t>        </a:t>
            </a:r>
            <a:br>
              <a:rPr lang="en-US" sz="1200" dirty="0"/>
            </a:br>
            <a:r>
              <a:rPr lang="en-US" sz="1200" dirty="0"/>
              <a:t>    </a:t>
            </a:r>
            <a:r>
              <a:rPr lang="en-US" sz="1200" dirty="0" err="1"/>
              <a:t>def</a:t>
            </a:r>
            <a:r>
              <a:rPr lang="en-US" sz="1200" dirty="0"/>
              <a:t> </a:t>
            </a:r>
            <a:r>
              <a:rPr lang="en-US" sz="1200" dirty="0" err="1"/>
              <a:t>vaciar_dosis</a:t>
            </a:r>
            <a:r>
              <a:rPr lang="en-US" sz="1200" dirty="0"/>
              <a:t>(self):</a:t>
            </a:r>
            <a:br>
              <a:rPr lang="en-US" sz="1200" dirty="0"/>
            </a:br>
            <a:r>
              <a:rPr lang="en-US" sz="1200" dirty="0"/>
              <a:t>        ...</a:t>
            </a:r>
            <a:br>
              <a:rPr lang="en-US" sz="1200" dirty="0"/>
            </a:br>
            <a:r>
              <a:rPr lang="en-US" sz="1200" dirty="0"/>
              <a:t>        return </a:t>
            </a:r>
            <a:r>
              <a:rPr lang="en-US" sz="1200" dirty="0" err="1"/>
              <a:t>ldosis</a:t>
            </a:r>
            <a:endParaRPr lang="en-US" sz="1200" dirty="0"/>
          </a:p>
        </p:txBody>
      </p:sp>
      <p:sp>
        <p:nvSpPr>
          <p:cNvPr id="4" name="CuadroTexto 3"/>
          <p:cNvSpPr txBox="1"/>
          <p:nvPr/>
        </p:nvSpPr>
        <p:spPr>
          <a:xfrm>
            <a:off x="7905761" y="2103649"/>
            <a:ext cx="2456021" cy="369332"/>
          </a:xfrm>
          <a:prstGeom prst="rect">
            <a:avLst/>
          </a:prstGeom>
          <a:noFill/>
        </p:spPr>
        <p:txBody>
          <a:bodyPr wrap="none" rtlCol="0">
            <a:spAutoFit/>
          </a:bodyPr>
          <a:lstStyle/>
          <a:p>
            <a:r>
              <a:rPr lang="es-ES" dirty="0"/>
              <a:t>Mismo dato de entrada</a:t>
            </a:r>
          </a:p>
        </p:txBody>
      </p:sp>
      <p:sp>
        <p:nvSpPr>
          <p:cNvPr id="5" name="CuadroTexto 4"/>
          <p:cNvSpPr txBox="1"/>
          <p:nvPr/>
        </p:nvSpPr>
        <p:spPr>
          <a:xfrm>
            <a:off x="8058161" y="4327126"/>
            <a:ext cx="2247731" cy="369332"/>
          </a:xfrm>
          <a:prstGeom prst="rect">
            <a:avLst/>
          </a:prstGeom>
          <a:noFill/>
        </p:spPr>
        <p:txBody>
          <a:bodyPr wrap="none" rtlCol="0">
            <a:spAutoFit/>
          </a:bodyPr>
          <a:lstStyle/>
          <a:p>
            <a:r>
              <a:rPr lang="es-ES" dirty="0"/>
              <a:t>Mismo dato de salida</a:t>
            </a:r>
          </a:p>
        </p:txBody>
      </p:sp>
    </p:spTree>
    <p:extLst>
      <p:ext uri="{BB962C8B-B14F-4D97-AF65-F5344CB8AC3E}">
        <p14:creationId xmlns:p14="http://schemas.microsoft.com/office/powerpoint/2010/main" val="2099347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Cohesión Secuencial (Moderada)</a:t>
            </a:r>
          </a:p>
        </p:txBody>
      </p:sp>
      <p:sp>
        <p:nvSpPr>
          <p:cNvPr id="4" name="Marcador de fecha 3"/>
          <p:cNvSpPr>
            <a:spLocks noGrp="1"/>
          </p:cNvSpPr>
          <p:nvPr>
            <p:ph type="dt" sz="half" idx="10"/>
          </p:nvPr>
        </p:nvSpPr>
        <p:spPr/>
        <p:txBody>
          <a:bodyPr/>
          <a:lstStyle/>
          <a:p>
            <a:fld id="{C261A69A-9DD1-C040-A5B2-371B0D335991}"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25</a:t>
            </a:fld>
            <a:endParaRPr lang="es-ES"/>
          </a:p>
        </p:txBody>
      </p:sp>
      <p:sp>
        <p:nvSpPr>
          <p:cNvPr id="3" name="Marcador de contenido 1"/>
          <p:cNvSpPr txBox="1">
            <a:spLocks/>
          </p:cNvSpPr>
          <p:nvPr/>
        </p:nvSpPr>
        <p:spPr>
          <a:xfrm>
            <a:off x="3446655" y="1634608"/>
            <a:ext cx="4598569" cy="3450696"/>
          </a:xfrm>
          <a:prstGeom prst="rect">
            <a:avLst/>
          </a:prstGeom>
        </p:spPr>
        <p:txBody>
          <a:bodyPr>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Los resultados de una actividad del módulo sirven como entrada para otra actividad del mismo módulo.</a:t>
            </a:r>
          </a:p>
          <a:p>
            <a:endParaRPr lang="es-AR" dirty="0"/>
          </a:p>
          <a:p>
            <a:r>
              <a:rPr lang="es-AR" dirty="0"/>
              <a:t>No complica demasiado el entendimiento del sistema, pero disminuye notablemente la reusabilidad del módulo.</a:t>
            </a:r>
            <a:endParaRPr lang="es-ES" dirty="0"/>
          </a:p>
        </p:txBody>
      </p:sp>
      <p:pic>
        <p:nvPicPr>
          <p:cNvPr id="6" name="Picture 2"/>
          <p:cNvPicPr>
            <a:picLocks noChangeAspect="1" noChangeArrowheads="1"/>
          </p:cNvPicPr>
          <p:nvPr/>
        </p:nvPicPr>
        <p:blipFill>
          <a:blip r:embed="rId2" cstate="print"/>
          <a:srcRect/>
          <a:stretch>
            <a:fillRect/>
          </a:stretch>
        </p:blipFill>
        <p:spPr bwMode="auto">
          <a:xfrm>
            <a:off x="8618199" y="2610438"/>
            <a:ext cx="2643188" cy="1325470"/>
          </a:xfrm>
          <a:prstGeom prst="rect">
            <a:avLst/>
          </a:prstGeom>
          <a:noFill/>
          <a:ln w="9525">
            <a:noFill/>
            <a:miter lim="800000"/>
            <a:headEnd/>
            <a:tailEnd/>
          </a:ln>
        </p:spPr>
      </p:pic>
    </p:spTree>
    <p:extLst>
      <p:ext uri="{BB962C8B-B14F-4D97-AF65-F5344CB8AC3E}">
        <p14:creationId xmlns:p14="http://schemas.microsoft.com/office/powerpoint/2010/main" val="1636691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9795" y="2795535"/>
            <a:ext cx="1828800" cy="924712"/>
          </a:xfrm>
        </p:spPr>
        <p:txBody>
          <a:bodyPr/>
          <a:lstStyle/>
          <a:p>
            <a:r>
              <a:rPr lang="es-ES" dirty="0"/>
              <a:t>Ejemplo</a:t>
            </a:r>
          </a:p>
        </p:txBody>
      </p:sp>
      <p:sp>
        <p:nvSpPr>
          <p:cNvPr id="6" name="Marcador de fecha 5"/>
          <p:cNvSpPr>
            <a:spLocks noGrp="1"/>
          </p:cNvSpPr>
          <p:nvPr>
            <p:ph type="dt" sz="half" idx="10"/>
          </p:nvPr>
        </p:nvSpPr>
        <p:spPr/>
        <p:txBody>
          <a:bodyPr/>
          <a:lstStyle/>
          <a:p>
            <a:fld id="{9622DE54-0077-4748-A7B4-1C77D7826A20}" type="datetime1">
              <a:rPr lang="es-AR" smtClean="0"/>
              <a:t>15/5/2019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26</a:t>
            </a:fld>
            <a:endParaRPr lang="es-ES"/>
          </a:p>
        </p:txBody>
      </p:sp>
      <p:sp>
        <p:nvSpPr>
          <p:cNvPr id="3" name="Rectángulo 2"/>
          <p:cNvSpPr/>
          <p:nvPr/>
        </p:nvSpPr>
        <p:spPr>
          <a:xfrm>
            <a:off x="3853132" y="753743"/>
            <a:ext cx="4442604" cy="4524315"/>
          </a:xfrm>
          <a:prstGeom prst="rect">
            <a:avLst/>
          </a:prstGeom>
          <a:solidFill>
            <a:schemeClr val="bg1">
              <a:lumMod val="85000"/>
            </a:schemeClr>
          </a:solidFill>
        </p:spPr>
        <p:txBody>
          <a:bodyPr wrap="square">
            <a:spAutoFit/>
          </a:bodyPr>
          <a:lstStyle/>
          <a:p>
            <a:pPr>
              <a:lnSpc>
                <a:spcPct val="90000"/>
              </a:lnSpc>
            </a:pPr>
            <a:r>
              <a:rPr lang="es-ES" sz="1000" b="1" dirty="0" err="1"/>
              <a:t>class</a:t>
            </a:r>
            <a:r>
              <a:rPr lang="es-ES" sz="1000" b="1" dirty="0"/>
              <a:t> </a:t>
            </a:r>
            <a:r>
              <a:rPr lang="es-ES" sz="1000" b="1" dirty="0" err="1"/>
              <a:t>adquisicion</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adquirir</a:t>
            </a:r>
            <a:r>
              <a:rPr lang="es-ES" sz="1000" dirty="0"/>
              <a:t>(</a:t>
            </a:r>
            <a:r>
              <a:rPr lang="es-ES" sz="1000" dirty="0" err="1"/>
              <a:t>self</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br>
              <a:rPr lang="es-ES" sz="1000" dirty="0"/>
            </a:br>
            <a:r>
              <a:rPr lang="es-ES" sz="1000" b="1" dirty="0" err="1"/>
              <a:t>class</a:t>
            </a:r>
            <a:r>
              <a:rPr lang="es-ES" sz="1000" b="1" dirty="0"/>
              <a:t> filtrado</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filtrar</a:t>
            </a:r>
            <a:r>
              <a:rPr lang="es-ES" sz="1000" dirty="0"/>
              <a:t>(</a:t>
            </a:r>
            <a:r>
              <a:rPr lang="es-ES" sz="1000" dirty="0" err="1"/>
              <a:t>self</a:t>
            </a:r>
            <a:r>
              <a:rPr lang="es-ES" sz="1000" dirty="0"/>
              <a:t>, </a:t>
            </a:r>
            <a:r>
              <a:rPr lang="es-ES" sz="1000" dirty="0" err="1"/>
              <a:t>senial</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r>
              <a:rPr lang="es-ES" sz="1000" b="1" dirty="0" err="1"/>
              <a:t>class</a:t>
            </a:r>
            <a:r>
              <a:rPr lang="es-ES" sz="1000" b="1" dirty="0"/>
              <a:t> proceso</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procesar</a:t>
            </a:r>
            <a:r>
              <a:rPr lang="es-ES" sz="1000" dirty="0"/>
              <a:t>(</a:t>
            </a:r>
            <a:r>
              <a:rPr lang="es-ES" sz="1000" dirty="0" err="1"/>
              <a:t>self</a:t>
            </a:r>
            <a:r>
              <a:rPr lang="es-ES" sz="1000" dirty="0"/>
              <a:t>, </a:t>
            </a:r>
            <a:r>
              <a:rPr lang="es-ES" sz="1000" dirty="0" err="1"/>
              <a:t>senial</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r>
              <a:rPr lang="es-ES" sz="1000" b="1" dirty="0" err="1"/>
              <a:t>class</a:t>
            </a:r>
            <a:r>
              <a:rPr lang="es-ES" sz="1000" b="1" dirty="0"/>
              <a:t> guardado</a:t>
            </a:r>
            <a:r>
              <a:rPr lang="es-ES" sz="1000" dirty="0"/>
              <a:t>(</a:t>
            </a:r>
            <a:r>
              <a:rPr lang="es-ES" sz="1000" dirty="0" err="1"/>
              <a:t>object</a:t>
            </a:r>
            <a:r>
              <a:rPr lang="es-ES" sz="1000" dirty="0"/>
              <a:t>):</a:t>
            </a:r>
            <a:br>
              <a:rPr lang="es-ES" sz="1000" dirty="0"/>
            </a:br>
            <a:r>
              <a:rPr lang="es-ES" sz="1000" dirty="0"/>
              <a:t>    </a:t>
            </a:r>
            <a:r>
              <a:rPr lang="es-ES" sz="1000" b="1" dirty="0" err="1"/>
              <a:t>def</a:t>
            </a:r>
            <a:r>
              <a:rPr lang="es-ES" sz="1000" b="1" dirty="0"/>
              <a:t> guardar</a:t>
            </a:r>
            <a:r>
              <a:rPr lang="es-ES" sz="1000" dirty="0"/>
              <a:t>(</a:t>
            </a:r>
            <a:r>
              <a:rPr lang="es-ES" sz="1000" dirty="0" err="1"/>
              <a:t>self</a:t>
            </a:r>
            <a:r>
              <a:rPr lang="es-ES" sz="1000" dirty="0"/>
              <a:t>, </a:t>
            </a:r>
            <a:r>
              <a:rPr lang="es-ES" sz="1000" dirty="0" err="1"/>
              <a:t>senial</a:t>
            </a:r>
            <a:r>
              <a:rPr lang="es-ES" sz="1000" dirty="0"/>
              <a:t>):</a:t>
            </a:r>
            <a:br>
              <a:rPr lang="es-ES" sz="1000" dirty="0"/>
            </a:br>
            <a:r>
              <a:rPr lang="es-ES" sz="1000" dirty="0"/>
              <a:t>        </a:t>
            </a:r>
            <a:r>
              <a:rPr lang="es-ES" sz="1000" b="1" dirty="0" err="1"/>
              <a:t>return</a:t>
            </a:r>
            <a:r>
              <a:rPr lang="es-ES" sz="1000" b="1" dirty="0"/>
              <a:t> </a:t>
            </a:r>
            <a:r>
              <a:rPr lang="es-ES" sz="1000" dirty="0" err="1"/>
              <a:t>senial</a:t>
            </a:r>
            <a:br>
              <a:rPr lang="es-ES" sz="1000" dirty="0"/>
            </a:br>
            <a:r>
              <a:rPr lang="es-ES" sz="1000" dirty="0"/>
              <a:t>    </a:t>
            </a:r>
            <a:br>
              <a:rPr lang="es-ES" sz="1000" dirty="0"/>
            </a:br>
            <a:br>
              <a:rPr lang="es-ES" sz="1000" dirty="0"/>
            </a:br>
            <a:r>
              <a:rPr lang="es-ES" sz="1000" b="1" dirty="0" err="1"/>
              <a:t>class</a:t>
            </a:r>
            <a:r>
              <a:rPr lang="es-ES" sz="1000" b="1" dirty="0"/>
              <a:t> controlador</a:t>
            </a:r>
            <a:r>
              <a:rPr lang="es-ES" sz="1000" dirty="0"/>
              <a:t>(</a:t>
            </a:r>
            <a:r>
              <a:rPr lang="es-ES" sz="1000" dirty="0" err="1"/>
              <a:t>object</a:t>
            </a:r>
            <a:r>
              <a:rPr lang="es-ES" sz="1000" dirty="0"/>
              <a:t>):</a:t>
            </a:r>
            <a:br>
              <a:rPr lang="es-ES" sz="1000" dirty="0"/>
            </a:br>
            <a:r>
              <a:rPr lang="es-ES" sz="1000" dirty="0"/>
              <a:t>    </a:t>
            </a:r>
            <a:br>
              <a:rPr lang="es-ES" sz="1000" dirty="0"/>
            </a:br>
            <a:r>
              <a:rPr lang="es-ES" sz="1000" dirty="0"/>
              <a:t>    </a:t>
            </a:r>
            <a:r>
              <a:rPr lang="es-ES" sz="1000" b="1" dirty="0" err="1"/>
              <a:t>def</a:t>
            </a:r>
            <a:r>
              <a:rPr lang="es-ES" sz="1000" b="1" dirty="0"/>
              <a:t> </a:t>
            </a:r>
            <a:r>
              <a:rPr lang="es-ES" sz="1000" dirty="0"/>
              <a:t>__</a:t>
            </a:r>
            <a:r>
              <a:rPr lang="es-ES" sz="1000" dirty="0" err="1"/>
              <a:t>init</a:t>
            </a:r>
            <a:r>
              <a:rPr lang="es-ES" sz="1000" dirty="0"/>
              <a:t>__(</a:t>
            </a:r>
            <a:r>
              <a:rPr lang="es-ES" sz="1000" dirty="0" err="1"/>
              <a:t>self</a:t>
            </a:r>
            <a:r>
              <a:rPr lang="es-ES" sz="1000" dirty="0"/>
              <a:t>):</a:t>
            </a:r>
            <a:br>
              <a:rPr lang="es-ES" sz="1000" dirty="0"/>
            </a:br>
            <a:r>
              <a:rPr lang="es-ES" sz="1000" dirty="0"/>
              <a:t>        </a:t>
            </a:r>
            <a:r>
              <a:rPr lang="es-ES" sz="1000" dirty="0" err="1"/>
              <a:t>self</a:t>
            </a:r>
            <a:r>
              <a:rPr lang="es-ES" sz="1000" dirty="0"/>
              <a:t>._a = </a:t>
            </a:r>
            <a:r>
              <a:rPr lang="es-ES" sz="1000" dirty="0" err="1"/>
              <a:t>adquisicion</a:t>
            </a:r>
            <a:r>
              <a:rPr lang="es-ES" sz="1000" dirty="0"/>
              <a:t>()</a:t>
            </a:r>
            <a:br>
              <a:rPr lang="es-ES" sz="1000" dirty="0"/>
            </a:br>
            <a:r>
              <a:rPr lang="es-ES" sz="1000" dirty="0"/>
              <a:t>        </a:t>
            </a:r>
            <a:r>
              <a:rPr lang="es-ES" sz="1000" dirty="0" err="1"/>
              <a:t>self</a:t>
            </a:r>
            <a:r>
              <a:rPr lang="es-ES" sz="1000" dirty="0"/>
              <a:t>._f = filtrado()</a:t>
            </a:r>
            <a:br>
              <a:rPr lang="es-ES" sz="1000" dirty="0"/>
            </a:br>
            <a:r>
              <a:rPr lang="es-ES" sz="1000" dirty="0"/>
              <a:t>        </a:t>
            </a:r>
            <a:r>
              <a:rPr lang="es-ES" sz="1000" dirty="0" err="1"/>
              <a:t>self</a:t>
            </a:r>
            <a:r>
              <a:rPr lang="es-ES" sz="1000" dirty="0"/>
              <a:t>._p = proceso()</a:t>
            </a:r>
            <a:br>
              <a:rPr lang="es-ES" sz="1000" dirty="0"/>
            </a:br>
            <a:r>
              <a:rPr lang="es-ES" sz="1000" dirty="0"/>
              <a:t>        </a:t>
            </a:r>
            <a:r>
              <a:rPr lang="es-ES" sz="1000" dirty="0" err="1"/>
              <a:t>self</a:t>
            </a:r>
            <a:r>
              <a:rPr lang="es-ES" sz="1000" dirty="0"/>
              <a:t>._g = guardado()</a:t>
            </a:r>
            <a:br>
              <a:rPr lang="es-ES" sz="1000" dirty="0"/>
            </a:br>
            <a:r>
              <a:rPr lang="es-ES" sz="1000" dirty="0"/>
              <a:t>    </a:t>
            </a:r>
            <a:br>
              <a:rPr lang="es-ES" sz="1000" dirty="0"/>
            </a:br>
            <a:r>
              <a:rPr lang="es-ES" sz="1000" dirty="0"/>
              <a:t>    </a:t>
            </a:r>
            <a:r>
              <a:rPr lang="es-ES" sz="1000" b="1" dirty="0" err="1"/>
              <a:t>def</a:t>
            </a:r>
            <a:r>
              <a:rPr lang="es-ES" sz="1000" b="1" dirty="0"/>
              <a:t> ejecutar</a:t>
            </a:r>
            <a:r>
              <a:rPr lang="es-ES" sz="1000" dirty="0"/>
              <a:t>(</a:t>
            </a:r>
            <a:r>
              <a:rPr lang="es-ES" sz="1000" dirty="0" err="1"/>
              <a:t>self</a:t>
            </a:r>
            <a:r>
              <a:rPr lang="es-ES" sz="1000" dirty="0"/>
              <a:t>):       </a:t>
            </a:r>
            <a:br>
              <a:rPr lang="es-ES" sz="1000" dirty="0"/>
            </a:br>
            <a:r>
              <a:rPr lang="es-ES" sz="1000" dirty="0"/>
              <a:t>        </a:t>
            </a:r>
            <a:r>
              <a:rPr lang="es-ES" sz="1000" dirty="0" err="1"/>
              <a:t>senial_a</a:t>
            </a:r>
            <a:r>
              <a:rPr lang="es-ES" sz="1000" dirty="0"/>
              <a:t> = </a:t>
            </a:r>
            <a:r>
              <a:rPr lang="es-ES" sz="1000" dirty="0" err="1"/>
              <a:t>self</a:t>
            </a:r>
            <a:r>
              <a:rPr lang="es-ES" sz="1000" dirty="0"/>
              <a:t>._</a:t>
            </a:r>
            <a:r>
              <a:rPr lang="es-ES" sz="1000" dirty="0" err="1"/>
              <a:t>a.adquirir</a:t>
            </a:r>
            <a:r>
              <a:rPr lang="es-ES" sz="1000" dirty="0"/>
              <a:t>()</a:t>
            </a:r>
            <a:br>
              <a:rPr lang="es-ES" sz="1000" dirty="0"/>
            </a:br>
            <a:r>
              <a:rPr lang="es-ES" sz="1000" dirty="0"/>
              <a:t>        </a:t>
            </a:r>
            <a:r>
              <a:rPr lang="es-ES" sz="1000" dirty="0" err="1"/>
              <a:t>senial_f</a:t>
            </a:r>
            <a:r>
              <a:rPr lang="es-ES" sz="1000" dirty="0"/>
              <a:t> = </a:t>
            </a:r>
            <a:r>
              <a:rPr lang="es-ES" sz="1000" dirty="0" err="1"/>
              <a:t>self</a:t>
            </a:r>
            <a:r>
              <a:rPr lang="es-ES" sz="1000" dirty="0"/>
              <a:t>._</a:t>
            </a:r>
            <a:r>
              <a:rPr lang="es-ES" sz="1000" dirty="0" err="1"/>
              <a:t>f.filtrar</a:t>
            </a:r>
            <a:r>
              <a:rPr lang="es-ES" sz="1000" dirty="0"/>
              <a:t>(</a:t>
            </a:r>
            <a:r>
              <a:rPr lang="es-ES" sz="1000" dirty="0" err="1"/>
              <a:t>senial_a</a:t>
            </a:r>
            <a:r>
              <a:rPr lang="es-ES" sz="1000" dirty="0"/>
              <a:t>)</a:t>
            </a:r>
            <a:br>
              <a:rPr lang="es-ES" sz="1000" dirty="0"/>
            </a:br>
            <a:r>
              <a:rPr lang="es-ES" sz="1000" dirty="0"/>
              <a:t>        </a:t>
            </a:r>
            <a:r>
              <a:rPr lang="es-ES" sz="1000" dirty="0" err="1"/>
              <a:t>senial_p</a:t>
            </a:r>
            <a:r>
              <a:rPr lang="es-ES" sz="1000" dirty="0"/>
              <a:t> = </a:t>
            </a:r>
            <a:r>
              <a:rPr lang="es-ES" sz="1000" dirty="0" err="1"/>
              <a:t>self</a:t>
            </a:r>
            <a:r>
              <a:rPr lang="es-ES" sz="1000" dirty="0"/>
              <a:t>._</a:t>
            </a:r>
            <a:r>
              <a:rPr lang="es-ES" sz="1000" dirty="0" err="1"/>
              <a:t>p.procesar</a:t>
            </a:r>
            <a:r>
              <a:rPr lang="es-ES" sz="1000" dirty="0"/>
              <a:t>(</a:t>
            </a:r>
            <a:r>
              <a:rPr lang="es-ES" sz="1000" dirty="0" err="1"/>
              <a:t>senial_f</a:t>
            </a:r>
            <a:r>
              <a:rPr lang="es-ES" sz="1000" dirty="0"/>
              <a:t>)</a:t>
            </a:r>
            <a:br>
              <a:rPr lang="es-ES" sz="1000" dirty="0"/>
            </a:br>
            <a:r>
              <a:rPr lang="es-ES" sz="1000" dirty="0"/>
              <a:t>        </a:t>
            </a:r>
            <a:r>
              <a:rPr lang="es-ES" sz="1000" dirty="0" err="1"/>
              <a:t>senial_g</a:t>
            </a:r>
            <a:r>
              <a:rPr lang="es-ES" sz="1000" dirty="0"/>
              <a:t> = </a:t>
            </a:r>
            <a:r>
              <a:rPr lang="es-ES" sz="1000" dirty="0" err="1"/>
              <a:t>self</a:t>
            </a:r>
            <a:r>
              <a:rPr lang="es-ES" sz="1000" dirty="0"/>
              <a:t>._</a:t>
            </a:r>
            <a:r>
              <a:rPr lang="es-ES" sz="1000" dirty="0" err="1"/>
              <a:t>g.guardar</a:t>
            </a:r>
            <a:r>
              <a:rPr lang="es-ES" sz="1000" dirty="0"/>
              <a:t>(</a:t>
            </a:r>
            <a:r>
              <a:rPr lang="es-ES" sz="1000" dirty="0" err="1"/>
              <a:t>senial_p</a:t>
            </a:r>
            <a:r>
              <a:rPr lang="es-ES" sz="1000" dirty="0"/>
              <a:t>)</a:t>
            </a:r>
            <a:br>
              <a:rPr lang="es-ES" sz="1000" dirty="0"/>
            </a:br>
            <a:r>
              <a:rPr lang="es-ES" sz="1000" dirty="0"/>
              <a:t>        </a:t>
            </a:r>
            <a:r>
              <a:rPr lang="es-ES" sz="1000" dirty="0" err="1"/>
              <a:t>print</a:t>
            </a:r>
            <a:r>
              <a:rPr lang="es-ES" sz="1000" dirty="0"/>
              <a:t>(</a:t>
            </a:r>
            <a:r>
              <a:rPr lang="es-ES" sz="1000" dirty="0" err="1"/>
              <a:t>senial_g</a:t>
            </a:r>
            <a:r>
              <a:rPr lang="es-ES" sz="1000" dirty="0"/>
              <a:t>, "guardada")</a:t>
            </a:r>
          </a:p>
        </p:txBody>
      </p:sp>
      <p:sp>
        <p:nvSpPr>
          <p:cNvPr id="4" name="CuadroTexto 3"/>
          <p:cNvSpPr txBox="1"/>
          <p:nvPr/>
        </p:nvSpPr>
        <p:spPr>
          <a:xfrm>
            <a:off x="8726667" y="1628800"/>
            <a:ext cx="1796323" cy="369332"/>
          </a:xfrm>
          <a:prstGeom prst="rect">
            <a:avLst/>
          </a:prstGeom>
          <a:noFill/>
        </p:spPr>
        <p:txBody>
          <a:bodyPr wrap="none" rtlCol="0">
            <a:spAutoFit/>
          </a:bodyPr>
          <a:lstStyle/>
          <a:p>
            <a:r>
              <a:rPr lang="es-ES" dirty="0" err="1"/>
              <a:t>SenialTratada.py</a:t>
            </a:r>
            <a:endParaRPr lang="es-ES" dirty="0"/>
          </a:p>
        </p:txBody>
      </p:sp>
      <p:sp>
        <p:nvSpPr>
          <p:cNvPr id="5" name="CuadroTexto 4"/>
          <p:cNvSpPr txBox="1"/>
          <p:nvPr/>
        </p:nvSpPr>
        <p:spPr>
          <a:xfrm>
            <a:off x="9153278" y="2184180"/>
            <a:ext cx="943099" cy="369332"/>
          </a:xfrm>
          <a:prstGeom prst="rect">
            <a:avLst/>
          </a:prstGeom>
          <a:noFill/>
        </p:spPr>
        <p:txBody>
          <a:bodyPr wrap="none" rtlCol="0">
            <a:spAutoFit/>
          </a:bodyPr>
          <a:lstStyle/>
          <a:p>
            <a:r>
              <a:rPr lang="es-ES" dirty="0"/>
              <a:t>Módulo</a:t>
            </a:r>
          </a:p>
        </p:txBody>
      </p:sp>
    </p:spTree>
    <p:extLst>
      <p:ext uri="{BB962C8B-B14F-4D97-AF65-F5344CB8AC3E}">
        <p14:creationId xmlns:p14="http://schemas.microsoft.com/office/powerpoint/2010/main" val="1143030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Cohesión Funcional (Alta)</a:t>
            </a:r>
          </a:p>
        </p:txBody>
      </p:sp>
      <p:sp>
        <p:nvSpPr>
          <p:cNvPr id="4" name="Marcador de fecha 3"/>
          <p:cNvSpPr>
            <a:spLocks noGrp="1"/>
          </p:cNvSpPr>
          <p:nvPr>
            <p:ph type="dt" sz="half" idx="10"/>
          </p:nvPr>
        </p:nvSpPr>
        <p:spPr/>
        <p:txBody>
          <a:bodyPr/>
          <a:lstStyle/>
          <a:p>
            <a:fld id="{B1B118C3-1BCC-1846-AA92-8BF481FA2B18}" type="datetime1">
              <a:rPr lang="es-AR" smtClean="0"/>
              <a:t>15/5/2019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27</a:t>
            </a:fld>
            <a:endParaRPr lang="es-ES"/>
          </a:p>
        </p:txBody>
      </p:sp>
      <p:sp>
        <p:nvSpPr>
          <p:cNvPr id="3" name="Marcador de contenido 1"/>
          <p:cNvSpPr txBox="1">
            <a:spLocks/>
          </p:cNvSpPr>
          <p:nvPr/>
        </p:nvSpPr>
        <p:spPr>
          <a:xfrm>
            <a:off x="3679121" y="2083112"/>
            <a:ext cx="4598569" cy="2448607"/>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Un módulo tiene cohesión funcional si contiene un elemento que realiza una única y bien definida función.</a:t>
            </a:r>
          </a:p>
        </p:txBody>
      </p:sp>
      <p:pic>
        <p:nvPicPr>
          <p:cNvPr id="5" name="Picture 2"/>
          <p:cNvPicPr>
            <a:picLocks noChangeAspect="1" noChangeArrowheads="1"/>
          </p:cNvPicPr>
          <p:nvPr/>
        </p:nvPicPr>
        <p:blipFill>
          <a:blip r:embed="rId2" cstate="print"/>
          <a:srcRect/>
          <a:stretch>
            <a:fillRect/>
          </a:stretch>
        </p:blipFill>
        <p:spPr bwMode="auto">
          <a:xfrm>
            <a:off x="8756410" y="2644680"/>
            <a:ext cx="2643188" cy="1325470"/>
          </a:xfrm>
          <a:prstGeom prst="rect">
            <a:avLst/>
          </a:prstGeom>
          <a:noFill/>
          <a:ln w="9525">
            <a:noFill/>
            <a:miter lim="800000"/>
            <a:headEnd/>
            <a:tailEnd/>
          </a:ln>
        </p:spPr>
      </p:pic>
    </p:spTree>
    <p:extLst>
      <p:ext uri="{BB962C8B-B14F-4D97-AF65-F5344CB8AC3E}">
        <p14:creationId xmlns:p14="http://schemas.microsoft.com/office/powerpoint/2010/main" val="2837794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Cohesión vs. Calidad Diseño</a:t>
            </a:r>
            <a:endParaRPr lang="es-ES" dirty="0"/>
          </a:p>
        </p:txBody>
      </p:sp>
      <p:sp>
        <p:nvSpPr>
          <p:cNvPr id="4" name="Marcador de fecha 3"/>
          <p:cNvSpPr>
            <a:spLocks noGrp="1"/>
          </p:cNvSpPr>
          <p:nvPr>
            <p:ph type="dt" sz="half" idx="10"/>
          </p:nvPr>
        </p:nvSpPr>
        <p:spPr/>
        <p:txBody>
          <a:bodyPr/>
          <a:lstStyle/>
          <a:p>
            <a:fld id="{E04D589D-C881-F048-BC85-6746B71CB251}"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28</a:t>
            </a:fld>
            <a:endParaRPr lang="es-ES"/>
          </a:p>
        </p:txBody>
      </p:sp>
      <p:graphicFrame>
        <p:nvGraphicFramePr>
          <p:cNvPr id="3" name="Group 75"/>
          <p:cNvGraphicFramePr>
            <a:graphicFrameLocks/>
          </p:cNvGraphicFramePr>
          <p:nvPr>
            <p:extLst>
              <p:ext uri="{D42A27DB-BD31-4B8C-83A1-F6EECF244321}">
                <p14:modId xmlns:p14="http://schemas.microsoft.com/office/powerpoint/2010/main" val="383330031"/>
              </p:ext>
            </p:extLst>
          </p:nvPr>
        </p:nvGraphicFramePr>
        <p:xfrm>
          <a:off x="3667328" y="1123837"/>
          <a:ext cx="7947497" cy="4296030"/>
        </p:xfrm>
        <a:graphic>
          <a:graphicData uri="http://schemas.openxmlformats.org/drawingml/2006/table">
            <a:tbl>
              <a:tblPr/>
              <a:tblGrid>
                <a:gridCol w="2221340">
                  <a:extLst>
                    <a:ext uri="{9D8B030D-6E8A-4147-A177-3AD203B41FA5}">
                      <a16:colId xmlns:a16="http://schemas.microsoft.com/office/drawing/2014/main" val="20000"/>
                    </a:ext>
                  </a:extLst>
                </a:gridCol>
                <a:gridCol w="1924429">
                  <a:extLst>
                    <a:ext uri="{9D8B030D-6E8A-4147-A177-3AD203B41FA5}">
                      <a16:colId xmlns:a16="http://schemas.microsoft.com/office/drawing/2014/main" val="20001"/>
                    </a:ext>
                  </a:extLst>
                </a:gridCol>
                <a:gridCol w="1702923">
                  <a:extLst>
                    <a:ext uri="{9D8B030D-6E8A-4147-A177-3AD203B41FA5}">
                      <a16:colId xmlns:a16="http://schemas.microsoft.com/office/drawing/2014/main" val="20002"/>
                    </a:ext>
                  </a:extLst>
                </a:gridCol>
                <a:gridCol w="2098805">
                  <a:extLst>
                    <a:ext uri="{9D8B030D-6E8A-4147-A177-3AD203B41FA5}">
                      <a16:colId xmlns:a16="http://schemas.microsoft.com/office/drawing/2014/main" val="20003"/>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Acoplamiento</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Claridad del</a:t>
                      </a: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 sistema</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Modificabilidad</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Funcional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FFFF99"/>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Secuencial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Comunicacional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Procedural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accent5">
                              <a:lumMod val="75000"/>
                            </a:schemeClr>
                          </a:solidFill>
                          <a:effectLst/>
                          <a:latin typeface="Century Gothic" pitchFamily="34" charset="0"/>
                        </a:rPr>
                        <a:t>Variable</a:t>
                      </a:r>
                      <a:endParaRPr kumimoji="1" lang="es-ES" sz="1800" b="1" i="0" u="none" strike="noStrike" cap="none" normalizeH="0" baseline="0" dirty="0">
                        <a:ln>
                          <a:noFill/>
                        </a:ln>
                        <a:solidFill>
                          <a:schemeClr val="accent5">
                            <a:lumMod val="75000"/>
                          </a:schemeClr>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folHlink"/>
                          </a:solidFill>
                          <a:effectLst/>
                          <a:latin typeface="Century Gothic" pitchFamily="34" charset="0"/>
                        </a:rPr>
                        <a:t>Pobre</a:t>
                      </a:r>
                      <a:endParaRPr kumimoji="1" lang="es-ES" sz="1800" b="1" i="0" u="none" strike="noStrike" cap="none" normalizeH="0" baseline="0" dirty="0">
                        <a:ln>
                          <a:noFill/>
                        </a:ln>
                        <a:solidFill>
                          <a:schemeClr val="fo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DC9F0C"/>
                          </a:solidFill>
                          <a:effectLst/>
                          <a:latin typeface="Century Gothic" pitchFamily="34" charset="0"/>
                        </a:rPr>
                        <a:t>Variable</a:t>
                      </a:r>
                      <a:endParaRPr kumimoji="1" lang="es-ES" sz="1800" b="1" i="0" u="none" strike="noStrike" cap="none" normalizeH="0" baseline="0" dirty="0">
                        <a:ln>
                          <a:noFill/>
                        </a:ln>
                        <a:solidFill>
                          <a:srgbClr val="DC9F0C"/>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Temporal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folHlink"/>
                          </a:solidFill>
                          <a:effectLst/>
                          <a:latin typeface="Century Gothic" pitchFamily="34" charset="0"/>
                        </a:rPr>
                        <a:t>Pobre</a:t>
                      </a:r>
                      <a:endParaRPr kumimoji="1" lang="es-ES" sz="1800" b="1" i="0" u="none" strike="noStrike" cap="none" normalizeH="0" baseline="0" dirty="0">
                        <a:ln>
                          <a:noFill/>
                        </a:ln>
                        <a:solidFill>
                          <a:schemeClr val="fo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Lógica</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Coincidencial</a:t>
                      </a:r>
                      <a:endParaRPr kumimoji="1" lang="es-ES" sz="1800" b="1" i="0" u="none" strike="noStrike" cap="none" normalizeH="0" baseline="0" dirty="0">
                        <a:ln>
                          <a:noFill/>
                        </a:ln>
                        <a:solidFill>
                          <a:schemeClr val="tx1"/>
                        </a:solidFill>
                        <a:effectLst/>
                        <a:latin typeface="Century Gothic" pitchFamily="34" charset="0"/>
                      </a:endParaRPr>
                    </a:p>
                  </a:txBody>
                  <a:tcPr marL="98281" marR="98281"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folHlink"/>
                          </a:solidFill>
                          <a:effectLst/>
                          <a:latin typeface="Century Gothic" pitchFamily="34" charset="0"/>
                        </a:rPr>
                        <a:t>Pobre</a:t>
                      </a:r>
                      <a:endParaRPr kumimoji="1" lang="es-ES" sz="1800" b="1" i="0" u="none" strike="noStrike" cap="none" normalizeH="0" baseline="0" dirty="0">
                        <a:ln>
                          <a:noFill/>
                        </a:ln>
                        <a:solidFill>
                          <a:schemeClr val="fo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98281" marR="98281"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51891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Cohesión vs. Calidad Diseño</a:t>
            </a:r>
            <a:endParaRPr lang="es-ES" dirty="0"/>
          </a:p>
        </p:txBody>
      </p:sp>
      <p:sp>
        <p:nvSpPr>
          <p:cNvPr id="3" name="Marcador de fecha 2"/>
          <p:cNvSpPr>
            <a:spLocks noGrp="1"/>
          </p:cNvSpPr>
          <p:nvPr>
            <p:ph type="dt" sz="half" idx="10"/>
          </p:nvPr>
        </p:nvSpPr>
        <p:spPr/>
        <p:txBody>
          <a:bodyPr/>
          <a:lstStyle/>
          <a:p>
            <a:fld id="{BD54667F-D996-1240-A435-A67628C1ED60}"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29</a:t>
            </a:fld>
            <a:endParaRPr lang="es-ES"/>
          </a:p>
        </p:txBody>
      </p:sp>
      <p:graphicFrame>
        <p:nvGraphicFramePr>
          <p:cNvPr id="4" name="Group 54"/>
          <p:cNvGraphicFramePr>
            <a:graphicFrameLocks/>
          </p:cNvGraphicFramePr>
          <p:nvPr>
            <p:extLst>
              <p:ext uri="{D42A27DB-BD31-4B8C-83A1-F6EECF244321}">
                <p14:modId xmlns:p14="http://schemas.microsoft.com/office/powerpoint/2010/main" val="452758173"/>
              </p:ext>
            </p:extLst>
          </p:nvPr>
        </p:nvGraphicFramePr>
        <p:xfrm>
          <a:off x="3706237" y="1463546"/>
          <a:ext cx="7947449" cy="4114800"/>
        </p:xfrm>
        <a:graphic>
          <a:graphicData uri="http://schemas.openxmlformats.org/drawingml/2006/table">
            <a:tbl>
              <a:tblPr/>
              <a:tblGrid>
                <a:gridCol w="2319920">
                  <a:extLst>
                    <a:ext uri="{9D8B030D-6E8A-4147-A177-3AD203B41FA5}">
                      <a16:colId xmlns:a16="http://schemas.microsoft.com/office/drawing/2014/main" val="20000"/>
                    </a:ext>
                  </a:extLst>
                </a:gridCol>
                <a:gridCol w="2009833">
                  <a:extLst>
                    <a:ext uri="{9D8B030D-6E8A-4147-A177-3AD203B41FA5}">
                      <a16:colId xmlns:a16="http://schemas.microsoft.com/office/drawing/2014/main" val="20001"/>
                    </a:ext>
                  </a:extLst>
                </a:gridCol>
                <a:gridCol w="3617696">
                  <a:extLst>
                    <a:ext uri="{9D8B030D-6E8A-4147-A177-3AD203B41FA5}">
                      <a16:colId xmlns:a16="http://schemas.microsoft.com/office/drawing/2014/main" val="20002"/>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Entendibilidad</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Mantenibilidad del sistema</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Funcional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FFFF99"/>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Secuencial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a:t>
                      </a:r>
                      <a:endParaRPr kumimoji="1" lang="es-ES" sz="1800" b="1" i="0" u="none" strike="noStrike" cap="none" normalizeH="0" baseline="0" dirty="0">
                        <a:ln>
                          <a:noFill/>
                        </a:ln>
                        <a:solidFill>
                          <a:srgbClr val="33CC33"/>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33CC33"/>
                          </a:solidFill>
                          <a:effectLst/>
                          <a:latin typeface="Century Gothic" pitchFamily="34" charset="0"/>
                        </a:rPr>
                        <a:t>Bueno -</a:t>
                      </a:r>
                      <a:endParaRPr kumimoji="1" lang="es-ES" sz="1800" b="1" i="0" u="none" strike="noStrike" cap="none" normalizeH="0" baseline="3000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Comunicacional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rgbClr val="9999FF"/>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Procedural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DC9F0C"/>
                          </a:solidFill>
                          <a:effectLst/>
                          <a:latin typeface="Century Gothic" pitchFamily="34" charset="0"/>
                        </a:rPr>
                        <a:t>Variable</a:t>
                      </a:r>
                      <a:endParaRPr kumimoji="1" lang="es-ES" sz="1800" b="1" i="0" u="none" strike="noStrike" cap="none" normalizeH="0" baseline="0" dirty="0">
                        <a:ln>
                          <a:noFill/>
                        </a:ln>
                        <a:solidFill>
                          <a:srgbClr val="DC9F0C"/>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Temporal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rgbClr val="9999FF"/>
                          </a:solidFill>
                          <a:effectLst/>
                          <a:latin typeface="Century Gothic" pitchFamily="34" charset="0"/>
                        </a:rPr>
                        <a:t>Medio</a:t>
                      </a:r>
                      <a:endParaRPr kumimoji="1" lang="es-ES" sz="1800" b="1" i="0" u="none" strike="noStrike" cap="none" normalizeH="0" baseline="0" dirty="0">
                        <a:ln>
                          <a:noFill/>
                        </a:ln>
                        <a:solidFill>
                          <a:schemeClr val="fo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Lógica</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folHlink"/>
                          </a:solidFill>
                          <a:effectLst/>
                          <a:latin typeface="Century Gothic" pitchFamily="34" charset="0"/>
                        </a:rPr>
                        <a:t>Pobre</a:t>
                      </a:r>
                      <a:endParaRPr kumimoji="1" lang="es-ES" sz="1800" b="1" i="0" u="none" strike="noStrike" cap="none" normalizeH="0" baseline="0" dirty="0">
                        <a:ln>
                          <a:noFill/>
                        </a:ln>
                        <a:solidFill>
                          <a:schemeClr val="fo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tx1"/>
                          </a:solidFill>
                          <a:effectLst/>
                          <a:latin typeface="Century Gothic" pitchFamily="34" charset="0"/>
                        </a:rPr>
                        <a:t>Coincidencial</a:t>
                      </a:r>
                      <a:endParaRPr kumimoji="1" lang="es-ES" sz="1800" b="1" i="0" u="none" strike="noStrike" cap="none" normalizeH="0" baseline="0" dirty="0">
                        <a:ln>
                          <a:noFill/>
                        </a:ln>
                        <a:solidFill>
                          <a:schemeClr val="tx1"/>
                        </a:solidFill>
                        <a:effectLst/>
                        <a:latin typeface="Century Gothic" pitchFamily="34" charset="0"/>
                      </a:endParaRPr>
                    </a:p>
                  </a:txBody>
                  <a:tcPr marL="102643" marR="102643"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800" b="1" i="0" u="none" strike="noStrike" cap="none" normalizeH="0" baseline="0" dirty="0">
                          <a:ln>
                            <a:noFill/>
                          </a:ln>
                          <a:solidFill>
                            <a:schemeClr val="hlink"/>
                          </a:solidFill>
                          <a:effectLst/>
                          <a:latin typeface="Century Gothic" pitchFamily="34" charset="0"/>
                        </a:rPr>
                        <a:t>Malo</a:t>
                      </a:r>
                      <a:endParaRPr kumimoji="1" lang="es-ES" sz="1800" b="1" i="0" u="none" strike="noStrike" cap="none" normalizeH="0" baseline="0" dirty="0">
                        <a:ln>
                          <a:noFill/>
                        </a:ln>
                        <a:solidFill>
                          <a:schemeClr val="hlink"/>
                        </a:solidFill>
                        <a:effectLst/>
                        <a:latin typeface="Century Gothic" pitchFamily="34" charset="0"/>
                      </a:endParaRPr>
                    </a:p>
                  </a:txBody>
                  <a:tcPr marL="102643" marR="102643"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9160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t="6474" b="6474"/>
          <a:stretch>
            <a:fillRect/>
          </a:stretch>
        </p:blipFill>
        <p:spPr>
          <a:xfrm>
            <a:off x="4482640" y="1126242"/>
            <a:ext cx="2669610" cy="1481667"/>
          </a:xfrm>
        </p:spPr>
      </p:pic>
      <p:sp>
        <p:nvSpPr>
          <p:cNvPr id="2" name="Título 1"/>
          <p:cNvSpPr>
            <a:spLocks noGrp="1"/>
          </p:cNvSpPr>
          <p:nvPr>
            <p:ph type="title"/>
          </p:nvPr>
        </p:nvSpPr>
        <p:spPr/>
        <p:txBody>
          <a:bodyPr>
            <a:normAutofit/>
          </a:bodyPr>
          <a:lstStyle/>
          <a:p>
            <a:r>
              <a:rPr lang="es-ES" dirty="0"/>
              <a:t>Costos de Mantenimiento vs Costos de Desarrollo</a:t>
            </a:r>
          </a:p>
        </p:txBody>
      </p:sp>
      <p:pic>
        <p:nvPicPr>
          <p:cNvPr id="5" name="Imagen 4"/>
          <p:cNvPicPr>
            <a:picLocks noChangeAspect="1"/>
          </p:cNvPicPr>
          <p:nvPr/>
        </p:nvPicPr>
        <p:blipFill>
          <a:blip r:embed="rId3"/>
          <a:stretch>
            <a:fillRect/>
          </a:stretch>
        </p:blipFill>
        <p:spPr>
          <a:xfrm>
            <a:off x="4249637" y="3408803"/>
            <a:ext cx="3389052" cy="2040467"/>
          </a:xfrm>
          <a:prstGeom prst="rect">
            <a:avLst/>
          </a:prstGeom>
        </p:spPr>
      </p:pic>
      <p:pic>
        <p:nvPicPr>
          <p:cNvPr id="6" name="Imagen 5"/>
          <p:cNvPicPr>
            <a:picLocks noChangeAspect="1"/>
          </p:cNvPicPr>
          <p:nvPr/>
        </p:nvPicPr>
        <p:blipFill>
          <a:blip r:embed="rId4"/>
          <a:stretch>
            <a:fillRect/>
          </a:stretch>
        </p:blipFill>
        <p:spPr>
          <a:xfrm>
            <a:off x="8252729" y="1229075"/>
            <a:ext cx="2557241" cy="1816987"/>
          </a:xfrm>
          <a:prstGeom prst="rect">
            <a:avLst/>
          </a:prstGeom>
        </p:spPr>
      </p:pic>
      <p:pic>
        <p:nvPicPr>
          <p:cNvPr id="7" name="Imagen 6"/>
          <p:cNvPicPr>
            <a:picLocks noChangeAspect="1"/>
          </p:cNvPicPr>
          <p:nvPr/>
        </p:nvPicPr>
        <p:blipFill>
          <a:blip r:embed="rId5"/>
          <a:stretch>
            <a:fillRect/>
          </a:stretch>
        </p:blipFill>
        <p:spPr>
          <a:xfrm>
            <a:off x="8120436" y="3673560"/>
            <a:ext cx="2821825" cy="1936751"/>
          </a:xfrm>
          <a:prstGeom prst="rect">
            <a:avLst/>
          </a:prstGeom>
        </p:spPr>
      </p:pic>
      <p:sp>
        <p:nvSpPr>
          <p:cNvPr id="10"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11"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a:t>
            </a:fld>
            <a:endParaRPr lang="es-AR"/>
          </a:p>
        </p:txBody>
      </p:sp>
    </p:spTree>
    <p:extLst>
      <p:ext uri="{BB962C8B-B14F-4D97-AF65-F5344CB8AC3E}">
        <p14:creationId xmlns:p14="http://schemas.microsoft.com/office/powerpoint/2010/main" val="3173185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Cohesión en Clases</a:t>
            </a:r>
          </a:p>
        </p:txBody>
      </p:sp>
      <p:sp>
        <p:nvSpPr>
          <p:cNvPr id="4" name="Marcador de fecha 3"/>
          <p:cNvSpPr>
            <a:spLocks noGrp="1"/>
          </p:cNvSpPr>
          <p:nvPr>
            <p:ph type="dt" sz="half" idx="10"/>
          </p:nvPr>
        </p:nvSpPr>
        <p:spPr/>
        <p:txBody>
          <a:bodyPr/>
          <a:lstStyle/>
          <a:p>
            <a:fld id="{6AB53766-BD27-F147-926A-CBE1CBCED353}"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30</a:t>
            </a:fld>
            <a:endParaRPr lang="es-ES"/>
          </a:p>
        </p:txBody>
      </p:sp>
      <p:sp>
        <p:nvSpPr>
          <p:cNvPr id="3" name="Marcador de contenido 1"/>
          <p:cNvSpPr txBox="1">
            <a:spLocks/>
          </p:cNvSpPr>
          <p:nvPr/>
        </p:nvSpPr>
        <p:spPr>
          <a:xfrm>
            <a:off x="3570051" y="1123837"/>
            <a:ext cx="8101956" cy="4436533"/>
          </a:xfrm>
          <a:prstGeom prst="rect">
            <a:avLst/>
          </a:prstGeom>
        </p:spPr>
        <p:txBody>
          <a:bodyPr>
            <a:normAutofit fontScale="92500"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Muy baja cohesión: una única clase es responsable de muchas cosas en áreas funcionales muy diferentes.</a:t>
            </a:r>
          </a:p>
          <a:p>
            <a:endParaRPr lang="es-AR" dirty="0"/>
          </a:p>
          <a:p>
            <a:r>
              <a:rPr lang="es-AR" dirty="0"/>
              <a:t>Baja Cohesión: una única clase tiene una tarea compleja en un área funcional.</a:t>
            </a:r>
          </a:p>
          <a:p>
            <a:endParaRPr lang="es-AR" dirty="0"/>
          </a:p>
          <a:p>
            <a:r>
              <a:rPr lang="es-AR" dirty="0"/>
              <a:t>Moderada Cohesión: una clase tiene responsabilidades simples y únicas en unas pocas áreas diferentes que están logicamente relacionadas con el concepto de la clase, pero no entre ellas.</a:t>
            </a:r>
          </a:p>
          <a:p>
            <a:endParaRPr lang="es-AR" dirty="0"/>
          </a:p>
          <a:p>
            <a:r>
              <a:rPr lang="es-AR" dirty="0"/>
              <a:t>Alta Cohesión: Una clase tiene una responsabilidad moderada en un área funcional y colabora con otras clases para llevarla a cabo.</a:t>
            </a:r>
            <a:endParaRPr lang="es-ES" dirty="0"/>
          </a:p>
        </p:txBody>
      </p:sp>
    </p:spTree>
    <p:extLst>
      <p:ext uri="{BB962C8B-B14F-4D97-AF65-F5344CB8AC3E}">
        <p14:creationId xmlns:p14="http://schemas.microsoft.com/office/powerpoint/2010/main" val="2225832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86265" y="1265428"/>
            <a:ext cx="8229599" cy="4318000"/>
          </a:xfrm>
        </p:spPr>
        <p:txBody>
          <a:bodyPr>
            <a:normAutofit/>
          </a:bodyPr>
          <a:lstStyle/>
          <a:p>
            <a:r>
              <a:rPr lang="es-MX" dirty="0"/>
              <a:t>Uno de los objetivos del diseño es particionar el sistema en piezas (módulo, componentes) manejables.</a:t>
            </a:r>
          </a:p>
          <a:p>
            <a:endParaRPr lang="es-MX" dirty="0"/>
          </a:p>
          <a:p>
            <a:pPr fontAlgn="base">
              <a:spcAft>
                <a:spcPct val="0"/>
              </a:spcAft>
              <a:defRPr/>
            </a:pPr>
            <a:r>
              <a:rPr lang="es-AR" dirty="0"/>
              <a:t>El acoplamiento es el grado de interdependencia entre las piezas de software.</a:t>
            </a:r>
          </a:p>
          <a:p>
            <a:endParaRPr lang="es-MX" dirty="0"/>
          </a:p>
          <a:p>
            <a:pPr fontAlgn="base">
              <a:spcAft>
                <a:spcPct val="0"/>
              </a:spcAft>
              <a:defRPr/>
            </a:pPr>
            <a:r>
              <a:rPr lang="es-MX" dirty="0"/>
              <a:t>Es de vital importancia que las piezas (principalmente las de alto nivel) sean lo más independientes posible.</a:t>
            </a:r>
          </a:p>
          <a:p>
            <a:pPr fontAlgn="base">
              <a:spcAft>
                <a:spcPct val="0"/>
              </a:spcAft>
              <a:defRPr/>
            </a:pPr>
            <a:endParaRPr lang="es-MX" dirty="0"/>
          </a:p>
          <a:p>
            <a:pPr fontAlgn="base">
              <a:spcAft>
                <a:spcPct val="0"/>
              </a:spcAft>
              <a:defRPr/>
            </a:pPr>
            <a:r>
              <a:rPr lang="es-AR" dirty="0"/>
              <a:t>El objetivo es minimizarlo pero que el sistema aún funcione.</a:t>
            </a:r>
            <a:endParaRPr lang="es-ES" dirty="0"/>
          </a:p>
          <a:p>
            <a:endParaRPr lang="es-ES" dirty="0"/>
          </a:p>
        </p:txBody>
      </p:sp>
      <p:sp>
        <p:nvSpPr>
          <p:cNvPr id="4" name="Marcador de fecha 3"/>
          <p:cNvSpPr>
            <a:spLocks noGrp="1"/>
          </p:cNvSpPr>
          <p:nvPr>
            <p:ph type="dt" sz="half" idx="10"/>
          </p:nvPr>
        </p:nvSpPr>
        <p:spPr/>
        <p:txBody>
          <a:bodyPr/>
          <a:lstStyle/>
          <a:p>
            <a:fld id="{BDF02696-1F89-A145-9DF7-FA804814F905}"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31</a:t>
            </a:fld>
            <a:endParaRPr lang="es-ES"/>
          </a:p>
        </p:txBody>
      </p:sp>
      <p:sp>
        <p:nvSpPr>
          <p:cNvPr id="3" name="Título 2"/>
          <p:cNvSpPr>
            <a:spLocks noGrp="1"/>
          </p:cNvSpPr>
          <p:nvPr>
            <p:ph type="title"/>
          </p:nvPr>
        </p:nvSpPr>
        <p:spPr/>
        <p:txBody>
          <a:bodyPr/>
          <a:lstStyle/>
          <a:p>
            <a:r>
              <a:rPr lang="es-ES" dirty="0"/>
              <a:t>Acoplamiento</a:t>
            </a:r>
          </a:p>
        </p:txBody>
      </p:sp>
    </p:spTree>
    <p:extLst>
      <p:ext uri="{BB962C8B-B14F-4D97-AF65-F5344CB8AC3E}">
        <p14:creationId xmlns:p14="http://schemas.microsoft.com/office/powerpoint/2010/main" val="3427168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709482" y="1265428"/>
            <a:ext cx="8229599" cy="4318000"/>
          </a:xfrm>
        </p:spPr>
        <p:txBody>
          <a:bodyPr>
            <a:normAutofit/>
          </a:bodyPr>
          <a:lstStyle/>
          <a:p>
            <a:pPr>
              <a:lnSpc>
                <a:spcPct val="90000"/>
              </a:lnSpc>
            </a:pPr>
            <a:r>
              <a:rPr lang="es-AR" dirty="0"/>
              <a:t>Se puede mejorar el acoplamiento de tres maneras diferentes:</a:t>
            </a:r>
          </a:p>
          <a:p>
            <a:pPr>
              <a:lnSpc>
                <a:spcPct val="90000"/>
              </a:lnSpc>
            </a:pPr>
            <a:endParaRPr lang="es-AR" dirty="0"/>
          </a:p>
          <a:p>
            <a:pPr lvl="1">
              <a:lnSpc>
                <a:spcPct val="90000"/>
              </a:lnSpc>
            </a:pPr>
            <a:r>
              <a:rPr lang="es-AR" dirty="0"/>
              <a:t>Eliminando relaciones innecesarias.</a:t>
            </a:r>
          </a:p>
          <a:p>
            <a:pPr lvl="1">
              <a:lnSpc>
                <a:spcPct val="90000"/>
              </a:lnSpc>
            </a:pPr>
            <a:r>
              <a:rPr lang="es-AR" dirty="0"/>
              <a:t>Minimizando el número de relaciones necesarias.</a:t>
            </a:r>
          </a:p>
          <a:p>
            <a:pPr lvl="1">
              <a:lnSpc>
                <a:spcPct val="90000"/>
              </a:lnSpc>
            </a:pPr>
            <a:r>
              <a:rPr lang="es-AR" dirty="0"/>
              <a:t>Haciendo mas simples las relaciones necesarias.</a:t>
            </a:r>
          </a:p>
          <a:p>
            <a:endParaRPr lang="es-ES" dirty="0"/>
          </a:p>
          <a:p>
            <a:pPr>
              <a:lnSpc>
                <a:spcPct val="90000"/>
              </a:lnSpc>
            </a:pPr>
            <a:r>
              <a:rPr lang="es-AR" dirty="0"/>
              <a:t>Al analizar el acoplamiento, los módulos se ven como cajas negras.</a:t>
            </a:r>
          </a:p>
          <a:p>
            <a:pPr marL="0" indent="0">
              <a:buNone/>
            </a:pPr>
            <a:endParaRPr lang="es-AR" dirty="0"/>
          </a:p>
          <a:p>
            <a:pPr>
              <a:lnSpc>
                <a:spcPct val="90000"/>
              </a:lnSpc>
            </a:pPr>
            <a:r>
              <a:rPr lang="es-AR" dirty="0"/>
              <a:t>Las conexiones entre módulos deben resultar lo mas simples posible.</a:t>
            </a:r>
            <a:endParaRPr lang="es-ES" dirty="0"/>
          </a:p>
          <a:p>
            <a:endParaRPr lang="es-ES" dirty="0"/>
          </a:p>
        </p:txBody>
      </p:sp>
      <p:sp>
        <p:nvSpPr>
          <p:cNvPr id="4" name="Marcador de fecha 3"/>
          <p:cNvSpPr>
            <a:spLocks noGrp="1"/>
          </p:cNvSpPr>
          <p:nvPr>
            <p:ph type="dt" sz="half" idx="10"/>
          </p:nvPr>
        </p:nvSpPr>
        <p:spPr/>
        <p:txBody>
          <a:bodyPr/>
          <a:lstStyle/>
          <a:p>
            <a:fld id="{043F1C56-61A2-1B42-AD35-B5C7B3FB7AD4}"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32</a:t>
            </a:fld>
            <a:endParaRPr lang="es-ES"/>
          </a:p>
        </p:txBody>
      </p:sp>
      <p:sp>
        <p:nvSpPr>
          <p:cNvPr id="3" name="Título 2"/>
          <p:cNvSpPr>
            <a:spLocks noGrp="1"/>
          </p:cNvSpPr>
          <p:nvPr>
            <p:ph type="title"/>
          </p:nvPr>
        </p:nvSpPr>
        <p:spPr/>
        <p:txBody>
          <a:bodyPr/>
          <a:lstStyle/>
          <a:p>
            <a:r>
              <a:rPr lang="es-ES" dirty="0"/>
              <a:t>Acoplamiento</a:t>
            </a:r>
          </a:p>
        </p:txBody>
      </p:sp>
    </p:spTree>
    <p:extLst>
      <p:ext uri="{BB962C8B-B14F-4D97-AF65-F5344CB8AC3E}">
        <p14:creationId xmlns:p14="http://schemas.microsoft.com/office/powerpoint/2010/main" val="1273105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95993" y="1697727"/>
            <a:ext cx="8229599" cy="3453402"/>
          </a:xfrm>
        </p:spPr>
        <p:txBody>
          <a:bodyPr>
            <a:normAutofit/>
          </a:bodyPr>
          <a:lstStyle/>
          <a:p>
            <a:r>
              <a:rPr lang="es-AR" dirty="0"/>
              <a:t>Cuanto más “leve” es la conexión, menor riesgo de que los defectos o cambios de un módulo afecten a otro.</a:t>
            </a:r>
          </a:p>
          <a:p>
            <a:endParaRPr lang="es-AR" dirty="0"/>
          </a:p>
          <a:p>
            <a:r>
              <a:rPr lang="es-AR" dirty="0"/>
              <a:t>Si los módulos son independientes, es más fácil reemplazarlos.</a:t>
            </a:r>
          </a:p>
          <a:p>
            <a:endParaRPr lang="es-AR" dirty="0"/>
          </a:p>
          <a:p>
            <a:r>
              <a:rPr lang="es-AR" dirty="0"/>
              <a:t>Se puede modificar módulos sin afectar a los demás.</a:t>
            </a:r>
            <a:endParaRPr lang="es-ES" dirty="0"/>
          </a:p>
          <a:p>
            <a:endParaRPr lang="es-ES" dirty="0"/>
          </a:p>
        </p:txBody>
      </p:sp>
      <p:sp>
        <p:nvSpPr>
          <p:cNvPr id="4" name="Marcador de fecha 3"/>
          <p:cNvSpPr>
            <a:spLocks noGrp="1"/>
          </p:cNvSpPr>
          <p:nvPr>
            <p:ph type="dt" sz="half" idx="10"/>
          </p:nvPr>
        </p:nvSpPr>
        <p:spPr/>
        <p:txBody>
          <a:bodyPr/>
          <a:lstStyle/>
          <a:p>
            <a:fld id="{A5641B83-F1AD-864E-9439-D63FF0548DD8}"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33</a:t>
            </a:fld>
            <a:endParaRPr lang="es-ES"/>
          </a:p>
        </p:txBody>
      </p:sp>
      <p:sp>
        <p:nvSpPr>
          <p:cNvPr id="3" name="Título 2"/>
          <p:cNvSpPr>
            <a:spLocks noGrp="1"/>
          </p:cNvSpPr>
          <p:nvPr>
            <p:ph type="title"/>
          </p:nvPr>
        </p:nvSpPr>
        <p:spPr/>
        <p:txBody>
          <a:bodyPr/>
          <a:lstStyle/>
          <a:p>
            <a:r>
              <a:rPr lang="es-ES" dirty="0"/>
              <a:t>Bajo Acoplamiento</a:t>
            </a:r>
          </a:p>
        </p:txBody>
      </p:sp>
    </p:spTree>
    <p:extLst>
      <p:ext uri="{BB962C8B-B14F-4D97-AF65-F5344CB8AC3E}">
        <p14:creationId xmlns:p14="http://schemas.microsoft.com/office/powerpoint/2010/main" val="577450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l="3040" r="3040"/>
          <a:stretch>
            <a:fillRect/>
          </a:stretch>
        </p:blipFill>
        <p:spPr/>
      </p:pic>
      <p:sp>
        <p:nvSpPr>
          <p:cNvPr id="2" name="Marcador de fecha 1"/>
          <p:cNvSpPr>
            <a:spLocks noGrp="1"/>
          </p:cNvSpPr>
          <p:nvPr>
            <p:ph type="dt" sz="half" idx="10"/>
          </p:nvPr>
        </p:nvSpPr>
        <p:spPr/>
        <p:txBody>
          <a:bodyPr/>
          <a:lstStyle/>
          <a:p>
            <a:fld id="{9087D9E1-F70B-134D-916E-62FB71437C2D}"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34</a:t>
            </a:fld>
            <a:endParaRPr lang="es-ES"/>
          </a:p>
        </p:txBody>
      </p:sp>
      <p:sp>
        <p:nvSpPr>
          <p:cNvPr id="3" name="Título 2"/>
          <p:cNvSpPr>
            <a:spLocks noGrp="1"/>
          </p:cNvSpPr>
          <p:nvPr>
            <p:ph type="title"/>
          </p:nvPr>
        </p:nvSpPr>
        <p:spPr/>
        <p:txBody>
          <a:bodyPr/>
          <a:lstStyle/>
          <a:p>
            <a:r>
              <a:rPr lang="es-ES" dirty="0"/>
              <a:t>Tipos de Acoplamiento</a:t>
            </a:r>
          </a:p>
        </p:txBody>
      </p:sp>
    </p:spTree>
    <p:extLst>
      <p:ext uri="{BB962C8B-B14F-4D97-AF65-F5344CB8AC3E}">
        <p14:creationId xmlns:p14="http://schemas.microsoft.com/office/powerpoint/2010/main" val="2071042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869268" y="1621692"/>
            <a:ext cx="4886569" cy="3614616"/>
          </a:xfrm>
        </p:spPr>
        <p:txBody>
          <a:bodyPr>
            <a:normAutofit/>
          </a:bodyPr>
          <a:lstStyle/>
          <a:p>
            <a:pPr marL="274320" lvl="1"/>
            <a:r>
              <a:rPr lang="es-ES" dirty="0"/>
              <a:t>Datos: las piezas de software se comunican pasando solamente datos requeridos</a:t>
            </a:r>
            <a:r>
              <a:rPr lang="es-MX" dirty="0"/>
              <a:t>.</a:t>
            </a:r>
          </a:p>
          <a:p>
            <a:endParaRPr lang="es-ES" dirty="0"/>
          </a:p>
          <a:p>
            <a:r>
              <a:rPr lang="es-MX" dirty="0"/>
              <a:t>Estampado: Se comunican pansando estructuras pero solo son utilizadas parcialmente por la pieza receptora.</a:t>
            </a:r>
          </a:p>
          <a:p>
            <a:endParaRPr lang="es-ES" dirty="0"/>
          </a:p>
        </p:txBody>
      </p:sp>
      <p:sp>
        <p:nvSpPr>
          <p:cNvPr id="6" name="Marcador de fecha 5"/>
          <p:cNvSpPr>
            <a:spLocks noGrp="1"/>
          </p:cNvSpPr>
          <p:nvPr>
            <p:ph type="dt" sz="half" idx="10"/>
          </p:nvPr>
        </p:nvSpPr>
        <p:spPr/>
        <p:txBody>
          <a:bodyPr/>
          <a:lstStyle/>
          <a:p>
            <a:fld id="{2D5695C4-98F0-2241-93F3-FA3285BD00F0}" type="datetime1">
              <a:rPr lang="es-AR" smtClean="0"/>
              <a:t>15/5/2019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1C618FAA-E223-B540-9E9B-5752FA495EE3}" type="slidenum">
              <a:rPr lang="es-ES" smtClean="0"/>
              <a:t>35</a:t>
            </a:fld>
            <a:endParaRPr lang="es-ES"/>
          </a:p>
        </p:txBody>
      </p:sp>
      <p:sp>
        <p:nvSpPr>
          <p:cNvPr id="3" name="Título 2"/>
          <p:cNvSpPr>
            <a:spLocks noGrp="1"/>
          </p:cNvSpPr>
          <p:nvPr>
            <p:ph type="title"/>
          </p:nvPr>
        </p:nvSpPr>
        <p:spPr/>
        <p:txBody>
          <a:bodyPr>
            <a:normAutofit/>
          </a:bodyPr>
          <a:lstStyle/>
          <a:p>
            <a:r>
              <a:rPr lang="es-ES" dirty="0"/>
              <a:t>Bajo Acoplamiento</a:t>
            </a:r>
          </a:p>
        </p:txBody>
      </p:sp>
      <p:pic>
        <p:nvPicPr>
          <p:cNvPr id="4" name="Picture 3"/>
          <p:cNvPicPr>
            <a:picLocks noChangeAspect="1" noChangeArrowheads="1"/>
          </p:cNvPicPr>
          <p:nvPr/>
        </p:nvPicPr>
        <p:blipFill>
          <a:blip r:embed="rId2" cstate="print"/>
          <a:srcRect/>
          <a:stretch>
            <a:fillRect/>
          </a:stretch>
        </p:blipFill>
        <p:spPr bwMode="auto">
          <a:xfrm>
            <a:off x="9805844" y="1629031"/>
            <a:ext cx="1538839" cy="149423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9997574" y="3771357"/>
            <a:ext cx="1347109" cy="1305751"/>
          </a:xfrm>
          <a:prstGeom prst="rect">
            <a:avLst/>
          </a:prstGeom>
          <a:noFill/>
          <a:ln w="9525">
            <a:noFill/>
            <a:miter lim="800000"/>
            <a:headEnd/>
            <a:tailEnd/>
          </a:ln>
        </p:spPr>
      </p:pic>
    </p:spTree>
    <p:extLst>
      <p:ext uri="{BB962C8B-B14F-4D97-AF65-F5344CB8AC3E}">
        <p14:creationId xmlns:p14="http://schemas.microsoft.com/office/powerpoint/2010/main" val="3229339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38534" y="1822425"/>
            <a:ext cx="4886569" cy="3614616"/>
          </a:xfrm>
        </p:spPr>
        <p:txBody>
          <a:bodyPr>
            <a:normAutofit/>
          </a:bodyPr>
          <a:lstStyle/>
          <a:p>
            <a:r>
              <a:rPr lang="es-ES" sz="1800" dirty="0"/>
              <a:t>Control: Una pieza pasa información de control – Bandera, tipo de dato – y la pieza receptora decide el flujo del procesamiento.</a:t>
            </a:r>
          </a:p>
          <a:p>
            <a:endParaRPr lang="es-ES" sz="1800" dirty="0"/>
          </a:p>
          <a:p>
            <a:r>
              <a:rPr lang="es-ES" sz="1800" dirty="0"/>
              <a:t>Externo: Las piezas comparten datos que son ubicados externamente: mismo dispositivo de I/O, mismo protocolo de comunicación, formato de datos.</a:t>
            </a:r>
          </a:p>
          <a:p>
            <a:endParaRPr lang="es-ES" sz="1800" dirty="0"/>
          </a:p>
          <a:p>
            <a:r>
              <a:rPr lang="es-ES" sz="1800" dirty="0"/>
              <a:t>Común: Las piezas de software comparte datos globales, su actualización afecta otras piezas.</a:t>
            </a:r>
          </a:p>
        </p:txBody>
      </p:sp>
      <p:sp>
        <p:nvSpPr>
          <p:cNvPr id="8" name="Marcador de fecha 7"/>
          <p:cNvSpPr>
            <a:spLocks noGrp="1"/>
          </p:cNvSpPr>
          <p:nvPr>
            <p:ph type="dt" sz="half" idx="10"/>
          </p:nvPr>
        </p:nvSpPr>
        <p:spPr/>
        <p:txBody>
          <a:bodyPr/>
          <a:lstStyle/>
          <a:p>
            <a:fld id="{CFA081B4-A4F0-7641-AC3F-6872D83B27BA}" type="datetime1">
              <a:rPr lang="es-AR" smtClean="0"/>
              <a:t>15/5/2019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1C618FAA-E223-B540-9E9B-5752FA495EE3}" type="slidenum">
              <a:rPr lang="es-ES" smtClean="0"/>
              <a:t>36</a:t>
            </a:fld>
            <a:endParaRPr lang="es-ES"/>
          </a:p>
        </p:txBody>
      </p:sp>
      <p:sp>
        <p:nvSpPr>
          <p:cNvPr id="3" name="Título 2"/>
          <p:cNvSpPr>
            <a:spLocks noGrp="1"/>
          </p:cNvSpPr>
          <p:nvPr>
            <p:ph type="title"/>
          </p:nvPr>
        </p:nvSpPr>
        <p:spPr/>
        <p:txBody>
          <a:bodyPr>
            <a:normAutofit/>
          </a:bodyPr>
          <a:lstStyle/>
          <a:p>
            <a:r>
              <a:rPr lang="es-ES" dirty="0"/>
              <a:t>Moderado Acoplamiento</a:t>
            </a:r>
          </a:p>
        </p:txBody>
      </p:sp>
      <p:pic>
        <p:nvPicPr>
          <p:cNvPr id="6" name="Picture 2"/>
          <p:cNvPicPr>
            <a:picLocks noChangeAspect="1" noChangeArrowheads="1"/>
          </p:cNvPicPr>
          <p:nvPr/>
        </p:nvPicPr>
        <p:blipFill>
          <a:blip r:embed="rId2" cstate="print"/>
          <a:srcRect/>
          <a:stretch>
            <a:fillRect/>
          </a:stretch>
        </p:blipFill>
        <p:spPr bwMode="auto">
          <a:xfrm>
            <a:off x="9360258" y="1632898"/>
            <a:ext cx="1222223" cy="1184699"/>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9124047" y="3203237"/>
            <a:ext cx="1837932" cy="1139845"/>
          </a:xfrm>
          <a:prstGeom prst="rect">
            <a:avLst/>
          </a:prstGeom>
          <a:noFill/>
          <a:ln w="9525">
            <a:noFill/>
            <a:miter lim="800000"/>
            <a:headEnd/>
            <a:tailEnd/>
          </a:ln>
        </p:spPr>
      </p:pic>
      <p:sp>
        <p:nvSpPr>
          <p:cNvPr id="4" name="CuadroTexto 3"/>
          <p:cNvSpPr txBox="1"/>
          <p:nvPr/>
        </p:nvSpPr>
        <p:spPr>
          <a:xfrm>
            <a:off x="9519229" y="4081471"/>
            <a:ext cx="1031051" cy="253916"/>
          </a:xfrm>
          <a:prstGeom prst="rect">
            <a:avLst/>
          </a:prstGeom>
          <a:solidFill>
            <a:schemeClr val="bg1"/>
          </a:solidFill>
          <a:ln>
            <a:solidFill>
              <a:schemeClr val="tx1"/>
            </a:solidFill>
          </a:ln>
        </p:spPr>
        <p:txBody>
          <a:bodyPr wrap="none" rtlCol="0">
            <a:spAutoFit/>
          </a:bodyPr>
          <a:lstStyle/>
          <a:p>
            <a:pPr algn="ctr"/>
            <a:r>
              <a:rPr lang="es-ES" sz="1050" dirty="0"/>
              <a:t>Datos Externos</a:t>
            </a:r>
          </a:p>
        </p:txBody>
      </p:sp>
      <p:pic>
        <p:nvPicPr>
          <p:cNvPr id="7" name="Picture 2"/>
          <p:cNvPicPr>
            <a:picLocks noChangeAspect="1" noChangeArrowheads="1"/>
          </p:cNvPicPr>
          <p:nvPr/>
        </p:nvPicPr>
        <p:blipFill>
          <a:blip r:embed="rId3" cstate="print"/>
          <a:srcRect/>
          <a:stretch>
            <a:fillRect/>
          </a:stretch>
        </p:blipFill>
        <p:spPr bwMode="auto">
          <a:xfrm>
            <a:off x="9124047" y="4740125"/>
            <a:ext cx="1837932" cy="1139845"/>
          </a:xfrm>
          <a:prstGeom prst="rect">
            <a:avLst/>
          </a:prstGeom>
          <a:noFill/>
          <a:ln w="9525">
            <a:noFill/>
            <a:miter lim="800000"/>
            <a:headEnd/>
            <a:tailEnd/>
          </a:ln>
        </p:spPr>
      </p:pic>
    </p:spTree>
    <p:extLst>
      <p:ext uri="{BB962C8B-B14F-4D97-AF65-F5344CB8AC3E}">
        <p14:creationId xmlns:p14="http://schemas.microsoft.com/office/powerpoint/2010/main" val="3015541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89505" y="1202136"/>
            <a:ext cx="5044061" cy="4220308"/>
          </a:xfrm>
        </p:spPr>
        <p:txBody>
          <a:bodyPr/>
          <a:lstStyle/>
          <a:p>
            <a:r>
              <a:rPr lang="es-ES" dirty="0"/>
              <a:t>Contenido: </a:t>
            </a:r>
          </a:p>
          <a:p>
            <a:pPr lvl="1"/>
            <a:r>
              <a:rPr lang="es-MX" dirty="0"/>
              <a:t>Un módulo refiere directamente al código interno de otro.</a:t>
            </a:r>
          </a:p>
          <a:p>
            <a:pPr lvl="1"/>
            <a:endParaRPr lang="es-MX" dirty="0"/>
          </a:p>
          <a:p>
            <a:pPr lvl="1"/>
            <a:r>
              <a:rPr lang="es-MX" dirty="0"/>
              <a:t>Puede darse en lenguajes como Assembler.</a:t>
            </a:r>
          </a:p>
          <a:p>
            <a:pPr lvl="1"/>
            <a:endParaRPr lang="es-MX" dirty="0"/>
          </a:p>
          <a:p>
            <a:pPr lvl="1"/>
            <a:r>
              <a:rPr lang="es-MX" dirty="0"/>
              <a:t>Viola el concepto de caja negra.</a:t>
            </a:r>
            <a:endParaRPr lang="es-ES" dirty="0"/>
          </a:p>
        </p:txBody>
      </p:sp>
      <p:sp>
        <p:nvSpPr>
          <p:cNvPr id="5" name="Marcador de fecha 4"/>
          <p:cNvSpPr>
            <a:spLocks noGrp="1"/>
          </p:cNvSpPr>
          <p:nvPr>
            <p:ph type="dt" sz="half" idx="10"/>
          </p:nvPr>
        </p:nvSpPr>
        <p:spPr/>
        <p:txBody>
          <a:bodyPr/>
          <a:lstStyle/>
          <a:p>
            <a:fld id="{9FD48E59-D1EB-6F4B-8088-50DF3DFB1F23}" type="datetime1">
              <a:rPr lang="es-AR" smtClean="0"/>
              <a:t>15/5/2019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1C618FAA-E223-B540-9E9B-5752FA495EE3}" type="slidenum">
              <a:rPr lang="es-ES" smtClean="0"/>
              <a:t>37</a:t>
            </a:fld>
            <a:endParaRPr lang="es-ES"/>
          </a:p>
        </p:txBody>
      </p:sp>
      <p:sp>
        <p:nvSpPr>
          <p:cNvPr id="3" name="Título 2"/>
          <p:cNvSpPr>
            <a:spLocks noGrp="1"/>
          </p:cNvSpPr>
          <p:nvPr>
            <p:ph type="title"/>
          </p:nvPr>
        </p:nvSpPr>
        <p:spPr/>
        <p:txBody>
          <a:bodyPr/>
          <a:lstStyle/>
          <a:p>
            <a:r>
              <a:rPr lang="es-ES" dirty="0"/>
              <a:t>Alto Acoplamiento</a:t>
            </a:r>
          </a:p>
        </p:txBody>
      </p:sp>
      <p:pic>
        <p:nvPicPr>
          <p:cNvPr id="4" name="Picture 2"/>
          <p:cNvPicPr>
            <a:picLocks noChangeAspect="1" noChangeArrowheads="1"/>
          </p:cNvPicPr>
          <p:nvPr/>
        </p:nvPicPr>
        <p:blipFill>
          <a:blip r:embed="rId2" cstate="print"/>
          <a:srcRect/>
          <a:stretch>
            <a:fillRect/>
          </a:stretch>
        </p:blipFill>
        <p:spPr bwMode="auto">
          <a:xfrm>
            <a:off x="8992842" y="2132689"/>
            <a:ext cx="2674740" cy="2592621"/>
          </a:xfrm>
          <a:prstGeom prst="rect">
            <a:avLst/>
          </a:prstGeom>
          <a:noFill/>
          <a:ln w="9525">
            <a:noFill/>
            <a:miter lim="800000"/>
            <a:headEnd/>
            <a:tailEnd/>
          </a:ln>
        </p:spPr>
      </p:pic>
    </p:spTree>
    <p:extLst>
      <p:ext uri="{BB962C8B-B14F-4D97-AF65-F5344CB8AC3E}">
        <p14:creationId xmlns:p14="http://schemas.microsoft.com/office/powerpoint/2010/main" val="2212764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Acoplamiento vs. Calidad Diseño</a:t>
            </a:r>
            <a:endParaRPr lang="es-ES" dirty="0"/>
          </a:p>
        </p:txBody>
      </p:sp>
      <p:sp>
        <p:nvSpPr>
          <p:cNvPr id="3" name="Marcador de fecha 2"/>
          <p:cNvSpPr>
            <a:spLocks noGrp="1"/>
          </p:cNvSpPr>
          <p:nvPr>
            <p:ph type="dt" sz="half" idx="10"/>
          </p:nvPr>
        </p:nvSpPr>
        <p:spPr/>
        <p:txBody>
          <a:bodyPr/>
          <a:lstStyle/>
          <a:p>
            <a:fld id="{B28DBD8D-5EB3-E841-8EDB-BDF94BF4F328}"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38</a:t>
            </a:fld>
            <a:endParaRPr lang="es-ES"/>
          </a:p>
        </p:txBody>
      </p:sp>
      <p:graphicFrame>
        <p:nvGraphicFramePr>
          <p:cNvPr id="4" name="Group 83"/>
          <p:cNvGraphicFramePr>
            <a:graphicFrameLocks/>
          </p:cNvGraphicFramePr>
          <p:nvPr>
            <p:extLst>
              <p:ext uri="{D42A27DB-BD31-4B8C-83A1-F6EECF244321}">
                <p14:modId xmlns:p14="http://schemas.microsoft.com/office/powerpoint/2010/main" val="2625182573"/>
              </p:ext>
            </p:extLst>
          </p:nvPr>
        </p:nvGraphicFramePr>
        <p:xfrm>
          <a:off x="3744234" y="1300974"/>
          <a:ext cx="7841409" cy="4424046"/>
        </p:xfrm>
        <a:graphic>
          <a:graphicData uri="http://schemas.openxmlformats.org/drawingml/2006/table">
            <a:tbl>
              <a:tblPr/>
              <a:tblGrid>
                <a:gridCol w="1749225">
                  <a:extLst>
                    <a:ext uri="{9D8B030D-6E8A-4147-A177-3AD203B41FA5}">
                      <a16:colId xmlns:a16="http://schemas.microsoft.com/office/drawing/2014/main" val="20000"/>
                    </a:ext>
                  </a:extLst>
                </a:gridCol>
                <a:gridCol w="1353114">
                  <a:extLst>
                    <a:ext uri="{9D8B030D-6E8A-4147-A177-3AD203B41FA5}">
                      <a16:colId xmlns:a16="http://schemas.microsoft.com/office/drawing/2014/main" val="20001"/>
                    </a:ext>
                  </a:extLst>
                </a:gridCol>
                <a:gridCol w="1663665">
                  <a:extLst>
                    <a:ext uri="{9D8B030D-6E8A-4147-A177-3AD203B41FA5}">
                      <a16:colId xmlns:a16="http://schemas.microsoft.com/office/drawing/2014/main" val="20002"/>
                    </a:ext>
                  </a:extLst>
                </a:gridCol>
                <a:gridCol w="1628808">
                  <a:extLst>
                    <a:ext uri="{9D8B030D-6E8A-4147-A177-3AD203B41FA5}">
                      <a16:colId xmlns:a16="http://schemas.microsoft.com/office/drawing/2014/main" val="20003"/>
                    </a:ext>
                  </a:extLst>
                </a:gridCol>
                <a:gridCol w="1446597">
                  <a:extLst>
                    <a:ext uri="{9D8B030D-6E8A-4147-A177-3AD203B41FA5}">
                      <a16:colId xmlns:a16="http://schemas.microsoft.com/office/drawing/2014/main" val="20004"/>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Propagación de defectos</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Modificabilidad</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Entendimiento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Reusabilidad</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Datos</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DC9F0C"/>
                          </a:solidFill>
                          <a:effectLst/>
                          <a:latin typeface="Arial" charset="0"/>
                        </a:rPr>
                        <a:t>Cantidad?</a:t>
                      </a:r>
                      <a:endParaRPr kumimoji="1" lang="es-ES" sz="1600" b="1" i="0" u="none" strike="noStrike" cap="none" normalizeH="0" baseline="0" dirty="0">
                        <a:ln>
                          <a:noFill/>
                        </a:ln>
                        <a:solidFill>
                          <a:srgbClr val="DC9F0C"/>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33CC33"/>
                          </a:solidFill>
                          <a:effectLst/>
                          <a:latin typeface="Arial" charset="0"/>
                        </a:rPr>
                        <a:t>Bueno</a:t>
                      </a:r>
                      <a:endParaRPr kumimoji="1" lang="es-ES" sz="1600" b="1" i="0" u="none" strike="noStrike" cap="none" normalizeH="0" baseline="0" dirty="0">
                        <a:ln>
                          <a:noFill/>
                        </a:ln>
                        <a:solidFill>
                          <a:srgbClr val="33CC33"/>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33CC33"/>
                          </a:solidFill>
                          <a:effectLst/>
                          <a:latin typeface="Arial" charset="0"/>
                        </a:rPr>
                        <a:t>Bueno</a:t>
                      </a:r>
                      <a:endParaRPr kumimoji="1" lang="es-ES" sz="1600" b="1" i="0" u="none" strike="noStrike" cap="none" normalizeH="0" baseline="0" dirty="0">
                        <a:ln>
                          <a:noFill/>
                        </a:ln>
                        <a:solidFill>
                          <a:srgbClr val="33CC33"/>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33CC33"/>
                          </a:solidFill>
                          <a:effectLst/>
                          <a:latin typeface="Arial" charset="0"/>
                        </a:rPr>
                        <a:t>Bueno</a:t>
                      </a:r>
                      <a:endParaRPr kumimoji="1" lang="es-ES" sz="1600" b="1" i="0" u="none" strike="noStrike" cap="none" normalizeH="0" baseline="0" dirty="0">
                        <a:ln>
                          <a:noFill/>
                        </a:ln>
                        <a:solidFill>
                          <a:srgbClr val="33CC33"/>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    Vagabundos</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Estampado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DC9F0C"/>
                          </a:solidFill>
                          <a:effectLst/>
                          <a:latin typeface="Arial" charset="0"/>
                        </a:rPr>
                        <a:t>Cantidad?</a:t>
                      </a:r>
                      <a:endParaRPr kumimoji="1" lang="es-ES" sz="1600" b="1" i="0" u="none" strike="noStrike" cap="none" normalizeH="0" baseline="0" dirty="0">
                        <a:ln>
                          <a:noFill/>
                        </a:ln>
                        <a:solidFill>
                          <a:srgbClr val="DC9F0C"/>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Control</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     Híbrido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Common</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rgbClr val="9999FF"/>
                          </a:solidFill>
                          <a:effectLst/>
                          <a:latin typeface="Arial" charset="0"/>
                        </a:rPr>
                        <a:t>Medio</a:t>
                      </a:r>
                      <a:endParaRPr kumimoji="1" lang="es-ES" sz="1600" b="1" i="0" u="none" strike="noStrike" cap="none" normalizeH="0" baseline="0" dirty="0">
                        <a:ln>
                          <a:noFill/>
                        </a:ln>
                        <a:solidFill>
                          <a:srgbClr val="9999FF"/>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folHlink"/>
                          </a:solidFill>
                          <a:effectLst/>
                          <a:latin typeface="Arial" charset="0"/>
                        </a:rPr>
                        <a:t>Pobre</a:t>
                      </a:r>
                      <a:endParaRPr kumimoji="1" lang="es-ES" sz="1600" b="1" i="0" u="none" strike="noStrike" cap="none" normalizeH="0" baseline="0" dirty="0">
                        <a:ln>
                          <a:noFill/>
                        </a:ln>
                        <a:solidFill>
                          <a:schemeClr val="fo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tx1"/>
                          </a:solidFill>
                          <a:effectLst/>
                          <a:latin typeface="Arial" charset="0"/>
                        </a:rPr>
                        <a:t>Contenido</a:t>
                      </a:r>
                      <a:endParaRPr kumimoji="1" lang="es-ES" sz="1600" b="1" i="0" u="none" strike="noStrike" cap="none" normalizeH="0" baseline="0" dirty="0">
                        <a:ln>
                          <a:noFill/>
                        </a:ln>
                        <a:solidFill>
                          <a:schemeClr val="tx1"/>
                        </a:solidFill>
                        <a:effectLst/>
                        <a:latin typeface="Arial" charset="0"/>
                      </a:endParaRPr>
                    </a:p>
                  </a:txBody>
                  <a:tcPr marL="100466" marR="100466"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s-AR" sz="1600" b="1" i="0" u="none" strike="noStrike" cap="none" normalizeH="0" baseline="0" dirty="0">
                          <a:ln>
                            <a:noFill/>
                          </a:ln>
                          <a:solidFill>
                            <a:schemeClr val="hlink"/>
                          </a:solidFill>
                          <a:effectLst/>
                          <a:latin typeface="Arial" charset="0"/>
                        </a:rPr>
                        <a:t>Malo</a:t>
                      </a:r>
                      <a:endParaRPr kumimoji="1" lang="es-ES" sz="1600" b="1" i="0" u="none" strike="noStrike" cap="none" normalizeH="0" baseline="0" dirty="0">
                        <a:ln>
                          <a:noFill/>
                        </a:ln>
                        <a:solidFill>
                          <a:schemeClr val="hlink"/>
                        </a:solidFill>
                        <a:effectLst/>
                        <a:latin typeface="Arial" charset="0"/>
                      </a:endParaRPr>
                    </a:p>
                  </a:txBody>
                  <a:tcPr marL="100466" marR="100466"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91256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709482" y="1391626"/>
            <a:ext cx="8229599" cy="4333394"/>
          </a:xfrm>
        </p:spPr>
        <p:txBody>
          <a:bodyPr/>
          <a:lstStyle/>
          <a:p>
            <a:r>
              <a:rPr lang="es-ES" dirty="0"/>
              <a:t>El </a:t>
            </a:r>
            <a:r>
              <a:rPr lang="es-ES" dirty="0" err="1"/>
              <a:t>TipoX</a:t>
            </a:r>
            <a:r>
              <a:rPr lang="es-ES" dirty="0"/>
              <a:t> tiene un atributo (miembro o variable de instancia) que hace referencia una instancia del </a:t>
            </a:r>
            <a:r>
              <a:rPr lang="es-ES" dirty="0" err="1"/>
              <a:t>TipoY</a:t>
            </a:r>
            <a:r>
              <a:rPr lang="es-ES" dirty="0"/>
              <a:t> o al propio </a:t>
            </a:r>
            <a:r>
              <a:rPr lang="es-ES" dirty="0" err="1"/>
              <a:t>TipoY</a:t>
            </a:r>
            <a:r>
              <a:rPr lang="es-ES" dirty="0"/>
              <a:t>. (Asociación o Composición)</a:t>
            </a:r>
          </a:p>
          <a:p>
            <a:endParaRPr lang="es-ES" dirty="0"/>
          </a:p>
          <a:p>
            <a:r>
              <a:rPr lang="es-ES" dirty="0"/>
              <a:t>El </a:t>
            </a:r>
            <a:r>
              <a:rPr lang="es-ES" dirty="0" err="1"/>
              <a:t>TipoX</a:t>
            </a:r>
            <a:r>
              <a:rPr lang="es-ES" dirty="0"/>
              <a:t> invoca los servicios de un objeto </a:t>
            </a:r>
            <a:r>
              <a:rPr lang="es-ES" dirty="0" err="1"/>
              <a:t>TipoY</a:t>
            </a:r>
            <a:r>
              <a:rPr lang="es-ES" dirty="0"/>
              <a:t>. (Asociación)</a:t>
            </a:r>
          </a:p>
          <a:p>
            <a:endParaRPr lang="es-ES" dirty="0"/>
          </a:p>
          <a:p>
            <a:r>
              <a:rPr lang="es-ES" dirty="0"/>
              <a:t>El </a:t>
            </a:r>
            <a:r>
              <a:rPr lang="es-ES" dirty="0" err="1"/>
              <a:t>TipoX</a:t>
            </a:r>
            <a:r>
              <a:rPr lang="es-ES" dirty="0"/>
              <a:t> tiene un atributo que es una colección de instancias de </a:t>
            </a:r>
            <a:r>
              <a:rPr lang="es-ES" dirty="0" err="1"/>
              <a:t>TipoY</a:t>
            </a:r>
            <a:r>
              <a:rPr lang="es-ES" dirty="0"/>
              <a:t>. (Agregación, Composición)</a:t>
            </a:r>
          </a:p>
          <a:p>
            <a:endParaRPr lang="es-ES" dirty="0"/>
          </a:p>
        </p:txBody>
      </p:sp>
      <p:sp>
        <p:nvSpPr>
          <p:cNvPr id="4" name="Marcador de fecha 3"/>
          <p:cNvSpPr>
            <a:spLocks noGrp="1"/>
          </p:cNvSpPr>
          <p:nvPr>
            <p:ph type="dt" sz="half" idx="10"/>
          </p:nvPr>
        </p:nvSpPr>
        <p:spPr/>
        <p:txBody>
          <a:bodyPr/>
          <a:lstStyle/>
          <a:p>
            <a:fld id="{0B8ACE05-28B2-9541-850A-B168C4BA1887}"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39</a:t>
            </a:fld>
            <a:endParaRPr lang="es-ES"/>
          </a:p>
        </p:txBody>
      </p:sp>
      <p:sp>
        <p:nvSpPr>
          <p:cNvPr id="3" name="Título 2"/>
          <p:cNvSpPr>
            <a:spLocks noGrp="1"/>
          </p:cNvSpPr>
          <p:nvPr>
            <p:ph type="title"/>
          </p:nvPr>
        </p:nvSpPr>
        <p:spPr/>
        <p:txBody>
          <a:bodyPr/>
          <a:lstStyle/>
          <a:p>
            <a:r>
              <a:rPr lang="es-ES" dirty="0"/>
              <a:t>Acoplamiento en clases(1)</a:t>
            </a:r>
          </a:p>
        </p:txBody>
      </p:sp>
    </p:spTree>
    <p:extLst>
      <p:ext uri="{BB962C8B-B14F-4D97-AF65-F5344CB8AC3E}">
        <p14:creationId xmlns:p14="http://schemas.microsoft.com/office/powerpoint/2010/main" val="347129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t="256" b="256"/>
          <a:stretch>
            <a:fillRect/>
          </a:stretch>
        </p:blipFill>
        <p:spPr>
          <a:xfrm>
            <a:off x="3869945" y="1123837"/>
            <a:ext cx="3464873" cy="1923048"/>
          </a:xfrm>
        </p:spPr>
      </p:pic>
      <p:sp>
        <p:nvSpPr>
          <p:cNvPr id="2" name="Título 1"/>
          <p:cNvSpPr>
            <a:spLocks noGrp="1"/>
          </p:cNvSpPr>
          <p:nvPr>
            <p:ph type="title"/>
          </p:nvPr>
        </p:nvSpPr>
        <p:spPr/>
        <p:txBody>
          <a:bodyPr/>
          <a:lstStyle/>
          <a:p>
            <a:r>
              <a:rPr lang="es-ES" dirty="0"/>
              <a:t>Crecimiento del Código</a:t>
            </a:r>
          </a:p>
        </p:txBody>
      </p:sp>
      <p:pic>
        <p:nvPicPr>
          <p:cNvPr id="5" name="Imagen 4"/>
          <p:cNvPicPr>
            <a:picLocks noChangeAspect="1"/>
          </p:cNvPicPr>
          <p:nvPr/>
        </p:nvPicPr>
        <p:blipFill>
          <a:blip r:embed="rId3"/>
          <a:stretch>
            <a:fillRect/>
          </a:stretch>
        </p:blipFill>
        <p:spPr>
          <a:xfrm>
            <a:off x="6869406" y="3692348"/>
            <a:ext cx="3249826" cy="1912352"/>
          </a:xfrm>
          <a:prstGeom prst="rect">
            <a:avLst/>
          </a:prstGeom>
        </p:spPr>
      </p:pic>
      <p:sp>
        <p:nvSpPr>
          <p:cNvPr id="3" name="CuadroTexto 2"/>
          <p:cNvSpPr txBox="1"/>
          <p:nvPr/>
        </p:nvSpPr>
        <p:spPr>
          <a:xfrm>
            <a:off x="4809446" y="3239762"/>
            <a:ext cx="705642" cy="369332"/>
          </a:xfrm>
          <a:prstGeom prst="rect">
            <a:avLst/>
          </a:prstGeom>
          <a:noFill/>
        </p:spPr>
        <p:txBody>
          <a:bodyPr wrap="none" rtlCol="0">
            <a:spAutoFit/>
          </a:bodyPr>
          <a:lstStyle/>
          <a:p>
            <a:r>
              <a:rPr lang="es-ES" dirty="0"/>
              <a:t>Linux</a:t>
            </a:r>
          </a:p>
        </p:txBody>
      </p:sp>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4</a:t>
            </a:fld>
            <a:endParaRPr lang="es-AR"/>
          </a:p>
        </p:txBody>
      </p:sp>
    </p:spTree>
    <p:extLst>
      <p:ext uri="{BB962C8B-B14F-4D97-AF65-F5344CB8AC3E}">
        <p14:creationId xmlns:p14="http://schemas.microsoft.com/office/powerpoint/2010/main" val="150490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557082" y="1257731"/>
            <a:ext cx="8229599" cy="4333394"/>
          </a:xfrm>
        </p:spPr>
        <p:txBody>
          <a:bodyPr>
            <a:normAutofit/>
          </a:bodyPr>
          <a:lstStyle/>
          <a:p>
            <a:r>
              <a:rPr lang="es-ES" dirty="0"/>
              <a:t>El </a:t>
            </a:r>
            <a:r>
              <a:rPr lang="es-ES" dirty="0" err="1"/>
              <a:t>TipoX</a:t>
            </a:r>
            <a:r>
              <a:rPr lang="es-ES" dirty="0"/>
              <a:t> tiene un método que referencia a  una instancia de </a:t>
            </a:r>
            <a:r>
              <a:rPr lang="es-ES" dirty="0" err="1"/>
              <a:t>TipoY</a:t>
            </a:r>
            <a:r>
              <a:rPr lang="es-ES" dirty="0"/>
              <a:t>, o al propio </a:t>
            </a:r>
            <a:r>
              <a:rPr lang="es-ES" dirty="0" err="1"/>
              <a:t>TipoY</a:t>
            </a:r>
            <a:r>
              <a:rPr lang="es-ES" dirty="0"/>
              <a:t> de algún modo. Esto puede ser un parámetro, variable local u objeto de retorno </a:t>
            </a:r>
            <a:r>
              <a:rPr lang="es-ES" dirty="0" err="1"/>
              <a:t>TipoY</a:t>
            </a:r>
            <a:r>
              <a:rPr lang="es-ES" dirty="0"/>
              <a:t>.(Asociación)</a:t>
            </a:r>
          </a:p>
          <a:p>
            <a:endParaRPr lang="es-ES" dirty="0"/>
          </a:p>
          <a:p>
            <a:r>
              <a:rPr lang="es-ES" dirty="0"/>
              <a:t>El </a:t>
            </a:r>
            <a:r>
              <a:rPr lang="es-ES" dirty="0" err="1"/>
              <a:t>TipoX</a:t>
            </a:r>
            <a:r>
              <a:rPr lang="es-ES" dirty="0"/>
              <a:t> es una subclase, directa o indirectamente, del </a:t>
            </a:r>
            <a:r>
              <a:rPr lang="es-ES" dirty="0" err="1"/>
              <a:t>TipoY</a:t>
            </a:r>
            <a:r>
              <a:rPr lang="es-ES" dirty="0"/>
              <a:t>. (Herencia)</a:t>
            </a:r>
          </a:p>
          <a:p>
            <a:endParaRPr lang="es-ES" dirty="0"/>
          </a:p>
          <a:p>
            <a:r>
              <a:rPr lang="es-ES" dirty="0"/>
              <a:t>El </a:t>
            </a:r>
            <a:r>
              <a:rPr lang="es-ES" dirty="0" err="1"/>
              <a:t>TipoY</a:t>
            </a:r>
            <a:r>
              <a:rPr lang="es-ES" dirty="0"/>
              <a:t> es una interfaz y el </a:t>
            </a:r>
            <a:r>
              <a:rPr lang="es-ES" dirty="0" err="1"/>
              <a:t>TipoX</a:t>
            </a:r>
            <a:r>
              <a:rPr lang="es-ES" dirty="0"/>
              <a:t> implementa esa interfaz. (Realización)</a:t>
            </a:r>
          </a:p>
        </p:txBody>
      </p:sp>
      <p:sp>
        <p:nvSpPr>
          <p:cNvPr id="4" name="Marcador de fecha 3"/>
          <p:cNvSpPr>
            <a:spLocks noGrp="1"/>
          </p:cNvSpPr>
          <p:nvPr>
            <p:ph type="dt" sz="half" idx="10"/>
          </p:nvPr>
        </p:nvSpPr>
        <p:spPr/>
        <p:txBody>
          <a:bodyPr/>
          <a:lstStyle/>
          <a:p>
            <a:fld id="{9C7B7AA1-8722-0A46-971C-2021D870BE0B}"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40</a:t>
            </a:fld>
            <a:endParaRPr lang="es-ES"/>
          </a:p>
        </p:txBody>
      </p:sp>
      <p:sp>
        <p:nvSpPr>
          <p:cNvPr id="3" name="Título 2"/>
          <p:cNvSpPr>
            <a:spLocks noGrp="1"/>
          </p:cNvSpPr>
          <p:nvPr>
            <p:ph type="title"/>
          </p:nvPr>
        </p:nvSpPr>
        <p:spPr/>
        <p:txBody>
          <a:bodyPr/>
          <a:lstStyle/>
          <a:p>
            <a:r>
              <a:rPr lang="es-ES" dirty="0"/>
              <a:t>Acoplamiento en clases(2)</a:t>
            </a:r>
          </a:p>
        </p:txBody>
      </p:sp>
    </p:spTree>
    <p:extLst>
      <p:ext uri="{BB962C8B-B14F-4D97-AF65-F5344CB8AC3E}">
        <p14:creationId xmlns:p14="http://schemas.microsoft.com/office/powerpoint/2010/main" val="292389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07218" y="1458236"/>
            <a:ext cx="7910332" cy="4094227"/>
          </a:xfrm>
        </p:spPr>
        <p:txBody>
          <a:bodyPr>
            <a:normAutofit fontScale="92500" lnSpcReduction="20000"/>
          </a:bodyPr>
          <a:lstStyle/>
          <a:p>
            <a:r>
              <a:rPr lang="es-ES" dirty="0"/>
              <a:t>Es la segregación de decisiones de diseño que probablemente cambiarán.</a:t>
            </a:r>
          </a:p>
          <a:p>
            <a:endParaRPr lang="es-ES" dirty="0"/>
          </a:p>
          <a:p>
            <a:r>
              <a:rPr lang="es-ES" dirty="0"/>
              <a:t>La implementación de estas decisiones quedan ocultas para quien la usa.</a:t>
            </a:r>
          </a:p>
          <a:p>
            <a:endParaRPr lang="es-ES" dirty="0"/>
          </a:p>
          <a:p>
            <a:r>
              <a:rPr lang="es-ES" dirty="0"/>
              <a:t>Lista de Decisiones de diseño:</a:t>
            </a:r>
          </a:p>
          <a:p>
            <a:pPr lvl="1"/>
            <a:r>
              <a:rPr lang="es-ES" dirty="0"/>
              <a:t>Aspectos complejos.</a:t>
            </a:r>
          </a:p>
          <a:p>
            <a:pPr lvl="1"/>
            <a:r>
              <a:rPr lang="es-ES" dirty="0"/>
              <a:t>Aspectos desconocidos.</a:t>
            </a:r>
          </a:p>
          <a:p>
            <a:pPr lvl="1"/>
            <a:r>
              <a:rPr lang="es-ES" dirty="0"/>
              <a:t>Aspectos que cambiarán.</a:t>
            </a:r>
          </a:p>
          <a:p>
            <a:pPr lvl="1"/>
            <a:endParaRPr lang="es-ES" dirty="0"/>
          </a:p>
          <a:p>
            <a:r>
              <a:rPr lang="es-ES" dirty="0"/>
              <a:t>Se definen y se asigna a módulos y se definen las interfaces.</a:t>
            </a:r>
          </a:p>
          <a:p>
            <a:endParaRPr lang="es-ES" dirty="0"/>
          </a:p>
          <a:p>
            <a:r>
              <a:rPr lang="es-ES" dirty="0"/>
              <a:t>Programar para las interfaces no para su implementación.</a:t>
            </a:r>
          </a:p>
          <a:p>
            <a:endParaRPr lang="es-ES" dirty="0"/>
          </a:p>
        </p:txBody>
      </p:sp>
      <p:sp>
        <p:nvSpPr>
          <p:cNvPr id="4" name="Marcador de fecha 3"/>
          <p:cNvSpPr>
            <a:spLocks noGrp="1"/>
          </p:cNvSpPr>
          <p:nvPr>
            <p:ph type="dt" sz="half" idx="10"/>
          </p:nvPr>
        </p:nvSpPr>
        <p:spPr/>
        <p:txBody>
          <a:bodyPr/>
          <a:lstStyle/>
          <a:p>
            <a:fld id="{D1DD9AE5-38F3-9747-AA34-A99CC7A1ECB4}"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41</a:t>
            </a:fld>
            <a:endParaRPr lang="es-ES"/>
          </a:p>
        </p:txBody>
      </p:sp>
      <p:sp>
        <p:nvSpPr>
          <p:cNvPr id="3" name="Título 2"/>
          <p:cNvSpPr>
            <a:spLocks noGrp="1"/>
          </p:cNvSpPr>
          <p:nvPr>
            <p:ph type="title"/>
          </p:nvPr>
        </p:nvSpPr>
        <p:spPr/>
        <p:txBody>
          <a:bodyPr/>
          <a:lstStyle/>
          <a:p>
            <a:r>
              <a:rPr lang="es-ES" dirty="0"/>
              <a:t>Ocultamiento de la Información</a:t>
            </a:r>
          </a:p>
        </p:txBody>
      </p:sp>
    </p:spTree>
    <p:extLst>
      <p:ext uri="{BB962C8B-B14F-4D97-AF65-F5344CB8AC3E}">
        <p14:creationId xmlns:p14="http://schemas.microsoft.com/office/powerpoint/2010/main" val="1654181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25176" y="1564450"/>
            <a:ext cx="8229599" cy="4659923"/>
          </a:xfrm>
        </p:spPr>
        <p:txBody>
          <a:bodyPr>
            <a:normAutofit/>
          </a:bodyPr>
          <a:lstStyle/>
          <a:p>
            <a:r>
              <a:rPr lang="es-ES" dirty="0"/>
              <a:t>Representaciones de salida – páginas web, pantallas de escritorio, de móviles.</a:t>
            </a:r>
          </a:p>
          <a:p>
            <a:r>
              <a:rPr lang="es-ES" dirty="0"/>
              <a:t>Algoritmos o lógica compleja.</a:t>
            </a:r>
          </a:p>
          <a:p>
            <a:r>
              <a:rPr lang="es-ES" dirty="0"/>
              <a:t>Reglas de Negocio, leyes, regulaciones, políticas.</a:t>
            </a:r>
          </a:p>
          <a:p>
            <a:r>
              <a:rPr lang="es-ES" dirty="0"/>
              <a:t>Aplicaciones externas o bibliotecas.</a:t>
            </a:r>
          </a:p>
          <a:p>
            <a:r>
              <a:rPr lang="es-ES" dirty="0"/>
              <a:t>Seguridad – mecanismos de autenticación.</a:t>
            </a:r>
          </a:p>
          <a:p>
            <a:r>
              <a:rPr lang="es-ES" dirty="0"/>
              <a:t>Estructura de datos complejas.</a:t>
            </a:r>
          </a:p>
          <a:p>
            <a:r>
              <a:rPr lang="es-ES" dirty="0"/>
              <a:t>Formatos de datos diferentes – </a:t>
            </a:r>
            <a:r>
              <a:rPr lang="es-ES" dirty="0" err="1"/>
              <a:t>xml</a:t>
            </a:r>
            <a:r>
              <a:rPr lang="es-ES" dirty="0"/>
              <a:t>, </a:t>
            </a:r>
            <a:r>
              <a:rPr lang="es-ES" dirty="0" err="1"/>
              <a:t>json</a:t>
            </a:r>
            <a:r>
              <a:rPr lang="es-ES" dirty="0"/>
              <a:t>, </a:t>
            </a:r>
            <a:r>
              <a:rPr lang="es-ES" dirty="0" err="1"/>
              <a:t>yml</a:t>
            </a:r>
            <a:r>
              <a:rPr lang="es-ES" dirty="0"/>
              <a:t>.</a:t>
            </a:r>
          </a:p>
          <a:p>
            <a:r>
              <a:rPr lang="es-ES" dirty="0"/>
              <a:t>Mecanismos de persistencia – </a:t>
            </a:r>
            <a:r>
              <a:rPr lang="es-ES" dirty="0" err="1"/>
              <a:t>rbdms</a:t>
            </a:r>
            <a:r>
              <a:rPr lang="es-ES" dirty="0"/>
              <a:t>, file </a:t>
            </a:r>
            <a:r>
              <a:rPr lang="es-ES" dirty="0" err="1"/>
              <a:t>system</a:t>
            </a:r>
            <a:r>
              <a:rPr lang="es-ES" dirty="0"/>
              <a:t>, </a:t>
            </a:r>
            <a:r>
              <a:rPr lang="es-ES" dirty="0" err="1"/>
              <a:t>nosql</a:t>
            </a:r>
            <a:r>
              <a:rPr lang="es-ES" dirty="0"/>
              <a:t>.</a:t>
            </a:r>
          </a:p>
          <a:p>
            <a:r>
              <a:rPr lang="es-ES" dirty="0"/>
              <a:t>Comunicación entre piezas.</a:t>
            </a:r>
          </a:p>
          <a:p>
            <a:endParaRPr lang="es-ES" dirty="0"/>
          </a:p>
          <a:p>
            <a:endParaRPr lang="es-ES" dirty="0"/>
          </a:p>
        </p:txBody>
      </p:sp>
      <p:sp>
        <p:nvSpPr>
          <p:cNvPr id="4" name="Marcador de fecha 3"/>
          <p:cNvSpPr>
            <a:spLocks noGrp="1"/>
          </p:cNvSpPr>
          <p:nvPr>
            <p:ph type="dt" sz="half" idx="10"/>
          </p:nvPr>
        </p:nvSpPr>
        <p:spPr/>
        <p:txBody>
          <a:bodyPr/>
          <a:lstStyle/>
          <a:p>
            <a:fld id="{FBC82690-2614-3745-AAF0-DDD861D36445}"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42</a:t>
            </a:fld>
            <a:endParaRPr lang="es-ES"/>
          </a:p>
        </p:txBody>
      </p:sp>
      <p:sp>
        <p:nvSpPr>
          <p:cNvPr id="3" name="Título 2"/>
          <p:cNvSpPr>
            <a:spLocks noGrp="1"/>
          </p:cNvSpPr>
          <p:nvPr>
            <p:ph type="title"/>
          </p:nvPr>
        </p:nvSpPr>
        <p:spPr/>
        <p:txBody>
          <a:bodyPr/>
          <a:lstStyle/>
          <a:p>
            <a:r>
              <a:rPr lang="es-ES" dirty="0"/>
              <a:t>Aspectos a ocultar</a:t>
            </a:r>
          </a:p>
        </p:txBody>
      </p:sp>
    </p:spTree>
    <p:extLst>
      <p:ext uri="{BB962C8B-B14F-4D97-AF65-F5344CB8AC3E}">
        <p14:creationId xmlns:p14="http://schemas.microsoft.com/office/powerpoint/2010/main" val="3844123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l="12107" r="12107"/>
          <a:stretch>
            <a:fillRect/>
          </a:stretch>
        </p:blipFill>
        <p:spPr/>
      </p:pic>
      <p:sp>
        <p:nvSpPr>
          <p:cNvPr id="2" name="Marcador de fecha 1"/>
          <p:cNvSpPr>
            <a:spLocks noGrp="1"/>
          </p:cNvSpPr>
          <p:nvPr>
            <p:ph type="dt" sz="half" idx="10"/>
          </p:nvPr>
        </p:nvSpPr>
        <p:spPr/>
        <p:txBody>
          <a:bodyPr/>
          <a:lstStyle/>
          <a:p>
            <a:fld id="{2932991C-DB4A-B240-B599-3375A87D1965}"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43</a:t>
            </a:fld>
            <a:endParaRPr lang="es-ES"/>
          </a:p>
        </p:txBody>
      </p:sp>
      <p:sp>
        <p:nvSpPr>
          <p:cNvPr id="3" name="Título 2"/>
          <p:cNvSpPr>
            <a:spLocks noGrp="1"/>
          </p:cNvSpPr>
          <p:nvPr>
            <p:ph type="title"/>
          </p:nvPr>
        </p:nvSpPr>
        <p:spPr/>
        <p:txBody>
          <a:bodyPr/>
          <a:lstStyle/>
          <a:p>
            <a:r>
              <a:rPr lang="es-ES" dirty="0"/>
              <a:t>Ejemplo</a:t>
            </a:r>
          </a:p>
        </p:txBody>
      </p:sp>
    </p:spTree>
    <p:extLst>
      <p:ext uri="{BB962C8B-B14F-4D97-AF65-F5344CB8AC3E}">
        <p14:creationId xmlns:p14="http://schemas.microsoft.com/office/powerpoint/2010/main" val="2176709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994828" y="1526286"/>
            <a:ext cx="7678364" cy="4396154"/>
          </a:xfrm>
        </p:spPr>
        <p:txBody>
          <a:bodyPr>
            <a:normAutofit/>
          </a:bodyPr>
          <a:lstStyle/>
          <a:p>
            <a:r>
              <a:rPr lang="es-ES" dirty="0"/>
              <a:t>Separar las interfaces de la implementación.</a:t>
            </a:r>
          </a:p>
          <a:p>
            <a:endParaRPr lang="es-ES" dirty="0"/>
          </a:p>
          <a:p>
            <a:r>
              <a:rPr lang="es-ES" dirty="0"/>
              <a:t>Tipos Abstractos de Datos.</a:t>
            </a:r>
          </a:p>
          <a:p>
            <a:endParaRPr lang="es-ES" dirty="0"/>
          </a:p>
          <a:p>
            <a:r>
              <a:rPr lang="es-ES" dirty="0"/>
              <a:t>Máquinas Virtuales.</a:t>
            </a:r>
          </a:p>
          <a:p>
            <a:pPr marL="0" indent="0">
              <a:buNone/>
            </a:pPr>
            <a:endParaRPr lang="es-ES" dirty="0"/>
          </a:p>
          <a:p>
            <a:r>
              <a:rPr lang="es-ES" dirty="0"/>
              <a:t>Nivelación.</a:t>
            </a:r>
          </a:p>
          <a:p>
            <a:endParaRPr lang="es-ES" dirty="0"/>
          </a:p>
          <a:p>
            <a:r>
              <a:rPr lang="es-ES" dirty="0"/>
              <a:t>Uso de Patrones, </a:t>
            </a:r>
            <a:r>
              <a:rPr lang="es-ES" dirty="0" err="1"/>
              <a:t>Indirección</a:t>
            </a:r>
            <a:r>
              <a:rPr lang="es-ES" dirty="0"/>
              <a:t>: Fachada, Estrategia.</a:t>
            </a:r>
          </a:p>
          <a:p>
            <a:endParaRPr lang="es-ES" dirty="0"/>
          </a:p>
          <a:p>
            <a:endParaRPr lang="es-ES" dirty="0"/>
          </a:p>
          <a:p>
            <a:endParaRPr lang="es-ES" dirty="0"/>
          </a:p>
          <a:p>
            <a:endParaRPr lang="es-ES" dirty="0"/>
          </a:p>
        </p:txBody>
      </p:sp>
      <p:sp>
        <p:nvSpPr>
          <p:cNvPr id="4" name="Marcador de fecha 3"/>
          <p:cNvSpPr>
            <a:spLocks noGrp="1"/>
          </p:cNvSpPr>
          <p:nvPr>
            <p:ph type="dt" sz="half" idx="10"/>
          </p:nvPr>
        </p:nvSpPr>
        <p:spPr/>
        <p:txBody>
          <a:bodyPr/>
          <a:lstStyle/>
          <a:p>
            <a:fld id="{1122DBD9-5B5F-D94C-B511-14CF0391505D}" type="datetime1">
              <a:rPr lang="es-AR" smtClean="0"/>
              <a:t>15/5/2019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1C618FAA-E223-B540-9E9B-5752FA495EE3}" type="slidenum">
              <a:rPr lang="es-ES" smtClean="0"/>
              <a:t>44</a:t>
            </a:fld>
            <a:endParaRPr lang="es-ES"/>
          </a:p>
        </p:txBody>
      </p:sp>
      <p:sp>
        <p:nvSpPr>
          <p:cNvPr id="3" name="Título 2"/>
          <p:cNvSpPr>
            <a:spLocks noGrp="1"/>
          </p:cNvSpPr>
          <p:nvPr>
            <p:ph type="title"/>
          </p:nvPr>
        </p:nvSpPr>
        <p:spPr/>
        <p:txBody>
          <a:bodyPr/>
          <a:lstStyle/>
          <a:p>
            <a:r>
              <a:rPr lang="es-ES" dirty="0"/>
              <a:t>Mecanismos</a:t>
            </a:r>
          </a:p>
        </p:txBody>
      </p:sp>
    </p:spTree>
    <p:extLst>
      <p:ext uri="{BB962C8B-B14F-4D97-AF65-F5344CB8AC3E}">
        <p14:creationId xmlns:p14="http://schemas.microsoft.com/office/powerpoint/2010/main" val="858173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p:cNvSpPr/>
          <p:nvPr/>
        </p:nvSpPr>
        <p:spPr>
          <a:xfrm>
            <a:off x="3869268" y="1649526"/>
            <a:ext cx="7804825" cy="2117546"/>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200">
              <a:latin typeface="+mj-lt"/>
            </a:endParaRPr>
          </a:p>
        </p:txBody>
      </p:sp>
      <p:sp>
        <p:nvSpPr>
          <p:cNvPr id="2" name="Título 1"/>
          <p:cNvSpPr>
            <a:spLocks noGrp="1"/>
          </p:cNvSpPr>
          <p:nvPr>
            <p:ph type="title"/>
          </p:nvPr>
        </p:nvSpPr>
        <p:spPr/>
        <p:txBody>
          <a:bodyPr/>
          <a:lstStyle/>
          <a:p>
            <a:r>
              <a:rPr lang="es-ES" dirty="0"/>
              <a:t>Relaciones con Principios Bases</a:t>
            </a:r>
          </a:p>
        </p:txBody>
      </p:sp>
      <p:sp>
        <p:nvSpPr>
          <p:cNvPr id="12" name="Marcador de fecha 11"/>
          <p:cNvSpPr>
            <a:spLocks noGrp="1"/>
          </p:cNvSpPr>
          <p:nvPr>
            <p:ph type="dt" sz="half" idx="10"/>
          </p:nvPr>
        </p:nvSpPr>
        <p:spPr>
          <a:xfrm>
            <a:off x="6687672" y="6237313"/>
            <a:ext cx="3786690" cy="365125"/>
          </a:xfrm>
        </p:spPr>
        <p:txBody>
          <a:bodyPr/>
          <a:lstStyle/>
          <a:p>
            <a:fld id="{F5215084-32C7-6647-8222-3499B0C82716}" type="datetime1">
              <a:rPr lang="es-AR" smtClean="0"/>
              <a:t>15/5/2019</a:t>
            </a:fld>
            <a:endParaRPr lang="es-ES"/>
          </a:p>
        </p:txBody>
      </p:sp>
      <p:sp>
        <p:nvSpPr>
          <p:cNvPr id="13" name="Marcador de pie de página 12"/>
          <p:cNvSpPr>
            <a:spLocks noGrp="1"/>
          </p:cNvSpPr>
          <p:nvPr>
            <p:ph type="ftr" sz="quarter" idx="11"/>
          </p:nvPr>
        </p:nvSpPr>
        <p:spPr/>
        <p:txBody>
          <a:bodyPr/>
          <a:lstStyle/>
          <a:p>
            <a:r>
              <a:rPr lang="es-ES"/>
              <a:t>Introducción a la Ingeniería de Software en Productos Médicos</a:t>
            </a:r>
          </a:p>
        </p:txBody>
      </p:sp>
      <p:sp>
        <p:nvSpPr>
          <p:cNvPr id="14" name="Marcador de número de diapositiva 13"/>
          <p:cNvSpPr>
            <a:spLocks noGrp="1"/>
          </p:cNvSpPr>
          <p:nvPr>
            <p:ph type="sldNum" sz="quarter" idx="12"/>
          </p:nvPr>
        </p:nvSpPr>
        <p:spPr/>
        <p:txBody>
          <a:bodyPr/>
          <a:lstStyle/>
          <a:p>
            <a:fld id="{ED51F5D7-F6ED-8C44-939D-6BFCB9FD3B8A}" type="slidenum">
              <a:rPr lang="es-ES" smtClean="0"/>
              <a:t>45</a:t>
            </a:fld>
            <a:endParaRPr lang="es-ES"/>
          </a:p>
        </p:txBody>
      </p:sp>
      <p:sp>
        <p:nvSpPr>
          <p:cNvPr id="3" name="Rectángulo redondeado 2"/>
          <p:cNvSpPr/>
          <p:nvPr/>
        </p:nvSpPr>
        <p:spPr>
          <a:xfrm>
            <a:off x="6902440" y="1793547"/>
            <a:ext cx="1540026" cy="446189"/>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Separación de Preocupaciones</a:t>
            </a:r>
          </a:p>
        </p:txBody>
      </p:sp>
      <p:sp>
        <p:nvSpPr>
          <p:cNvPr id="4" name="Rectángulo redondeado 3"/>
          <p:cNvSpPr/>
          <p:nvPr/>
        </p:nvSpPr>
        <p:spPr>
          <a:xfrm>
            <a:off x="4966603" y="2136769"/>
            <a:ext cx="1255196"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Modularidad</a:t>
            </a:r>
          </a:p>
        </p:txBody>
      </p:sp>
      <p:sp>
        <p:nvSpPr>
          <p:cNvPr id="5" name="Rectángulo redondeado 4"/>
          <p:cNvSpPr/>
          <p:nvPr/>
        </p:nvSpPr>
        <p:spPr>
          <a:xfrm>
            <a:off x="9251543" y="2248316"/>
            <a:ext cx="1566388"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Abstracción</a:t>
            </a:r>
          </a:p>
        </p:txBody>
      </p:sp>
      <p:sp>
        <p:nvSpPr>
          <p:cNvPr id="6" name="Rectángulo redondeado 5"/>
          <p:cNvSpPr/>
          <p:nvPr/>
        </p:nvSpPr>
        <p:spPr>
          <a:xfrm>
            <a:off x="7267302" y="2571043"/>
            <a:ext cx="1503235" cy="43722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Anticipación del Cambio</a:t>
            </a:r>
          </a:p>
        </p:txBody>
      </p:sp>
      <p:sp>
        <p:nvSpPr>
          <p:cNvPr id="7" name="Rectángulo redondeado 6"/>
          <p:cNvSpPr/>
          <p:nvPr/>
        </p:nvSpPr>
        <p:spPr>
          <a:xfrm>
            <a:off x="8526279" y="3248906"/>
            <a:ext cx="1470683" cy="43927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Generalidad</a:t>
            </a:r>
          </a:p>
        </p:txBody>
      </p:sp>
      <p:sp>
        <p:nvSpPr>
          <p:cNvPr id="8" name="Rectángulo redondeado 7"/>
          <p:cNvSpPr/>
          <p:nvPr/>
        </p:nvSpPr>
        <p:spPr>
          <a:xfrm>
            <a:off x="5520736" y="3248905"/>
            <a:ext cx="1550453" cy="396372"/>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Incremental</a:t>
            </a:r>
          </a:p>
        </p:txBody>
      </p:sp>
      <p:sp>
        <p:nvSpPr>
          <p:cNvPr id="9" name="Rectángulo redondeado 8"/>
          <p:cNvSpPr/>
          <p:nvPr/>
        </p:nvSpPr>
        <p:spPr>
          <a:xfrm>
            <a:off x="5413836" y="4303546"/>
            <a:ext cx="1255196"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Cohesión</a:t>
            </a:r>
          </a:p>
        </p:txBody>
      </p:sp>
      <p:sp>
        <p:nvSpPr>
          <p:cNvPr id="10" name="Rectángulo redondeado 9"/>
          <p:cNvSpPr/>
          <p:nvPr/>
        </p:nvSpPr>
        <p:spPr>
          <a:xfrm>
            <a:off x="7451612" y="4273707"/>
            <a:ext cx="1255196"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Acoplamiento</a:t>
            </a:r>
          </a:p>
        </p:txBody>
      </p:sp>
      <p:sp>
        <p:nvSpPr>
          <p:cNvPr id="11" name="Rectángulo redondeado 10"/>
          <p:cNvSpPr/>
          <p:nvPr/>
        </p:nvSpPr>
        <p:spPr>
          <a:xfrm>
            <a:off x="9579670" y="4273707"/>
            <a:ext cx="1696446" cy="539337"/>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Ocultamiento de la Información</a:t>
            </a:r>
          </a:p>
        </p:txBody>
      </p:sp>
      <p:cxnSp>
        <p:nvCxnSpPr>
          <p:cNvPr id="34" name="Conector curvado 33"/>
          <p:cNvCxnSpPr>
            <a:stCxn id="4" idx="2"/>
            <a:endCxn id="9" idx="1"/>
          </p:cNvCxnSpPr>
          <p:nvPr/>
        </p:nvCxnSpPr>
        <p:spPr>
          <a:xfrm rot="5400000">
            <a:off x="4520844" y="3430615"/>
            <a:ext cx="1966351" cy="180365"/>
          </a:xfrm>
          <a:prstGeom prst="curvedConnector4">
            <a:avLst>
              <a:gd name="adj1" fmla="val 44904"/>
              <a:gd name="adj2" fmla="val 226743"/>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Conector curvado 36"/>
          <p:cNvCxnSpPr>
            <a:stCxn id="4" idx="2"/>
            <a:endCxn id="10" idx="1"/>
          </p:cNvCxnSpPr>
          <p:nvPr/>
        </p:nvCxnSpPr>
        <p:spPr>
          <a:xfrm rot="16200000" flipH="1">
            <a:off x="5554650" y="2577172"/>
            <a:ext cx="1936512" cy="1857411"/>
          </a:xfrm>
          <a:prstGeom prst="curvedConnector2">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Conector curvado 38"/>
          <p:cNvCxnSpPr>
            <a:stCxn id="4" idx="2"/>
            <a:endCxn id="11" idx="1"/>
          </p:cNvCxnSpPr>
          <p:nvPr/>
        </p:nvCxnSpPr>
        <p:spPr>
          <a:xfrm rot="16200000" flipH="1">
            <a:off x="6584058" y="1547764"/>
            <a:ext cx="2005754" cy="3985469"/>
          </a:xfrm>
          <a:prstGeom prst="curvedConnector2">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Conector curvado 40"/>
          <p:cNvCxnSpPr>
            <a:stCxn id="5" idx="2"/>
            <a:endCxn id="11" idx="0"/>
          </p:cNvCxnSpPr>
          <p:nvPr/>
        </p:nvCxnSpPr>
        <p:spPr>
          <a:xfrm rot="16200000" flipH="1">
            <a:off x="9419046" y="3264860"/>
            <a:ext cx="1624538" cy="393156"/>
          </a:xfrm>
          <a:prstGeom prst="curvedConnector3">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ángulo 37"/>
          <p:cNvSpPr/>
          <p:nvPr/>
        </p:nvSpPr>
        <p:spPr>
          <a:xfrm>
            <a:off x="3869268" y="3767073"/>
            <a:ext cx="7804825" cy="1158373"/>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200">
              <a:latin typeface="+mj-lt"/>
            </a:endParaRPr>
          </a:p>
        </p:txBody>
      </p:sp>
    </p:spTree>
    <p:extLst>
      <p:ext uri="{BB962C8B-B14F-4D97-AF65-F5344CB8AC3E}">
        <p14:creationId xmlns:p14="http://schemas.microsoft.com/office/powerpoint/2010/main" val="1533886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lstStyle/>
          <a:p>
            <a:r>
              <a:rPr lang="es-ES" dirty="0"/>
              <a:t>Principios del Diseño OO</a:t>
            </a:r>
          </a:p>
        </p:txBody>
      </p:sp>
      <p:sp>
        <p:nvSpPr>
          <p:cNvPr id="7" name="Marcador de fecha 6"/>
          <p:cNvSpPr>
            <a:spLocks noGrp="1"/>
          </p:cNvSpPr>
          <p:nvPr>
            <p:ph type="dt" sz="half" idx="10"/>
          </p:nvPr>
        </p:nvSpPr>
        <p:spPr/>
        <p:txBody>
          <a:bodyPr/>
          <a:lstStyle/>
          <a:p>
            <a:fld id="{40D283F9-E02A-9E4A-8002-63FC1F39BF34}" type="datetime1">
              <a:rPr lang="es-AR" smtClean="0"/>
              <a:t>15/5/2019</a:t>
            </a:fld>
            <a:endParaRPr lang="es-ES"/>
          </a:p>
        </p:txBody>
      </p:sp>
      <p:sp>
        <p:nvSpPr>
          <p:cNvPr id="8" name="Marcador de pie de página 7"/>
          <p:cNvSpPr>
            <a:spLocks noGrp="1"/>
          </p:cNvSpPr>
          <p:nvPr>
            <p:ph type="ftr" sz="quarter" idx="11"/>
          </p:nvPr>
        </p:nvSpPr>
        <p:spPr/>
        <p:txBody>
          <a:bodyPr/>
          <a:lstStyle/>
          <a:p>
            <a:r>
              <a:rPr lang="es-ES"/>
              <a:t>Introducción a la Ingeniería de Software en Productos Médicos</a:t>
            </a:r>
          </a:p>
        </p:txBody>
      </p:sp>
      <p:sp>
        <p:nvSpPr>
          <p:cNvPr id="9" name="Marcador de número de diapositiva 8"/>
          <p:cNvSpPr>
            <a:spLocks noGrp="1"/>
          </p:cNvSpPr>
          <p:nvPr>
            <p:ph type="sldNum" sz="quarter" idx="12"/>
          </p:nvPr>
        </p:nvSpPr>
        <p:spPr/>
        <p:txBody>
          <a:bodyPr/>
          <a:lstStyle/>
          <a:p>
            <a:fld id="{ED51F5D7-F6ED-8C44-939D-6BFCB9FD3B8A}" type="slidenum">
              <a:rPr lang="es-ES" smtClean="0"/>
              <a:t>46</a:t>
            </a:fld>
            <a:endParaRPr lang="es-ES"/>
          </a:p>
        </p:txBody>
      </p:sp>
      <p:sp>
        <p:nvSpPr>
          <p:cNvPr id="3" name="Rectángulo 2"/>
          <p:cNvSpPr/>
          <p:nvPr/>
        </p:nvSpPr>
        <p:spPr>
          <a:xfrm>
            <a:off x="3508444" y="1517514"/>
            <a:ext cx="4133615" cy="1828242"/>
          </a:xfrm>
          <a:prstGeom prst="rect">
            <a:avLst/>
          </a:prstGeom>
          <a:solidFill>
            <a:srgbClr val="DDD9C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chemeClr val="tx1"/>
                </a:solidFill>
              </a:rPr>
              <a:t>Abstracción</a:t>
            </a:r>
          </a:p>
        </p:txBody>
      </p:sp>
      <p:sp>
        <p:nvSpPr>
          <p:cNvPr id="4" name="Rectángulo 3"/>
          <p:cNvSpPr/>
          <p:nvPr/>
        </p:nvSpPr>
        <p:spPr>
          <a:xfrm>
            <a:off x="7642059" y="1517514"/>
            <a:ext cx="4095985" cy="1828242"/>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rgbClr val="000000"/>
                </a:solidFill>
              </a:rPr>
              <a:t>Encapsulamiento</a:t>
            </a:r>
          </a:p>
        </p:txBody>
      </p:sp>
      <p:sp>
        <p:nvSpPr>
          <p:cNvPr id="5" name="Rectángulo 4"/>
          <p:cNvSpPr/>
          <p:nvPr/>
        </p:nvSpPr>
        <p:spPr>
          <a:xfrm>
            <a:off x="3508444" y="3345756"/>
            <a:ext cx="4133615" cy="1804456"/>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dirty="0">
                <a:solidFill>
                  <a:srgbClr val="000000"/>
                </a:solidFill>
              </a:rPr>
              <a:t>Herencia</a:t>
            </a:r>
          </a:p>
        </p:txBody>
      </p:sp>
      <p:sp>
        <p:nvSpPr>
          <p:cNvPr id="6" name="Rectángulo 5"/>
          <p:cNvSpPr/>
          <p:nvPr/>
        </p:nvSpPr>
        <p:spPr>
          <a:xfrm>
            <a:off x="7642059" y="3345757"/>
            <a:ext cx="4095985" cy="180445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4000" dirty="0">
                <a:solidFill>
                  <a:srgbClr val="000000"/>
                </a:solidFill>
              </a:rPr>
              <a:t>Polimorfismo</a:t>
            </a:r>
          </a:p>
        </p:txBody>
      </p:sp>
    </p:spTree>
    <p:extLst>
      <p:ext uri="{BB962C8B-B14F-4D97-AF65-F5344CB8AC3E}">
        <p14:creationId xmlns:p14="http://schemas.microsoft.com/office/powerpoint/2010/main" val="2115869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p:cNvSpPr/>
          <p:nvPr/>
        </p:nvSpPr>
        <p:spPr>
          <a:xfrm>
            <a:off x="3869268" y="1004214"/>
            <a:ext cx="7503268" cy="1973530"/>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
        <p:nvSpPr>
          <p:cNvPr id="38" name="Rectángulo 37"/>
          <p:cNvSpPr/>
          <p:nvPr/>
        </p:nvSpPr>
        <p:spPr>
          <a:xfrm>
            <a:off x="3869268" y="2969164"/>
            <a:ext cx="7503268" cy="1158373"/>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
        <p:nvSpPr>
          <p:cNvPr id="2" name="Título 1"/>
          <p:cNvSpPr>
            <a:spLocks noGrp="1"/>
          </p:cNvSpPr>
          <p:nvPr>
            <p:ph type="title"/>
          </p:nvPr>
        </p:nvSpPr>
        <p:spPr>
          <a:xfrm>
            <a:off x="461755" y="2905225"/>
            <a:ext cx="3203952" cy="636680"/>
          </a:xfrm>
        </p:spPr>
        <p:txBody>
          <a:bodyPr>
            <a:normAutofit fontScale="90000"/>
          </a:bodyPr>
          <a:lstStyle/>
          <a:p>
            <a:r>
              <a:rPr lang="es-ES" dirty="0"/>
              <a:t>Relaciones con Principios de Diseño OO</a:t>
            </a:r>
          </a:p>
        </p:txBody>
      </p:sp>
      <p:sp>
        <p:nvSpPr>
          <p:cNvPr id="18" name="Marcador de fecha 17"/>
          <p:cNvSpPr>
            <a:spLocks noGrp="1"/>
          </p:cNvSpPr>
          <p:nvPr>
            <p:ph type="dt" sz="half" idx="10"/>
          </p:nvPr>
        </p:nvSpPr>
        <p:spPr/>
        <p:txBody>
          <a:bodyPr/>
          <a:lstStyle/>
          <a:p>
            <a:fld id="{AEF79C14-932E-7343-B4F1-4F6EF890D177}" type="datetime1">
              <a:rPr lang="es-AR" smtClean="0"/>
              <a:t>15/5/2019</a:t>
            </a:fld>
            <a:endParaRPr lang="es-ES"/>
          </a:p>
        </p:txBody>
      </p:sp>
      <p:sp>
        <p:nvSpPr>
          <p:cNvPr id="19" name="Marcador de pie de página 18"/>
          <p:cNvSpPr>
            <a:spLocks noGrp="1"/>
          </p:cNvSpPr>
          <p:nvPr>
            <p:ph type="ftr" sz="quarter" idx="11"/>
          </p:nvPr>
        </p:nvSpPr>
        <p:spPr/>
        <p:txBody>
          <a:bodyPr/>
          <a:lstStyle/>
          <a:p>
            <a:r>
              <a:rPr lang="es-ES"/>
              <a:t>Introducción a la Ingeniería de Software en Productos Médicos</a:t>
            </a:r>
          </a:p>
        </p:txBody>
      </p:sp>
      <p:sp>
        <p:nvSpPr>
          <p:cNvPr id="20" name="Marcador de número de diapositiva 19"/>
          <p:cNvSpPr>
            <a:spLocks noGrp="1"/>
          </p:cNvSpPr>
          <p:nvPr>
            <p:ph type="sldNum" sz="quarter" idx="12"/>
          </p:nvPr>
        </p:nvSpPr>
        <p:spPr/>
        <p:txBody>
          <a:bodyPr/>
          <a:lstStyle/>
          <a:p>
            <a:fld id="{ED51F5D7-F6ED-8C44-939D-6BFCB9FD3B8A}" type="slidenum">
              <a:rPr lang="es-ES" smtClean="0"/>
              <a:t>47</a:t>
            </a:fld>
            <a:endParaRPr lang="es-ES"/>
          </a:p>
        </p:txBody>
      </p:sp>
      <p:sp>
        <p:nvSpPr>
          <p:cNvPr id="3" name="Rectángulo redondeado 2"/>
          <p:cNvSpPr/>
          <p:nvPr/>
        </p:nvSpPr>
        <p:spPr>
          <a:xfrm>
            <a:off x="6902439" y="1076223"/>
            <a:ext cx="1480523" cy="446189"/>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Separación de Preocupaciones</a:t>
            </a:r>
          </a:p>
        </p:txBody>
      </p:sp>
      <p:sp>
        <p:nvSpPr>
          <p:cNvPr id="4" name="Rectángulo redondeado 3"/>
          <p:cNvSpPr/>
          <p:nvPr/>
        </p:nvSpPr>
        <p:spPr>
          <a:xfrm>
            <a:off x="4966603" y="1419445"/>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Modularidad</a:t>
            </a:r>
          </a:p>
        </p:txBody>
      </p:sp>
      <p:sp>
        <p:nvSpPr>
          <p:cNvPr id="5" name="Rectángulo redondeado 4"/>
          <p:cNvSpPr/>
          <p:nvPr/>
        </p:nvSpPr>
        <p:spPr>
          <a:xfrm>
            <a:off x="9251543" y="1530992"/>
            <a:ext cx="1505867"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Abstracción</a:t>
            </a:r>
          </a:p>
        </p:txBody>
      </p:sp>
      <p:sp>
        <p:nvSpPr>
          <p:cNvPr id="6" name="Rectángulo redondeado 5"/>
          <p:cNvSpPr/>
          <p:nvPr/>
        </p:nvSpPr>
        <p:spPr>
          <a:xfrm>
            <a:off x="7267302" y="1853719"/>
            <a:ext cx="1445154" cy="43722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Anticipación del Cambio</a:t>
            </a:r>
          </a:p>
        </p:txBody>
      </p:sp>
      <p:sp>
        <p:nvSpPr>
          <p:cNvPr id="7" name="Rectángulo redondeado 6"/>
          <p:cNvSpPr/>
          <p:nvPr/>
        </p:nvSpPr>
        <p:spPr>
          <a:xfrm>
            <a:off x="8526279" y="2444375"/>
            <a:ext cx="1413859" cy="43927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Generalidad</a:t>
            </a:r>
          </a:p>
        </p:txBody>
      </p:sp>
      <p:sp>
        <p:nvSpPr>
          <p:cNvPr id="8" name="Rectángulo redondeado 7"/>
          <p:cNvSpPr/>
          <p:nvPr/>
        </p:nvSpPr>
        <p:spPr>
          <a:xfrm>
            <a:off x="5520736" y="2444374"/>
            <a:ext cx="1490548" cy="396372"/>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Incremental</a:t>
            </a:r>
          </a:p>
        </p:txBody>
      </p:sp>
      <p:sp>
        <p:nvSpPr>
          <p:cNvPr id="9" name="Rectángulo redondeado 8"/>
          <p:cNvSpPr/>
          <p:nvPr/>
        </p:nvSpPr>
        <p:spPr>
          <a:xfrm>
            <a:off x="5391780" y="3528209"/>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Cohesión</a:t>
            </a:r>
          </a:p>
        </p:txBody>
      </p:sp>
      <p:sp>
        <p:nvSpPr>
          <p:cNvPr id="10" name="Rectángulo redondeado 9"/>
          <p:cNvSpPr/>
          <p:nvPr/>
        </p:nvSpPr>
        <p:spPr>
          <a:xfrm>
            <a:off x="7451612" y="3556383"/>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Acoplamiento</a:t>
            </a:r>
          </a:p>
        </p:txBody>
      </p:sp>
      <p:sp>
        <p:nvSpPr>
          <p:cNvPr id="11" name="Rectángulo redondeado 10"/>
          <p:cNvSpPr/>
          <p:nvPr/>
        </p:nvSpPr>
        <p:spPr>
          <a:xfrm>
            <a:off x="9579671" y="3556383"/>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Ocultamiento de la Información</a:t>
            </a:r>
          </a:p>
        </p:txBody>
      </p:sp>
      <p:sp>
        <p:nvSpPr>
          <p:cNvPr id="12" name="Rectángulo redondeado 11"/>
          <p:cNvSpPr/>
          <p:nvPr/>
        </p:nvSpPr>
        <p:spPr>
          <a:xfrm>
            <a:off x="4572909" y="4751127"/>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Encapsulamiento</a:t>
            </a:r>
          </a:p>
        </p:txBody>
      </p:sp>
      <p:sp>
        <p:nvSpPr>
          <p:cNvPr id="13" name="Rectángulo redondeado 12"/>
          <p:cNvSpPr/>
          <p:nvPr/>
        </p:nvSpPr>
        <p:spPr>
          <a:xfrm>
            <a:off x="7451612" y="4751127"/>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Herencia </a:t>
            </a:r>
          </a:p>
        </p:txBody>
      </p:sp>
      <p:sp>
        <p:nvSpPr>
          <p:cNvPr id="14" name="Rectángulo redondeado 13"/>
          <p:cNvSpPr/>
          <p:nvPr/>
        </p:nvSpPr>
        <p:spPr>
          <a:xfrm>
            <a:off x="9836738" y="4751127"/>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Polimorfismo</a:t>
            </a:r>
          </a:p>
        </p:txBody>
      </p:sp>
      <p:sp>
        <p:nvSpPr>
          <p:cNvPr id="15" name="Rectángulo redondeado 14"/>
          <p:cNvSpPr/>
          <p:nvPr/>
        </p:nvSpPr>
        <p:spPr>
          <a:xfrm>
            <a:off x="5413836" y="5446788"/>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Asociación</a:t>
            </a:r>
          </a:p>
        </p:txBody>
      </p:sp>
      <p:sp>
        <p:nvSpPr>
          <p:cNvPr id="16" name="Rectángulo redondeado 15"/>
          <p:cNvSpPr/>
          <p:nvPr/>
        </p:nvSpPr>
        <p:spPr>
          <a:xfrm>
            <a:off x="7528840" y="5446788"/>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Agregación</a:t>
            </a:r>
          </a:p>
        </p:txBody>
      </p:sp>
      <p:sp>
        <p:nvSpPr>
          <p:cNvPr id="17" name="Rectángulo redondeado 16"/>
          <p:cNvSpPr/>
          <p:nvPr/>
        </p:nvSpPr>
        <p:spPr>
          <a:xfrm>
            <a:off x="9999108" y="5446788"/>
            <a:ext cx="1206699"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latin typeface="+mj-lt"/>
              </a:rPr>
              <a:t>Composición</a:t>
            </a:r>
          </a:p>
        </p:txBody>
      </p:sp>
      <p:cxnSp>
        <p:nvCxnSpPr>
          <p:cNvPr id="43" name="Conector curvado 42"/>
          <p:cNvCxnSpPr>
            <a:stCxn id="11" idx="2"/>
            <a:endCxn id="12" idx="0"/>
          </p:cNvCxnSpPr>
          <p:nvPr/>
        </p:nvCxnSpPr>
        <p:spPr>
          <a:xfrm rot="5400000">
            <a:off x="7282695" y="1850800"/>
            <a:ext cx="793891" cy="5006762"/>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Conector curvado 44"/>
          <p:cNvCxnSpPr>
            <a:stCxn id="5" idx="2"/>
            <a:endCxn id="13" idx="0"/>
          </p:cNvCxnSpPr>
          <p:nvPr/>
        </p:nvCxnSpPr>
        <p:spPr>
          <a:xfrm rot="5400000">
            <a:off x="7620079" y="2366729"/>
            <a:ext cx="2819282" cy="1949515"/>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Conector curvado 46"/>
          <p:cNvCxnSpPr>
            <a:stCxn id="5" idx="2"/>
            <a:endCxn id="14" idx="0"/>
          </p:cNvCxnSpPr>
          <p:nvPr/>
        </p:nvCxnSpPr>
        <p:spPr>
          <a:xfrm rot="16200000" flipH="1">
            <a:off x="8812641" y="3123680"/>
            <a:ext cx="2819282" cy="435611"/>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Conector curvado 48"/>
          <p:cNvCxnSpPr>
            <a:stCxn id="9" idx="2"/>
            <a:endCxn id="13" idx="1"/>
          </p:cNvCxnSpPr>
          <p:nvPr/>
        </p:nvCxnSpPr>
        <p:spPr>
          <a:xfrm rot="16200000" flipH="1">
            <a:off x="6212125" y="3712067"/>
            <a:ext cx="1022492" cy="1456482"/>
          </a:xfrm>
          <a:prstGeom prst="curvedConnector2">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Conector curvado 50"/>
          <p:cNvCxnSpPr>
            <a:stCxn id="10" idx="2"/>
            <a:endCxn id="17" idx="0"/>
          </p:cNvCxnSpPr>
          <p:nvPr/>
        </p:nvCxnSpPr>
        <p:spPr>
          <a:xfrm rot="16200000" flipH="1">
            <a:off x="8583934" y="3428264"/>
            <a:ext cx="1489552" cy="2547496"/>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Conector curvado 52"/>
          <p:cNvCxnSpPr>
            <a:stCxn id="10" idx="2"/>
            <a:endCxn id="16" idx="0"/>
          </p:cNvCxnSpPr>
          <p:nvPr/>
        </p:nvCxnSpPr>
        <p:spPr>
          <a:xfrm rot="16200000" flipH="1">
            <a:off x="7348800" y="4663398"/>
            <a:ext cx="1489552" cy="77228"/>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5" name="Conector curvado 54"/>
          <p:cNvCxnSpPr>
            <a:stCxn id="10" idx="2"/>
            <a:endCxn id="15" idx="0"/>
          </p:cNvCxnSpPr>
          <p:nvPr/>
        </p:nvCxnSpPr>
        <p:spPr>
          <a:xfrm rot="5400000">
            <a:off x="6291298" y="3683124"/>
            <a:ext cx="1489552" cy="2037776"/>
          </a:xfrm>
          <a:prstGeom prst="curvedConnector3">
            <a:avLst/>
          </a:prstGeom>
          <a:ln>
            <a:solidFill>
              <a:schemeClr val="accent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ángulo 39"/>
          <p:cNvSpPr/>
          <p:nvPr/>
        </p:nvSpPr>
        <p:spPr>
          <a:xfrm>
            <a:off x="3869268" y="4127537"/>
            <a:ext cx="7503268" cy="1810495"/>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1522043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 Diseño OO - Clases</a:t>
            </a:r>
          </a:p>
        </p:txBody>
      </p:sp>
      <p:sp>
        <p:nvSpPr>
          <p:cNvPr id="10" name="Marcador de fecha 9"/>
          <p:cNvSpPr>
            <a:spLocks noGrp="1"/>
          </p:cNvSpPr>
          <p:nvPr>
            <p:ph type="dt" sz="half" idx="10"/>
          </p:nvPr>
        </p:nvSpPr>
        <p:spPr/>
        <p:txBody>
          <a:bodyPr/>
          <a:lstStyle/>
          <a:p>
            <a:fld id="{91D63055-C6D5-3441-9FEE-A3E4C114B711}" type="datetime1">
              <a:rPr lang="es-AR" smtClean="0"/>
              <a:t>15/5/2019</a:t>
            </a:fld>
            <a:endParaRPr lang="es-ES"/>
          </a:p>
        </p:txBody>
      </p:sp>
      <p:sp>
        <p:nvSpPr>
          <p:cNvPr id="11" name="Marcador de pie de página 10"/>
          <p:cNvSpPr>
            <a:spLocks noGrp="1"/>
          </p:cNvSpPr>
          <p:nvPr>
            <p:ph type="ftr" sz="quarter" idx="11"/>
          </p:nvPr>
        </p:nvSpPr>
        <p:spPr/>
        <p:txBody>
          <a:bodyPr/>
          <a:lstStyle/>
          <a:p>
            <a:r>
              <a:rPr lang="es-ES"/>
              <a:t>Introducción a la Ingeniería de Software en Productos Médicos</a:t>
            </a:r>
          </a:p>
        </p:txBody>
      </p:sp>
      <p:sp>
        <p:nvSpPr>
          <p:cNvPr id="12" name="Marcador de número de diapositiva 11"/>
          <p:cNvSpPr>
            <a:spLocks noGrp="1"/>
          </p:cNvSpPr>
          <p:nvPr>
            <p:ph type="sldNum" sz="quarter" idx="12"/>
          </p:nvPr>
        </p:nvSpPr>
        <p:spPr/>
        <p:txBody>
          <a:bodyPr/>
          <a:lstStyle/>
          <a:p>
            <a:fld id="{ED51F5D7-F6ED-8C44-939D-6BFCB9FD3B8A}" type="slidenum">
              <a:rPr lang="es-ES" smtClean="0"/>
              <a:t>48</a:t>
            </a:fld>
            <a:endParaRPr lang="es-ES"/>
          </a:p>
        </p:txBody>
      </p:sp>
      <p:pic>
        <p:nvPicPr>
          <p:cNvPr id="3" name="Picture 2" descr="http://www.doolwind.com/images/blog/solid/solidprinciples.jpg"/>
          <p:cNvPicPr>
            <a:picLocks noChangeAspect="1" noChangeArrowheads="1"/>
          </p:cNvPicPr>
          <p:nvPr/>
        </p:nvPicPr>
        <p:blipFill>
          <a:blip r:embed="rId2" cstate="print">
            <a:extLst>
              <a:ext uri="{28A0092B-C50C-407E-A947-70E740481C1C}">
                <a14:useLocalDpi xmlns:a14="http://schemas.microsoft.com/office/drawing/2010/main" val="0"/>
              </a:ext>
            </a:extLst>
          </a:blip>
          <a:srcRect l="3005" r="3005"/>
          <a:stretch>
            <a:fillRect/>
          </a:stretch>
        </p:blipFill>
        <p:spPr bwMode="auto">
          <a:xfrm>
            <a:off x="6727241" y="1193071"/>
            <a:ext cx="2110897" cy="1797397"/>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4" descr="http://www.globalnerdy.com/wordpress/wp-content/uploads/2009/07/single_responsibility_principle.jpg"/>
          <p:cNvPicPr>
            <a:picLocks noChangeAspect="1" noChangeArrowheads="1"/>
          </p:cNvPicPr>
          <p:nvPr/>
        </p:nvPicPr>
        <p:blipFill>
          <a:blip r:embed="rId3" cstate="print">
            <a:extLst>
              <a:ext uri="{28A0092B-C50C-407E-A947-70E740481C1C}">
                <a14:useLocalDpi xmlns:a14="http://schemas.microsoft.com/office/drawing/2010/main" val="0"/>
              </a:ext>
            </a:extLst>
          </a:blip>
          <a:srcRect l="5942" r="5942"/>
          <a:stretch>
            <a:fillRect/>
          </a:stretch>
        </p:blipFill>
        <p:spPr bwMode="auto">
          <a:xfrm>
            <a:off x="4336062" y="1913150"/>
            <a:ext cx="1489240" cy="1268066"/>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2" descr="http://www.doolwind.com/images/blog/solid/OpenClosedPrinciple.jpg"/>
          <p:cNvPicPr>
            <a:picLocks noChangeAspect="1" noChangeArrowheads="1"/>
          </p:cNvPicPr>
          <p:nvPr/>
        </p:nvPicPr>
        <p:blipFill>
          <a:blip r:embed="rId4" cstate="print">
            <a:extLst>
              <a:ext uri="{28A0092B-C50C-407E-A947-70E740481C1C}">
                <a14:useLocalDpi xmlns:a14="http://schemas.microsoft.com/office/drawing/2010/main" val="0"/>
              </a:ext>
            </a:extLst>
          </a:blip>
          <a:srcRect l="3005" r="3005"/>
          <a:stretch>
            <a:fillRect/>
          </a:stretch>
        </p:blipFill>
        <p:spPr bwMode="auto">
          <a:xfrm>
            <a:off x="4711016" y="3531702"/>
            <a:ext cx="1848984" cy="1574382"/>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2" descr="http://ianfnelson.com/wp-content/uploads/legacy/SOLIDDevelopmentPrinciplesinMotivational_B5FB/LiskovSubtitutionPrinciple_5F00_52BB5162_3.jpg"/>
          <p:cNvPicPr>
            <a:picLocks noChangeAspect="1" noChangeArrowheads="1"/>
          </p:cNvPicPr>
          <p:nvPr/>
        </p:nvPicPr>
        <p:blipFill>
          <a:blip r:embed="rId5" cstate="print">
            <a:extLst>
              <a:ext uri="{28A0092B-C50C-407E-A947-70E740481C1C}">
                <a14:useLocalDpi xmlns:a14="http://schemas.microsoft.com/office/drawing/2010/main" val="0"/>
              </a:ext>
            </a:extLst>
          </a:blip>
          <a:srcRect l="3005" r="3005"/>
          <a:stretch>
            <a:fillRect/>
          </a:stretch>
        </p:blipFill>
        <p:spPr bwMode="auto">
          <a:xfrm>
            <a:off x="7087280" y="3531702"/>
            <a:ext cx="1869668" cy="1591994"/>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http://www.tomdalling.com/blog/wp-content/uploads/ISP.jpg"/>
          <p:cNvPicPr>
            <a:picLocks noChangeAspect="1" noChangeArrowheads="1"/>
          </p:cNvPicPr>
          <p:nvPr/>
        </p:nvPicPr>
        <p:blipFill>
          <a:blip r:embed="rId6" cstate="print">
            <a:extLst>
              <a:ext uri="{28A0092B-C50C-407E-A947-70E740481C1C}">
                <a14:useLocalDpi xmlns:a14="http://schemas.microsoft.com/office/drawing/2010/main" val="0"/>
              </a:ext>
            </a:extLst>
          </a:blip>
          <a:srcRect l="2913" r="2913"/>
          <a:stretch>
            <a:fillRect/>
          </a:stretch>
        </p:blipFill>
        <p:spPr bwMode="auto">
          <a:xfrm>
            <a:off x="9360251" y="3488722"/>
            <a:ext cx="1870591" cy="1592781"/>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8" descr="http://www.tomdalling.com/blog/wp-content/uploads/DIP.jpg"/>
          <p:cNvPicPr>
            <a:picLocks noChangeAspect="1" noChangeArrowheads="1"/>
          </p:cNvPicPr>
          <p:nvPr/>
        </p:nvPicPr>
        <p:blipFill>
          <a:blip r:embed="rId7" cstate="print">
            <a:extLst>
              <a:ext uri="{28A0092B-C50C-407E-A947-70E740481C1C}">
                <a14:useLocalDpi xmlns:a14="http://schemas.microsoft.com/office/drawing/2010/main" val="0"/>
              </a:ext>
            </a:extLst>
          </a:blip>
          <a:srcRect l="2913" r="2913"/>
          <a:stretch>
            <a:fillRect/>
          </a:stretch>
        </p:blipFill>
        <p:spPr bwMode="auto">
          <a:xfrm>
            <a:off x="9860508" y="1863753"/>
            <a:ext cx="1547253" cy="1317463"/>
          </a:xfrm>
          <a:prstGeom prst="rect">
            <a:avLst/>
          </a:prstGeom>
          <a:noFill/>
          <a:extLst>
            <a:ext uri="{909E8E84-426E-40dd-AFC4-6F175D3DCCD1}">
              <a14:hiddenFill xmlns="" xmlns:a14="http://schemas.microsoft.com/office/drawing/2010/main">
                <a:solidFill>
                  <a:srgbClr val="FFFFFF"/>
                </a:solidFill>
              </a14:hiddenFill>
            </a:ext>
          </a:extLst>
        </p:spPr>
      </p:pic>
      <p:sp>
        <p:nvSpPr>
          <p:cNvPr id="9" name="CuadroTexto 8"/>
          <p:cNvSpPr txBox="1"/>
          <p:nvPr/>
        </p:nvSpPr>
        <p:spPr>
          <a:xfrm>
            <a:off x="4578725" y="5949280"/>
            <a:ext cx="2663860" cy="369332"/>
          </a:xfrm>
          <a:prstGeom prst="rect">
            <a:avLst/>
          </a:prstGeom>
          <a:noFill/>
        </p:spPr>
        <p:txBody>
          <a:bodyPr wrap="none" rtlCol="0">
            <a:spAutoFit/>
          </a:bodyPr>
          <a:lstStyle/>
          <a:p>
            <a:r>
              <a:rPr lang="es-ES" dirty="0"/>
              <a:t>Robert (Bob </a:t>
            </a:r>
            <a:r>
              <a:rPr lang="es-ES" dirty="0" err="1"/>
              <a:t>Uncle</a:t>
            </a:r>
            <a:r>
              <a:rPr lang="es-ES" dirty="0"/>
              <a:t>) Martin</a:t>
            </a:r>
          </a:p>
        </p:txBody>
      </p:sp>
    </p:spTree>
    <p:extLst>
      <p:ext uri="{BB962C8B-B14F-4D97-AF65-F5344CB8AC3E}">
        <p14:creationId xmlns:p14="http://schemas.microsoft.com/office/powerpoint/2010/main" val="4109743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p:cNvSpPr/>
          <p:nvPr/>
        </p:nvSpPr>
        <p:spPr>
          <a:xfrm>
            <a:off x="3714886" y="3767803"/>
            <a:ext cx="7969509" cy="1872208"/>
          </a:xfrm>
          <a:prstGeom prst="rect">
            <a:avLst/>
          </a:prstGeom>
          <a:noFill/>
          <a:ln w="57150" cmpd="sng">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3600" dirty="0">
              <a:solidFill>
                <a:schemeClr val="accent3">
                  <a:lumMod val="50000"/>
                </a:schemeClr>
              </a:solidFill>
              <a:latin typeface="+mj-lt"/>
            </a:endParaRPr>
          </a:p>
          <a:p>
            <a:pPr algn="ctr"/>
            <a:r>
              <a:rPr lang="es-ES" sz="3600" dirty="0">
                <a:solidFill>
                  <a:schemeClr val="accent3">
                    <a:lumMod val="50000"/>
                  </a:schemeClr>
                </a:solidFill>
                <a:latin typeface="+mj-lt"/>
              </a:rPr>
              <a:t>Estabilidad y Acoplamiento</a:t>
            </a:r>
          </a:p>
          <a:p>
            <a:pPr algn="ctr"/>
            <a:endParaRPr lang="es-ES" sz="3600" dirty="0">
              <a:solidFill>
                <a:srgbClr val="953735"/>
              </a:solidFill>
              <a:latin typeface="+mj-lt"/>
            </a:endParaRPr>
          </a:p>
          <a:p>
            <a:pPr algn="ctr"/>
            <a:endParaRPr lang="es-ES" sz="3600" dirty="0">
              <a:solidFill>
                <a:srgbClr val="953735"/>
              </a:solidFill>
              <a:latin typeface="+mj-lt"/>
            </a:endParaRPr>
          </a:p>
          <a:p>
            <a:pPr algn="ctr"/>
            <a:endParaRPr lang="es-ES" sz="3600" dirty="0">
              <a:solidFill>
                <a:srgbClr val="953735"/>
              </a:solidFill>
              <a:latin typeface="+mj-lt"/>
            </a:endParaRPr>
          </a:p>
        </p:txBody>
      </p:sp>
      <p:sp>
        <p:nvSpPr>
          <p:cNvPr id="10" name="Rectángulo 9"/>
          <p:cNvSpPr/>
          <p:nvPr/>
        </p:nvSpPr>
        <p:spPr>
          <a:xfrm>
            <a:off x="3714886" y="1535556"/>
            <a:ext cx="7969509" cy="2071453"/>
          </a:xfrm>
          <a:prstGeom prst="rect">
            <a:avLst/>
          </a:prstGeom>
          <a:noFill/>
          <a:ln w="57150" cmpd="sng">
            <a:solidFill>
              <a:srgbClr val="95373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solidFill>
                  <a:srgbClr val="953735"/>
                </a:solidFill>
                <a:latin typeface="+mj-lt"/>
              </a:rPr>
              <a:t>Granularidad y Cohesión</a:t>
            </a:r>
          </a:p>
          <a:p>
            <a:pPr algn="ctr"/>
            <a:endParaRPr lang="es-ES" sz="3600" dirty="0">
              <a:solidFill>
                <a:srgbClr val="953735"/>
              </a:solidFill>
              <a:latin typeface="+mj-lt"/>
            </a:endParaRPr>
          </a:p>
          <a:p>
            <a:pPr algn="ctr"/>
            <a:endParaRPr lang="es-ES" sz="3600" dirty="0">
              <a:solidFill>
                <a:srgbClr val="953735"/>
              </a:solidFill>
              <a:latin typeface="+mj-lt"/>
            </a:endParaRPr>
          </a:p>
          <a:p>
            <a:pPr algn="ctr"/>
            <a:endParaRPr lang="es-ES" sz="3600" dirty="0">
              <a:solidFill>
                <a:srgbClr val="953735"/>
              </a:solidFill>
              <a:latin typeface="+mj-lt"/>
            </a:endParaRPr>
          </a:p>
        </p:txBody>
      </p:sp>
      <p:sp>
        <p:nvSpPr>
          <p:cNvPr id="2" name="Título 1"/>
          <p:cNvSpPr>
            <a:spLocks noGrp="1"/>
          </p:cNvSpPr>
          <p:nvPr>
            <p:ph type="title"/>
          </p:nvPr>
        </p:nvSpPr>
        <p:spPr/>
        <p:txBody>
          <a:bodyPr>
            <a:normAutofit/>
          </a:bodyPr>
          <a:lstStyle/>
          <a:p>
            <a:r>
              <a:rPr lang="es-ES" sz="3200" dirty="0"/>
              <a:t>Principios de Diseño OO – Paquetes (Módulos/Componentes)</a:t>
            </a:r>
          </a:p>
        </p:txBody>
      </p:sp>
      <p:sp>
        <p:nvSpPr>
          <p:cNvPr id="11" name="Marcador de fecha 10"/>
          <p:cNvSpPr>
            <a:spLocks noGrp="1"/>
          </p:cNvSpPr>
          <p:nvPr>
            <p:ph type="dt" sz="half" idx="10"/>
          </p:nvPr>
        </p:nvSpPr>
        <p:spPr/>
        <p:txBody>
          <a:bodyPr/>
          <a:lstStyle/>
          <a:p>
            <a:fld id="{C398B379-B26A-974F-943A-13F646E68ACA}" type="datetime1">
              <a:rPr lang="es-AR" smtClean="0"/>
              <a:t>15/5/2019</a:t>
            </a:fld>
            <a:endParaRPr lang="es-ES"/>
          </a:p>
        </p:txBody>
      </p:sp>
      <p:sp>
        <p:nvSpPr>
          <p:cNvPr id="13" name="Marcador de pie de página 12"/>
          <p:cNvSpPr>
            <a:spLocks noGrp="1"/>
          </p:cNvSpPr>
          <p:nvPr>
            <p:ph type="ftr" sz="quarter" idx="11"/>
          </p:nvPr>
        </p:nvSpPr>
        <p:spPr/>
        <p:txBody>
          <a:bodyPr/>
          <a:lstStyle/>
          <a:p>
            <a:r>
              <a:rPr lang="es-ES"/>
              <a:t>Introducción a la Ingeniería de Software en Productos Médicos</a:t>
            </a:r>
          </a:p>
        </p:txBody>
      </p:sp>
      <p:sp>
        <p:nvSpPr>
          <p:cNvPr id="14" name="Marcador de número de diapositiva 13"/>
          <p:cNvSpPr>
            <a:spLocks noGrp="1"/>
          </p:cNvSpPr>
          <p:nvPr>
            <p:ph type="sldNum" sz="quarter" idx="12"/>
          </p:nvPr>
        </p:nvSpPr>
        <p:spPr/>
        <p:txBody>
          <a:bodyPr/>
          <a:lstStyle/>
          <a:p>
            <a:fld id="{ED51F5D7-F6ED-8C44-939D-6BFCB9FD3B8A}" type="slidenum">
              <a:rPr lang="es-ES" smtClean="0"/>
              <a:t>49</a:t>
            </a:fld>
            <a:endParaRPr lang="es-ES"/>
          </a:p>
        </p:txBody>
      </p:sp>
      <p:sp>
        <p:nvSpPr>
          <p:cNvPr id="3" name="CuadroTexto 2"/>
          <p:cNvSpPr txBox="1"/>
          <p:nvPr/>
        </p:nvSpPr>
        <p:spPr>
          <a:xfrm>
            <a:off x="3914609" y="2340418"/>
            <a:ext cx="1664690" cy="1200329"/>
          </a:xfrm>
          <a:prstGeom prst="rect">
            <a:avLst/>
          </a:prstGeom>
          <a:solidFill>
            <a:srgbClr val="D99694"/>
          </a:solidFill>
        </p:spPr>
        <p:txBody>
          <a:bodyPr wrap="square" rtlCol="0">
            <a:spAutoFit/>
          </a:bodyPr>
          <a:lstStyle>
            <a:defPPr>
              <a:defRPr lang="es-AR"/>
            </a:defPPr>
            <a:lvl1pPr algn="ctr">
              <a:defRPr>
                <a:latin typeface="+mj-lt"/>
              </a:defRPr>
            </a:lvl1pPr>
          </a:lstStyle>
          <a:p>
            <a:r>
              <a:rPr lang="es-ES" dirty="0"/>
              <a:t>Principio de Equivalencia Entrega - </a:t>
            </a:r>
            <a:r>
              <a:rPr lang="es-ES" dirty="0" err="1"/>
              <a:t>Reuso</a:t>
            </a:r>
            <a:endParaRPr lang="es-ES" dirty="0"/>
          </a:p>
        </p:txBody>
      </p:sp>
      <p:sp>
        <p:nvSpPr>
          <p:cNvPr id="4" name="CuadroTexto 3"/>
          <p:cNvSpPr txBox="1"/>
          <p:nvPr/>
        </p:nvSpPr>
        <p:spPr>
          <a:xfrm>
            <a:off x="5910973" y="2340417"/>
            <a:ext cx="1664690" cy="923330"/>
          </a:xfrm>
          <a:prstGeom prst="rect">
            <a:avLst/>
          </a:prstGeom>
          <a:solidFill>
            <a:srgbClr val="D99694"/>
          </a:solidFill>
        </p:spPr>
        <p:txBody>
          <a:bodyPr wrap="square" rtlCol="0">
            <a:spAutoFit/>
          </a:bodyPr>
          <a:lstStyle/>
          <a:p>
            <a:pPr algn="ctr"/>
            <a:r>
              <a:rPr lang="es-ES" dirty="0">
                <a:latin typeface="+mj-lt"/>
              </a:rPr>
              <a:t>Principio de Cierre Conjunto</a:t>
            </a:r>
          </a:p>
          <a:p>
            <a:pPr algn="ctr"/>
            <a:endParaRPr lang="es-ES" dirty="0">
              <a:latin typeface="+mj-lt"/>
            </a:endParaRPr>
          </a:p>
        </p:txBody>
      </p:sp>
      <p:sp>
        <p:nvSpPr>
          <p:cNvPr id="5" name="CuadroTexto 4"/>
          <p:cNvSpPr txBox="1"/>
          <p:nvPr/>
        </p:nvSpPr>
        <p:spPr>
          <a:xfrm>
            <a:off x="9948802" y="2300996"/>
            <a:ext cx="1664690" cy="923330"/>
          </a:xfrm>
          <a:prstGeom prst="rect">
            <a:avLst/>
          </a:prstGeom>
          <a:solidFill>
            <a:srgbClr val="D99694"/>
          </a:solidFill>
        </p:spPr>
        <p:txBody>
          <a:bodyPr wrap="square" rtlCol="0">
            <a:spAutoFit/>
          </a:bodyPr>
          <a:lstStyle/>
          <a:p>
            <a:pPr algn="ctr"/>
            <a:r>
              <a:rPr lang="es-ES" dirty="0">
                <a:latin typeface="+mj-lt"/>
              </a:rPr>
              <a:t>Principio de Dependencias </a:t>
            </a:r>
            <a:r>
              <a:rPr lang="es-ES" dirty="0" err="1">
                <a:latin typeface="+mj-lt"/>
              </a:rPr>
              <a:t>Acíclicas</a:t>
            </a:r>
            <a:endParaRPr lang="es-ES" dirty="0">
              <a:latin typeface="+mj-lt"/>
            </a:endParaRPr>
          </a:p>
        </p:txBody>
      </p:sp>
      <p:sp>
        <p:nvSpPr>
          <p:cNvPr id="6" name="CuadroTexto 5"/>
          <p:cNvSpPr txBox="1"/>
          <p:nvPr/>
        </p:nvSpPr>
        <p:spPr>
          <a:xfrm>
            <a:off x="7997836" y="2340418"/>
            <a:ext cx="1664690" cy="1200329"/>
          </a:xfrm>
          <a:prstGeom prst="rect">
            <a:avLst/>
          </a:prstGeom>
          <a:solidFill>
            <a:srgbClr val="D99694"/>
          </a:solidFill>
        </p:spPr>
        <p:txBody>
          <a:bodyPr wrap="square" rtlCol="0">
            <a:spAutoFit/>
          </a:bodyPr>
          <a:lstStyle/>
          <a:p>
            <a:pPr algn="ctr"/>
            <a:r>
              <a:rPr lang="es-ES" dirty="0">
                <a:latin typeface="+mj-lt"/>
              </a:rPr>
              <a:t>Principio de </a:t>
            </a:r>
            <a:r>
              <a:rPr lang="es-ES" dirty="0" err="1">
                <a:latin typeface="+mj-lt"/>
              </a:rPr>
              <a:t>Reuso</a:t>
            </a:r>
            <a:r>
              <a:rPr lang="es-ES" dirty="0">
                <a:latin typeface="+mj-lt"/>
              </a:rPr>
              <a:t> Conjunto</a:t>
            </a:r>
          </a:p>
          <a:p>
            <a:pPr algn="ctr"/>
            <a:endParaRPr lang="es-ES" dirty="0">
              <a:latin typeface="+mj-lt"/>
            </a:endParaRPr>
          </a:p>
        </p:txBody>
      </p:sp>
      <p:sp>
        <p:nvSpPr>
          <p:cNvPr id="7" name="CuadroTexto 6"/>
          <p:cNvSpPr txBox="1"/>
          <p:nvPr/>
        </p:nvSpPr>
        <p:spPr>
          <a:xfrm>
            <a:off x="5681521" y="4500657"/>
            <a:ext cx="1664690" cy="923330"/>
          </a:xfrm>
          <a:prstGeom prst="rect">
            <a:avLst/>
          </a:prstGeom>
          <a:solidFill>
            <a:schemeClr val="accent3">
              <a:lumMod val="75000"/>
            </a:schemeClr>
          </a:solidFill>
        </p:spPr>
        <p:txBody>
          <a:bodyPr wrap="square" rtlCol="0">
            <a:spAutoFit/>
          </a:bodyPr>
          <a:lstStyle/>
          <a:p>
            <a:pPr algn="ctr"/>
            <a:r>
              <a:rPr lang="es-ES" dirty="0">
                <a:latin typeface="+mj-lt"/>
              </a:rPr>
              <a:t>Principio de Dependencias Estables</a:t>
            </a:r>
          </a:p>
        </p:txBody>
      </p:sp>
      <p:sp>
        <p:nvSpPr>
          <p:cNvPr id="8" name="CuadroTexto 7"/>
          <p:cNvSpPr txBox="1"/>
          <p:nvPr/>
        </p:nvSpPr>
        <p:spPr>
          <a:xfrm>
            <a:off x="7997836" y="4500657"/>
            <a:ext cx="1664690" cy="923330"/>
          </a:xfrm>
          <a:prstGeom prst="rect">
            <a:avLst/>
          </a:prstGeom>
          <a:solidFill>
            <a:schemeClr val="accent3">
              <a:lumMod val="75000"/>
            </a:schemeClr>
          </a:solidFill>
        </p:spPr>
        <p:txBody>
          <a:bodyPr wrap="square" rtlCol="0">
            <a:spAutoFit/>
          </a:bodyPr>
          <a:lstStyle>
            <a:defPPr>
              <a:defRPr lang="es-AR"/>
            </a:defPPr>
            <a:lvl1pPr algn="ctr">
              <a:defRPr>
                <a:latin typeface="+mj-lt"/>
              </a:defRPr>
            </a:lvl1pPr>
          </a:lstStyle>
          <a:p>
            <a:r>
              <a:rPr lang="es-ES" dirty="0"/>
              <a:t>Principio de Abstracciones Estables</a:t>
            </a:r>
          </a:p>
        </p:txBody>
      </p:sp>
      <p:sp>
        <p:nvSpPr>
          <p:cNvPr id="9" name="CuadroTexto 8"/>
          <p:cNvSpPr txBox="1"/>
          <p:nvPr/>
        </p:nvSpPr>
        <p:spPr>
          <a:xfrm>
            <a:off x="5130886" y="6164908"/>
            <a:ext cx="1970687" cy="369332"/>
          </a:xfrm>
          <a:prstGeom prst="rect">
            <a:avLst/>
          </a:prstGeom>
          <a:noFill/>
        </p:spPr>
        <p:txBody>
          <a:bodyPr wrap="none" rtlCol="0">
            <a:spAutoFit/>
          </a:bodyPr>
          <a:lstStyle/>
          <a:p>
            <a:r>
              <a:rPr lang="es-ES" dirty="0"/>
              <a:t>Bob (</a:t>
            </a:r>
            <a:r>
              <a:rPr lang="es-ES" dirty="0" err="1"/>
              <a:t>Uncle</a:t>
            </a:r>
            <a:r>
              <a:rPr lang="es-ES" dirty="0"/>
              <a:t>) Martin</a:t>
            </a:r>
          </a:p>
        </p:txBody>
      </p:sp>
    </p:spTree>
    <p:extLst>
      <p:ext uri="{BB962C8B-B14F-4D97-AF65-F5344CB8AC3E}">
        <p14:creationId xmlns:p14="http://schemas.microsoft.com/office/powerpoint/2010/main" val="304811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Esfuerzo para un software usable</a:t>
            </a:r>
          </a:p>
        </p:txBody>
      </p:sp>
      <p:sp>
        <p:nvSpPr>
          <p:cNvPr id="6" name="5 Rectángulo"/>
          <p:cNvSpPr/>
          <p:nvPr/>
        </p:nvSpPr>
        <p:spPr>
          <a:xfrm>
            <a:off x="4129777" y="1346893"/>
            <a:ext cx="7068457" cy="4281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500" dirty="0"/>
              <a:t>100 %</a:t>
            </a:r>
          </a:p>
        </p:txBody>
      </p:sp>
      <p:sp>
        <p:nvSpPr>
          <p:cNvPr id="7" name="6 Rectángulo"/>
          <p:cNvSpPr/>
          <p:nvPr/>
        </p:nvSpPr>
        <p:spPr>
          <a:xfrm>
            <a:off x="3887764" y="1357103"/>
            <a:ext cx="2557042" cy="4281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000" dirty="0"/>
              <a:t>Proyecto o Desarrollo Inicial 20% a 30%</a:t>
            </a:r>
          </a:p>
        </p:txBody>
      </p:sp>
      <p:sp>
        <p:nvSpPr>
          <p:cNvPr id="8" name="7 Rectángulo"/>
          <p:cNvSpPr/>
          <p:nvPr/>
        </p:nvSpPr>
        <p:spPr>
          <a:xfrm>
            <a:off x="6444806" y="1346893"/>
            <a:ext cx="4749800" cy="42817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800" dirty="0"/>
              <a:t>Mantenimiento 70% a 80%</a:t>
            </a:r>
          </a:p>
        </p:txBody>
      </p:sp>
      <p:sp>
        <p:nvSpPr>
          <p:cNvPr id="9" name="8 Rectángulo"/>
          <p:cNvSpPr/>
          <p:nvPr/>
        </p:nvSpPr>
        <p:spPr>
          <a:xfrm>
            <a:off x="6444806" y="2964962"/>
            <a:ext cx="4749800" cy="265611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400" dirty="0"/>
              <a:t>Mejoras, Adaptaciones, Extensiones  60%</a:t>
            </a:r>
          </a:p>
        </p:txBody>
      </p:sp>
      <p:sp>
        <p:nvSpPr>
          <p:cNvPr id="10" name="9 Rectángulo"/>
          <p:cNvSpPr/>
          <p:nvPr/>
        </p:nvSpPr>
        <p:spPr>
          <a:xfrm>
            <a:off x="6444806" y="1339360"/>
            <a:ext cx="4749800" cy="162560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400" dirty="0"/>
              <a:t>Correcciones 40%</a:t>
            </a:r>
          </a:p>
        </p:txBody>
      </p:sp>
      <p:sp>
        <p:nvSpPr>
          <p:cNvPr id="11"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12"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3"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a:t>
            </a:fld>
            <a:endParaRPr lang="es-AR"/>
          </a:p>
        </p:txBody>
      </p:sp>
    </p:spTree>
    <p:extLst>
      <p:ext uri="{BB962C8B-B14F-4D97-AF65-F5344CB8AC3E}">
        <p14:creationId xmlns:p14="http://schemas.microsoft.com/office/powerpoint/2010/main" val="125783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del Diseño Orientados al Cambio</a:t>
            </a:r>
          </a:p>
        </p:txBody>
      </p:sp>
      <p:sp>
        <p:nvSpPr>
          <p:cNvPr id="3" name="Marcador de texto 2"/>
          <p:cNvSpPr>
            <a:spLocks noGrp="1"/>
          </p:cNvSpPr>
          <p:nvPr>
            <p:ph type="body" idx="1"/>
          </p:nvPr>
        </p:nvSpPr>
        <p:spPr/>
        <p:txBody>
          <a:bodyPr/>
          <a:lstStyle/>
          <a:p>
            <a:endParaRPr lang="es-ES"/>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50</a:t>
            </a:fld>
            <a:endParaRPr lang="es-AR"/>
          </a:p>
        </p:txBody>
      </p:sp>
    </p:spTree>
    <p:extLst>
      <p:ext uri="{BB962C8B-B14F-4D97-AF65-F5344CB8AC3E}">
        <p14:creationId xmlns:p14="http://schemas.microsoft.com/office/powerpoint/2010/main" val="3224672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Responsabilidad Única</a:t>
            </a:r>
            <a:br>
              <a:rPr lang="es-AR" dirty="0"/>
            </a:br>
            <a:r>
              <a:rPr lang="es-AR" dirty="0"/>
              <a:t> </a:t>
            </a:r>
          </a:p>
        </p:txBody>
      </p:sp>
      <p:sp>
        <p:nvSpPr>
          <p:cNvPr id="3" name="2 Marcador de texto"/>
          <p:cNvSpPr>
            <a:spLocks noGrp="1"/>
          </p:cNvSpPr>
          <p:nvPr>
            <p:ph type="body" sz="half" idx="2"/>
          </p:nvPr>
        </p:nvSpPr>
        <p:spPr/>
        <p:txBody>
          <a:bodyPr/>
          <a:lstStyle/>
          <a:p>
            <a:endParaRPr lang="es-AR" dirty="0"/>
          </a:p>
        </p:txBody>
      </p:sp>
      <p:pic>
        <p:nvPicPr>
          <p:cNvPr id="2052" name="Picture 4" descr="http://www.globalnerdy.com/wordpress/wp-content/uploads/2009/07/single_responsibility_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942" r="5942"/>
          <a:stretch>
            <a:fillRect/>
          </a:stretch>
        </p:blipFill>
        <p:spPr bwMode="auto">
          <a:prstGeom prst="rect">
            <a:avLst/>
          </a:prstGeom>
          <a:noFill/>
          <a:extLst>
            <a:ext uri="{909E8E84-426E-40dd-AFC4-6F175D3DCCD1}">
              <a14:hiddenFill xmlns="" xmlns:a14="http://schemas.microsoft.com/office/drawing/2010/main">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51</a:t>
            </a:fld>
            <a:endParaRPr lang="es-AR"/>
          </a:p>
        </p:txBody>
      </p:sp>
    </p:spTree>
    <p:extLst>
      <p:ext uri="{BB962C8B-B14F-4D97-AF65-F5344CB8AC3E}">
        <p14:creationId xmlns:p14="http://schemas.microsoft.com/office/powerpoint/2010/main" val="2881558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Principio de Responsabilidad Única</a:t>
            </a:r>
          </a:p>
        </p:txBody>
      </p:sp>
      <p:sp>
        <p:nvSpPr>
          <p:cNvPr id="3" name="2 Marcador de contenido"/>
          <p:cNvSpPr>
            <a:spLocks noGrp="1"/>
          </p:cNvSpPr>
          <p:nvPr>
            <p:ph idx="1"/>
          </p:nvPr>
        </p:nvSpPr>
        <p:spPr>
          <a:xfrm>
            <a:off x="3999474" y="1395453"/>
            <a:ext cx="7408333" cy="3450696"/>
          </a:xfrm>
        </p:spPr>
        <p:txBody>
          <a:bodyPr>
            <a:normAutofit/>
          </a:bodyPr>
          <a:lstStyle/>
          <a:p>
            <a:pPr marL="0" indent="0">
              <a:buNone/>
            </a:pPr>
            <a:endParaRPr lang="es-AR" dirty="0"/>
          </a:p>
          <a:p>
            <a:pPr marL="0" indent="0" algn="ctr">
              <a:buNone/>
            </a:pPr>
            <a:r>
              <a:rPr lang="es-AR" sz="3200" b="1" dirty="0"/>
              <a:t>Nunca debe haber más de una razón </a:t>
            </a:r>
          </a:p>
          <a:p>
            <a:pPr marL="0" indent="0" algn="ctr">
              <a:buNone/>
            </a:pPr>
            <a:r>
              <a:rPr lang="es-AR" sz="3200" b="1" dirty="0"/>
              <a:t>para que una clase cambie.</a:t>
            </a:r>
          </a:p>
          <a:p>
            <a:pPr marL="0" indent="0" algn="ctr">
              <a:buNone/>
            </a:pPr>
            <a:endParaRPr lang="es-AR" sz="3200" b="1" dirty="0"/>
          </a:p>
          <a:p>
            <a:pPr marL="0" indent="0" algn="ctr">
              <a:buNone/>
            </a:pPr>
            <a:r>
              <a:rPr lang="es-AR" sz="3200" b="1" dirty="0"/>
              <a:t>Cada responsabilidad de un módulo es un eje de cambio.</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3255173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9" y="1123837"/>
            <a:ext cx="3035030" cy="4601183"/>
          </a:xfrm>
        </p:spPr>
        <p:txBody>
          <a:bodyPr/>
          <a:lstStyle/>
          <a:p>
            <a:r>
              <a:rPr lang="es-ES" dirty="0"/>
              <a:t>Responsabilidad </a:t>
            </a:r>
          </a:p>
        </p:txBody>
      </p:sp>
      <p:sp>
        <p:nvSpPr>
          <p:cNvPr id="3" name="Marcador de contenido 2"/>
          <p:cNvSpPr>
            <a:spLocks noGrp="1"/>
          </p:cNvSpPr>
          <p:nvPr>
            <p:ph idx="1"/>
          </p:nvPr>
        </p:nvSpPr>
        <p:spPr>
          <a:xfrm>
            <a:off x="3738485" y="1306006"/>
            <a:ext cx="7408333" cy="3993307"/>
          </a:xfrm>
        </p:spPr>
        <p:txBody>
          <a:bodyPr>
            <a:normAutofit/>
          </a:bodyPr>
          <a:lstStyle/>
          <a:p>
            <a:r>
              <a:rPr lang="es-ES" dirty="0"/>
              <a:t>No es igual a un método o una función</a:t>
            </a:r>
          </a:p>
          <a:p>
            <a:endParaRPr lang="es-ES" dirty="0"/>
          </a:p>
          <a:p>
            <a:r>
              <a:rPr lang="es-ES" dirty="0"/>
              <a:t>Es un concepto más abstracto que puede implementarse con varios métodos.</a:t>
            </a:r>
          </a:p>
          <a:p>
            <a:endParaRPr lang="es-ES" dirty="0"/>
          </a:p>
          <a:p>
            <a:r>
              <a:rPr lang="es-ES" dirty="0"/>
              <a:t>Solo una responsabilidad por clase, porque?</a:t>
            </a:r>
          </a:p>
          <a:p>
            <a:endParaRPr lang="es-ES" dirty="0"/>
          </a:p>
          <a:p>
            <a:r>
              <a:rPr lang="es-ES" dirty="0"/>
              <a:t>Porque si una clase tiene muchas responsabilidades es muy posible que muchas otras clases dependan de ellas.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53</a:t>
            </a:fld>
            <a:endParaRPr lang="es-AR"/>
          </a:p>
        </p:txBody>
      </p:sp>
    </p:spTree>
    <p:extLst>
      <p:ext uri="{BB962C8B-B14F-4D97-AF65-F5344CB8AC3E}">
        <p14:creationId xmlns:p14="http://schemas.microsoft.com/office/powerpoint/2010/main" val="36618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15/5/2019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54</a:t>
            </a:fld>
            <a:endParaRPr lang="es-AR"/>
          </a:p>
        </p:txBody>
      </p:sp>
      <p:sp>
        <p:nvSpPr>
          <p:cNvPr id="6" name="Título 5"/>
          <p:cNvSpPr>
            <a:spLocks noGrp="1"/>
          </p:cNvSpPr>
          <p:nvPr>
            <p:ph type="title"/>
          </p:nvPr>
        </p:nvSpPr>
        <p:spPr/>
        <p:txBody>
          <a:bodyPr/>
          <a:lstStyle/>
          <a:p>
            <a:r>
              <a:rPr lang="es-ES" dirty="0"/>
              <a:t>No SRP</a:t>
            </a:r>
          </a:p>
        </p:txBody>
      </p:sp>
      <p:pic>
        <p:nvPicPr>
          <p:cNvPr id="7" name="Imagen 6"/>
          <p:cNvPicPr>
            <a:picLocks noChangeAspect="1"/>
          </p:cNvPicPr>
          <p:nvPr/>
        </p:nvPicPr>
        <p:blipFill>
          <a:blip r:embed="rId2"/>
          <a:stretch>
            <a:fillRect/>
          </a:stretch>
        </p:blipFill>
        <p:spPr>
          <a:xfrm>
            <a:off x="4164959" y="1374099"/>
            <a:ext cx="2952328" cy="3666078"/>
          </a:xfrm>
          <a:prstGeom prst="rect">
            <a:avLst/>
          </a:prstGeom>
        </p:spPr>
      </p:pic>
      <p:pic>
        <p:nvPicPr>
          <p:cNvPr id="8" name="Imagen 7"/>
          <p:cNvPicPr>
            <a:picLocks noChangeAspect="1"/>
          </p:cNvPicPr>
          <p:nvPr/>
        </p:nvPicPr>
        <p:blipFill>
          <a:blip r:embed="rId3"/>
          <a:stretch>
            <a:fillRect/>
          </a:stretch>
        </p:blipFill>
        <p:spPr>
          <a:xfrm>
            <a:off x="7621343" y="1374099"/>
            <a:ext cx="3240361" cy="3600400"/>
          </a:xfrm>
          <a:prstGeom prst="rect">
            <a:avLst/>
          </a:prstGeom>
        </p:spPr>
      </p:pic>
    </p:spTree>
    <p:extLst>
      <p:ext uri="{BB962C8B-B14F-4D97-AF65-F5344CB8AC3E}">
        <p14:creationId xmlns:p14="http://schemas.microsoft.com/office/powerpoint/2010/main" val="6391163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15/5/2019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55</a:t>
            </a:fld>
            <a:endParaRPr lang="es-AR"/>
          </a:p>
        </p:txBody>
      </p:sp>
      <p:pic>
        <p:nvPicPr>
          <p:cNvPr id="7" name="Imagen 6"/>
          <p:cNvPicPr>
            <a:picLocks noChangeAspect="1"/>
          </p:cNvPicPr>
          <p:nvPr/>
        </p:nvPicPr>
        <p:blipFill>
          <a:blip r:embed="rId2"/>
          <a:stretch>
            <a:fillRect/>
          </a:stretch>
        </p:blipFill>
        <p:spPr>
          <a:xfrm>
            <a:off x="3647729" y="764704"/>
            <a:ext cx="6690659" cy="5184576"/>
          </a:xfrm>
          <a:prstGeom prst="rect">
            <a:avLst/>
          </a:prstGeom>
        </p:spPr>
      </p:pic>
      <p:sp>
        <p:nvSpPr>
          <p:cNvPr id="2" name="CuadroTexto 1"/>
          <p:cNvSpPr txBox="1"/>
          <p:nvPr/>
        </p:nvSpPr>
        <p:spPr>
          <a:xfrm>
            <a:off x="2063552" y="3212976"/>
            <a:ext cx="1147332" cy="369332"/>
          </a:xfrm>
          <a:prstGeom prst="rect">
            <a:avLst/>
          </a:prstGeom>
          <a:noFill/>
        </p:spPr>
        <p:txBody>
          <a:bodyPr wrap="none" rtlCol="0">
            <a:spAutoFit/>
          </a:bodyPr>
          <a:lstStyle/>
          <a:p>
            <a:r>
              <a:rPr lang="es-ES" dirty="0"/>
              <a:t>Solución 1</a:t>
            </a:r>
          </a:p>
        </p:txBody>
      </p:sp>
    </p:spTree>
    <p:extLst>
      <p:ext uri="{BB962C8B-B14F-4D97-AF65-F5344CB8AC3E}">
        <p14:creationId xmlns:p14="http://schemas.microsoft.com/office/powerpoint/2010/main" val="1362256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3647728" y="764704"/>
            <a:ext cx="6696744" cy="5184577"/>
          </a:xfrm>
          <a:prstGeom prst="rect">
            <a:avLst/>
          </a:prstGeom>
        </p:spPr>
      </p:pic>
      <p:sp>
        <p:nvSpPr>
          <p:cNvPr id="3" name="Marcador de fecha 2"/>
          <p:cNvSpPr>
            <a:spLocks noGrp="1"/>
          </p:cNvSpPr>
          <p:nvPr>
            <p:ph type="dt" sz="half" idx="10"/>
          </p:nvPr>
        </p:nvSpPr>
        <p:spPr/>
        <p:txBody>
          <a:bodyPr/>
          <a:lstStyle/>
          <a:p>
            <a:fld id="{735E8BA8-852D-B442-ABF5-DE223C8712DA}" type="datetime1">
              <a:rPr lang="es-AR" smtClean="0"/>
              <a:t>15/5/2019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56</a:t>
            </a:fld>
            <a:endParaRPr lang="es-AR"/>
          </a:p>
        </p:txBody>
      </p:sp>
      <p:sp>
        <p:nvSpPr>
          <p:cNvPr id="2" name="CuadroTexto 1"/>
          <p:cNvSpPr txBox="1"/>
          <p:nvPr/>
        </p:nvSpPr>
        <p:spPr>
          <a:xfrm>
            <a:off x="2063552" y="3212976"/>
            <a:ext cx="1147332" cy="369332"/>
          </a:xfrm>
          <a:prstGeom prst="rect">
            <a:avLst/>
          </a:prstGeom>
          <a:noFill/>
        </p:spPr>
        <p:txBody>
          <a:bodyPr wrap="none" rtlCol="0">
            <a:spAutoFit/>
          </a:bodyPr>
          <a:lstStyle/>
          <a:p>
            <a:r>
              <a:rPr lang="es-ES" dirty="0"/>
              <a:t>Solución 1</a:t>
            </a:r>
          </a:p>
        </p:txBody>
      </p:sp>
    </p:spTree>
    <p:extLst>
      <p:ext uri="{BB962C8B-B14F-4D97-AF65-F5344CB8AC3E}">
        <p14:creationId xmlns:p14="http://schemas.microsoft.com/office/powerpoint/2010/main" val="778342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15/5/2019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57</a:t>
            </a:fld>
            <a:endParaRPr lang="es-AR"/>
          </a:p>
        </p:txBody>
      </p:sp>
      <p:pic>
        <p:nvPicPr>
          <p:cNvPr id="8" name="Imagen 7"/>
          <p:cNvPicPr>
            <a:picLocks noChangeAspect="1"/>
          </p:cNvPicPr>
          <p:nvPr/>
        </p:nvPicPr>
        <p:blipFill>
          <a:blip r:embed="rId2"/>
          <a:stretch>
            <a:fillRect/>
          </a:stretch>
        </p:blipFill>
        <p:spPr>
          <a:xfrm>
            <a:off x="3935761" y="1052736"/>
            <a:ext cx="6531307" cy="4752528"/>
          </a:xfrm>
          <a:prstGeom prst="rect">
            <a:avLst/>
          </a:prstGeom>
        </p:spPr>
      </p:pic>
      <p:sp>
        <p:nvSpPr>
          <p:cNvPr id="6" name="CuadroTexto 5"/>
          <p:cNvSpPr txBox="1"/>
          <p:nvPr/>
        </p:nvSpPr>
        <p:spPr>
          <a:xfrm>
            <a:off x="2063553" y="3212976"/>
            <a:ext cx="1173255" cy="369332"/>
          </a:xfrm>
          <a:prstGeom prst="rect">
            <a:avLst/>
          </a:prstGeom>
          <a:noFill/>
        </p:spPr>
        <p:txBody>
          <a:bodyPr wrap="none" rtlCol="0">
            <a:spAutoFit/>
          </a:bodyPr>
          <a:lstStyle/>
          <a:p>
            <a:r>
              <a:rPr lang="es-ES" dirty="0"/>
              <a:t>Solución 2</a:t>
            </a:r>
          </a:p>
        </p:txBody>
      </p:sp>
    </p:spTree>
    <p:extLst>
      <p:ext uri="{BB962C8B-B14F-4D97-AF65-F5344CB8AC3E}">
        <p14:creationId xmlns:p14="http://schemas.microsoft.com/office/powerpoint/2010/main" val="3785277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Consecuencias</a:t>
            </a:r>
          </a:p>
        </p:txBody>
      </p:sp>
      <p:sp>
        <p:nvSpPr>
          <p:cNvPr id="3" name="2 Marcador de contenido"/>
          <p:cNvSpPr>
            <a:spLocks noGrp="1"/>
          </p:cNvSpPr>
          <p:nvPr>
            <p:ph idx="1"/>
          </p:nvPr>
        </p:nvSpPr>
        <p:spPr>
          <a:xfrm>
            <a:off x="8167140" y="2037332"/>
            <a:ext cx="3771941" cy="3450696"/>
          </a:xfrm>
          <a:solidFill>
            <a:schemeClr val="tx2">
              <a:lumMod val="20000"/>
              <a:lumOff val="80000"/>
            </a:schemeClr>
          </a:solidFill>
        </p:spPr>
        <p:txBody>
          <a:bodyPr>
            <a:normAutofit fontScale="70000" lnSpcReduction="20000"/>
          </a:bodyPr>
          <a:lstStyle/>
          <a:p>
            <a:pPr marL="0" indent="0" algn="ctr">
              <a:buNone/>
            </a:pPr>
            <a:endParaRPr lang="es-AR" sz="4000" dirty="0"/>
          </a:p>
          <a:p>
            <a:pPr marL="0" indent="0" algn="ctr">
              <a:buNone/>
            </a:pPr>
            <a:r>
              <a:rPr lang="es-AR" sz="4000" dirty="0"/>
              <a:t>La clase es más fácil de entender</a:t>
            </a:r>
            <a:br>
              <a:rPr lang="es-AR" sz="4000" dirty="0"/>
            </a:br>
            <a:endParaRPr lang="es-AR" sz="4000" dirty="0"/>
          </a:p>
          <a:p>
            <a:pPr marL="0" indent="0" algn="ctr">
              <a:buNone/>
            </a:pPr>
            <a:r>
              <a:rPr lang="es-AR" sz="4000" dirty="0"/>
              <a:t>La clase es más fácil de mantener</a:t>
            </a:r>
            <a:br>
              <a:rPr lang="es-AR" sz="4000" dirty="0"/>
            </a:br>
            <a:endParaRPr lang="es-AR" sz="4000" dirty="0"/>
          </a:p>
          <a:p>
            <a:pPr marL="0" indent="0" algn="ctr">
              <a:buNone/>
            </a:pPr>
            <a:r>
              <a:rPr lang="es-AR" sz="4000" dirty="0"/>
              <a:t>La clase es más reutilizable</a:t>
            </a:r>
            <a:br>
              <a:rPr lang="es-AR" dirty="0"/>
            </a:br>
            <a:endParaRPr lang="es-AR" dirty="0"/>
          </a:p>
        </p:txBody>
      </p:sp>
      <p:sp>
        <p:nvSpPr>
          <p:cNvPr id="6" name="2 Marcador de contenido"/>
          <p:cNvSpPr txBox="1">
            <a:spLocks/>
          </p:cNvSpPr>
          <p:nvPr/>
        </p:nvSpPr>
        <p:spPr>
          <a:xfrm>
            <a:off x="3476275" y="1335900"/>
            <a:ext cx="4618856" cy="4389120"/>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r>
              <a:rPr lang="es-AR" dirty="0"/>
              <a:t>Buscamos que sea fácil reusar código.</a:t>
            </a:r>
          </a:p>
          <a:p>
            <a:endParaRPr lang="es-AR" dirty="0"/>
          </a:p>
          <a:p>
            <a:r>
              <a:rPr lang="es-AR" dirty="0"/>
              <a:t>Cuanto más grande es una clase, más difícil es modificarla.</a:t>
            </a:r>
          </a:p>
          <a:p>
            <a:endParaRPr lang="es-AR" dirty="0"/>
          </a:p>
          <a:p>
            <a:r>
              <a:rPr lang="es-AR" dirty="0"/>
              <a:t>Cuánto más grande es una clase, es más díficil de leer y entender.</a:t>
            </a:r>
          </a:p>
          <a:p>
            <a:endParaRPr lang="es-AR" dirty="0"/>
          </a:p>
          <a:p>
            <a:r>
              <a:rPr lang="es-AR" b="1" i="1" dirty="0"/>
              <a:t>Clases y métodos pequeños nos darán más flexibilidad, sin tener que escribir demasiado código extra.</a:t>
            </a:r>
            <a:endParaRPr lang="es-AR" dirty="0"/>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58</a:t>
            </a:fld>
            <a:endParaRPr lang="es-AR"/>
          </a:p>
        </p:txBody>
      </p:sp>
    </p:spTree>
    <p:extLst>
      <p:ext uri="{BB962C8B-B14F-4D97-AF65-F5344CB8AC3E}">
        <p14:creationId xmlns:p14="http://schemas.microsoft.com/office/powerpoint/2010/main" val="2748876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Resumen - SPR</a:t>
            </a:r>
          </a:p>
        </p:txBody>
      </p:sp>
      <p:sp>
        <p:nvSpPr>
          <p:cNvPr id="4" name="3 CuadroTexto"/>
          <p:cNvSpPr txBox="1"/>
          <p:nvPr/>
        </p:nvSpPr>
        <p:spPr>
          <a:xfrm>
            <a:off x="4612665" y="2639044"/>
            <a:ext cx="5184576" cy="1107996"/>
          </a:xfrm>
          <a:prstGeom prst="rect">
            <a:avLst/>
          </a:prstGeom>
          <a:noFill/>
        </p:spPr>
        <p:txBody>
          <a:bodyPr wrap="square" rtlCol="0">
            <a:spAutoFit/>
          </a:bodyPr>
          <a:lstStyle/>
          <a:p>
            <a:pPr algn="ctr"/>
            <a:r>
              <a:rPr lang="es-AR" sz="6600" dirty="0"/>
              <a:t>COHESION</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59</a:t>
            </a:fld>
            <a:endParaRPr lang="es-AR"/>
          </a:p>
        </p:txBody>
      </p:sp>
    </p:spTree>
    <p:extLst>
      <p:ext uri="{BB962C8B-B14F-4D97-AF65-F5344CB8AC3E}">
        <p14:creationId xmlns:p14="http://schemas.microsoft.com/office/powerpoint/2010/main" val="102322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52800" y="1008688"/>
            <a:ext cx="8229600" cy="4251731"/>
          </a:xfrm>
          <a:noFill/>
        </p:spPr>
        <p:txBody>
          <a:bodyPr>
            <a:normAutofit/>
          </a:bodyPr>
          <a:lstStyle/>
          <a:p>
            <a:pPr marL="0" indent="0" algn="ctr">
              <a:buNone/>
            </a:pPr>
            <a:endParaRPr lang="es-ES" dirty="0"/>
          </a:p>
          <a:p>
            <a:pPr marL="0" indent="0" algn="ctr">
              <a:buNone/>
            </a:pPr>
            <a:r>
              <a:rPr lang="es-ES" dirty="0"/>
              <a:t>Implica que cada 7 años el tamaño de duplica</a:t>
            </a:r>
          </a:p>
          <a:p>
            <a:pPr marL="0" indent="0" algn="ctr">
              <a:buNone/>
            </a:pPr>
            <a:endParaRPr lang="es-ES" dirty="0"/>
          </a:p>
          <a:p>
            <a:pPr marL="0" indent="0" algn="ctr">
              <a:buNone/>
            </a:pPr>
            <a:r>
              <a:rPr lang="es-ES" dirty="0"/>
              <a:t>Mayor Crecimiento implica Mayor Complejidad (Ley de </a:t>
            </a:r>
            <a:r>
              <a:rPr lang="es-ES" dirty="0" err="1"/>
              <a:t>Lehman</a:t>
            </a:r>
            <a:r>
              <a:rPr lang="es-ES" dirty="0"/>
              <a:t>)</a:t>
            </a:r>
          </a:p>
          <a:p>
            <a:pPr marL="0" indent="0" algn="ctr">
              <a:buNone/>
            </a:pPr>
            <a:endParaRPr lang="es-ES" dirty="0"/>
          </a:p>
          <a:p>
            <a:pPr marL="0" indent="0" algn="ctr">
              <a:buNone/>
            </a:pPr>
            <a:r>
              <a:rPr lang="es-ES" dirty="0"/>
              <a:t>Mayor Complejidad implica esfuerzo</a:t>
            </a:r>
          </a:p>
          <a:p>
            <a:pPr marL="0" indent="0" algn="ctr">
              <a:buNone/>
            </a:pPr>
            <a:endParaRPr lang="es-ES" dirty="0"/>
          </a:p>
          <a:p>
            <a:pPr marL="0" indent="0" algn="ctr">
              <a:buNone/>
            </a:pPr>
            <a:r>
              <a:rPr lang="es-ES" dirty="0"/>
              <a:t>Esfuerzo implica costo</a:t>
            </a:r>
          </a:p>
        </p:txBody>
      </p:sp>
      <p:sp>
        <p:nvSpPr>
          <p:cNvPr id="2" name="Título 1"/>
          <p:cNvSpPr>
            <a:spLocks noGrp="1"/>
          </p:cNvSpPr>
          <p:nvPr>
            <p:ph type="title"/>
          </p:nvPr>
        </p:nvSpPr>
        <p:spPr/>
        <p:txBody>
          <a:bodyPr/>
          <a:lstStyle/>
          <a:p>
            <a:r>
              <a:rPr lang="es-ES" dirty="0"/>
              <a:t>Evolución del Software</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a:t>
            </a:fld>
            <a:endParaRPr lang="es-AR"/>
          </a:p>
        </p:txBody>
      </p:sp>
    </p:spTree>
    <p:extLst>
      <p:ext uri="{BB962C8B-B14F-4D97-AF65-F5344CB8AC3E}">
        <p14:creationId xmlns:p14="http://schemas.microsoft.com/office/powerpoint/2010/main" val="12610930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texto"/>
          <p:cNvSpPr>
            <a:spLocks noGrp="1"/>
          </p:cNvSpPr>
          <p:nvPr>
            <p:ph type="body" sz="half" idx="2"/>
          </p:nvPr>
        </p:nvSpPr>
        <p:spPr/>
        <p:txBody>
          <a:bodyPr/>
          <a:lstStyle/>
          <a:p>
            <a:endParaRPr lang="es-AR"/>
          </a:p>
        </p:txBody>
      </p:sp>
      <p:pic>
        <p:nvPicPr>
          <p:cNvPr id="3074" name="Picture 2" descr="http://www.doolwind.com/images/blog/solid/OpenClosedPrinciple.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 xmlns:a14="http://schemas.microsoft.com/office/drawing/2010/main">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60</a:t>
            </a:fld>
            <a:endParaRPr lang="es-AR"/>
          </a:p>
        </p:txBody>
      </p:sp>
    </p:spTree>
    <p:extLst>
      <p:ext uri="{BB962C8B-B14F-4D97-AF65-F5344CB8AC3E}">
        <p14:creationId xmlns:p14="http://schemas.microsoft.com/office/powerpoint/2010/main" val="38649836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contenido"/>
          <p:cNvSpPr>
            <a:spLocks noGrp="1"/>
          </p:cNvSpPr>
          <p:nvPr>
            <p:ph idx="1"/>
          </p:nvPr>
        </p:nvSpPr>
        <p:spPr>
          <a:xfrm>
            <a:off x="3606552" y="1050263"/>
            <a:ext cx="4978896" cy="4389120"/>
          </a:xfrm>
        </p:spPr>
        <p:txBody>
          <a:bodyPr>
            <a:normAutofit/>
          </a:bodyPr>
          <a:lstStyle/>
          <a:p>
            <a:endParaRPr lang="es-AR" dirty="0"/>
          </a:p>
          <a:p>
            <a:pPr marL="0" indent="0" algn="ctr">
              <a:buNone/>
            </a:pPr>
            <a:r>
              <a:rPr lang="es-AR" dirty="0"/>
              <a:t>Como mantenerse estable ante los cambios constantes.</a:t>
            </a:r>
          </a:p>
          <a:p>
            <a:pPr marL="0" indent="0" algn="ctr">
              <a:buNone/>
            </a:pPr>
            <a:endParaRPr lang="es-AR" dirty="0"/>
          </a:p>
          <a:p>
            <a:pPr marL="0" indent="0" algn="ctr">
              <a:buNone/>
            </a:pPr>
            <a:r>
              <a:rPr lang="es-AR" dirty="0">
                <a:solidFill>
                  <a:schemeClr val="accent1">
                    <a:lumMod val="75000"/>
                  </a:schemeClr>
                </a:solidFill>
              </a:rPr>
              <a:t>Las entidades de software </a:t>
            </a:r>
          </a:p>
          <a:p>
            <a:pPr marL="0" indent="0" algn="ctr">
              <a:buNone/>
            </a:pPr>
            <a:r>
              <a:rPr lang="es-AR" dirty="0">
                <a:solidFill>
                  <a:schemeClr val="accent1">
                    <a:lumMod val="75000"/>
                  </a:schemeClr>
                </a:solidFill>
              </a:rPr>
              <a:t>(clases, módulos,funciones) </a:t>
            </a:r>
          </a:p>
          <a:p>
            <a:pPr marL="0" indent="0" algn="ctr">
              <a:buNone/>
            </a:pPr>
            <a:r>
              <a:rPr lang="es-AR" dirty="0">
                <a:solidFill>
                  <a:schemeClr val="accent1">
                    <a:lumMod val="75000"/>
                  </a:schemeClr>
                </a:solidFill>
              </a:rPr>
              <a:t>deberían estar abiertas para</a:t>
            </a:r>
          </a:p>
          <a:p>
            <a:pPr marL="0" indent="0" algn="ctr">
              <a:buNone/>
            </a:pPr>
            <a:r>
              <a:rPr lang="es-AR" dirty="0">
                <a:solidFill>
                  <a:schemeClr val="accent1">
                    <a:lumMod val="75000"/>
                  </a:schemeClr>
                </a:solidFill>
              </a:rPr>
              <a:t>extensión pero cerradas para modificación.</a:t>
            </a:r>
          </a:p>
        </p:txBody>
      </p:sp>
      <p:pic>
        <p:nvPicPr>
          <p:cNvPr id="5122" name="Picture 2" descr="Image De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696" y="1535671"/>
            <a:ext cx="2327531" cy="36004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61</a:t>
            </a:fld>
            <a:endParaRPr lang="es-AR"/>
          </a:p>
        </p:txBody>
      </p:sp>
    </p:spTree>
    <p:extLst>
      <p:ext uri="{BB962C8B-B14F-4D97-AF65-F5344CB8AC3E}">
        <p14:creationId xmlns:p14="http://schemas.microsoft.com/office/powerpoint/2010/main" val="3734504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contenido"/>
          <p:cNvSpPr>
            <a:spLocks noGrp="1"/>
          </p:cNvSpPr>
          <p:nvPr>
            <p:ph idx="1"/>
          </p:nvPr>
        </p:nvSpPr>
        <p:spPr>
          <a:xfrm>
            <a:off x="3663351" y="1087216"/>
            <a:ext cx="5050904" cy="4389120"/>
          </a:xfrm>
        </p:spPr>
        <p:txBody>
          <a:bodyPr>
            <a:normAutofit/>
          </a:bodyPr>
          <a:lstStyle/>
          <a:p>
            <a:r>
              <a:rPr lang="es-AR" dirty="0"/>
              <a:t>Los módulos que están de acuerdo al principio:</a:t>
            </a:r>
          </a:p>
          <a:p>
            <a:endParaRPr lang="es-AR" dirty="0"/>
          </a:p>
          <a:p>
            <a:pPr lvl="1"/>
            <a:r>
              <a:rPr lang="es-AR" i="1" dirty="0"/>
              <a:t>Son abiertos para la extensión: </a:t>
            </a:r>
            <a:r>
              <a:rPr lang="es-AR" dirty="0"/>
              <a:t>se debería permitir agregar nuevas </a:t>
            </a:r>
            <a:r>
              <a:rPr lang="es-AR" i="1" dirty="0"/>
              <a:t>características </a:t>
            </a:r>
            <a:r>
              <a:rPr lang="es-AR" dirty="0"/>
              <a:t>a un módulo</a:t>
            </a:r>
            <a:r>
              <a:rPr lang="es-AR" i="1" dirty="0"/>
              <a:t>.</a:t>
            </a:r>
          </a:p>
          <a:p>
            <a:pPr marL="365760" lvl="1" indent="0">
              <a:buNone/>
            </a:pPr>
            <a:endParaRPr lang="es-AR" i="1" dirty="0"/>
          </a:p>
          <a:p>
            <a:pPr lvl="1"/>
            <a:r>
              <a:rPr lang="es-AR" i="1" dirty="0"/>
              <a:t>Son cerrados para la modificación </a:t>
            </a:r>
            <a:r>
              <a:rPr lang="es-AR" dirty="0"/>
              <a:t>: no debería permitirse la modificación de código fuente excepto, obviamente, para extensión. (Solo para corregir)</a:t>
            </a: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96657" y="1442865"/>
            <a:ext cx="2101180" cy="21827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68" name="Picture 4" descr="http://photos3.fotosearch.com/bthumb/CSP/CSP601/k601823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7665" y="4308685"/>
            <a:ext cx="1769202" cy="11760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9"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0"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62</a:t>
            </a:fld>
            <a:endParaRPr lang="es-AR"/>
          </a:p>
        </p:txBody>
      </p:sp>
    </p:spTree>
    <p:extLst>
      <p:ext uri="{BB962C8B-B14F-4D97-AF65-F5344CB8AC3E}">
        <p14:creationId xmlns:p14="http://schemas.microsoft.com/office/powerpoint/2010/main" val="20902697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15/5/2019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63</a:t>
            </a:fld>
            <a:endParaRPr lang="es-AR"/>
          </a:p>
        </p:txBody>
      </p:sp>
      <p:sp>
        <p:nvSpPr>
          <p:cNvPr id="6" name="Título 5"/>
          <p:cNvSpPr>
            <a:spLocks noGrp="1"/>
          </p:cNvSpPr>
          <p:nvPr>
            <p:ph type="title"/>
          </p:nvPr>
        </p:nvSpPr>
        <p:spPr/>
        <p:txBody>
          <a:bodyPr/>
          <a:lstStyle/>
          <a:p>
            <a:r>
              <a:rPr lang="es-ES" dirty="0" err="1"/>
              <a:t>NoOCP</a:t>
            </a:r>
            <a:endParaRPr lang="es-ES" dirty="0"/>
          </a:p>
        </p:txBody>
      </p:sp>
      <p:pic>
        <p:nvPicPr>
          <p:cNvPr id="7" name="Imagen 6"/>
          <p:cNvPicPr>
            <a:picLocks noChangeAspect="1"/>
          </p:cNvPicPr>
          <p:nvPr/>
        </p:nvPicPr>
        <p:blipFill>
          <a:blip r:embed="rId2"/>
          <a:stretch>
            <a:fillRect/>
          </a:stretch>
        </p:blipFill>
        <p:spPr>
          <a:xfrm>
            <a:off x="3903356" y="936585"/>
            <a:ext cx="6730779" cy="4975686"/>
          </a:xfrm>
          <a:prstGeom prst="rect">
            <a:avLst/>
          </a:prstGeom>
        </p:spPr>
      </p:pic>
    </p:spTree>
    <p:extLst>
      <p:ext uri="{BB962C8B-B14F-4D97-AF65-F5344CB8AC3E}">
        <p14:creationId xmlns:p14="http://schemas.microsoft.com/office/powerpoint/2010/main" val="1113573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15/5/2019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64</a:t>
            </a:fld>
            <a:endParaRPr lang="es-AR"/>
          </a:p>
        </p:txBody>
      </p:sp>
      <p:pic>
        <p:nvPicPr>
          <p:cNvPr id="7" name="Imagen 6"/>
          <p:cNvPicPr>
            <a:picLocks noChangeAspect="1"/>
          </p:cNvPicPr>
          <p:nvPr/>
        </p:nvPicPr>
        <p:blipFill>
          <a:blip r:embed="rId2"/>
          <a:stretch>
            <a:fillRect/>
          </a:stretch>
        </p:blipFill>
        <p:spPr>
          <a:xfrm>
            <a:off x="3627198" y="1295400"/>
            <a:ext cx="7772400" cy="4267200"/>
          </a:xfrm>
          <a:prstGeom prst="rect">
            <a:avLst/>
          </a:prstGeom>
        </p:spPr>
      </p:pic>
      <p:sp>
        <p:nvSpPr>
          <p:cNvPr id="2" name="CuadroTexto 1"/>
          <p:cNvSpPr txBox="1"/>
          <p:nvPr/>
        </p:nvSpPr>
        <p:spPr>
          <a:xfrm>
            <a:off x="5087888" y="836712"/>
            <a:ext cx="1728192" cy="584776"/>
          </a:xfrm>
          <a:prstGeom prst="rect">
            <a:avLst/>
          </a:prstGeom>
          <a:noFill/>
        </p:spPr>
        <p:txBody>
          <a:bodyPr wrap="square" rtlCol="0">
            <a:spAutoFit/>
          </a:bodyPr>
          <a:lstStyle/>
          <a:p>
            <a:r>
              <a:rPr lang="es-ES" sz="3200" dirty="0">
                <a:solidFill>
                  <a:schemeClr val="bg1"/>
                </a:solidFill>
              </a:rPr>
              <a:t>Solución </a:t>
            </a:r>
          </a:p>
        </p:txBody>
      </p:sp>
    </p:spTree>
    <p:extLst>
      <p:ext uri="{BB962C8B-B14F-4D97-AF65-F5344CB8AC3E}">
        <p14:creationId xmlns:p14="http://schemas.microsoft.com/office/powerpoint/2010/main" val="1973623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15/5/2019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65</a:t>
            </a:fld>
            <a:endParaRPr lang="es-AR"/>
          </a:p>
        </p:txBody>
      </p:sp>
      <p:pic>
        <p:nvPicPr>
          <p:cNvPr id="7" name="Imagen 6"/>
          <p:cNvPicPr>
            <a:picLocks noChangeAspect="1"/>
          </p:cNvPicPr>
          <p:nvPr/>
        </p:nvPicPr>
        <p:blipFill>
          <a:blip r:embed="rId2"/>
          <a:stretch>
            <a:fillRect/>
          </a:stretch>
        </p:blipFill>
        <p:spPr>
          <a:xfrm>
            <a:off x="4593211" y="394938"/>
            <a:ext cx="5506063" cy="5764609"/>
          </a:xfrm>
          <a:prstGeom prst="rect">
            <a:avLst/>
          </a:prstGeom>
        </p:spPr>
      </p:pic>
    </p:spTree>
    <p:extLst>
      <p:ext uri="{BB962C8B-B14F-4D97-AF65-F5344CB8AC3E}">
        <p14:creationId xmlns:p14="http://schemas.microsoft.com/office/powerpoint/2010/main" val="1561500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735E8BA8-852D-B442-ABF5-DE223C8712DA}" type="datetime1">
              <a:rPr lang="es-AR" smtClean="0"/>
              <a:t>15/5/2019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66</a:t>
            </a:fld>
            <a:endParaRPr lang="es-AR"/>
          </a:p>
        </p:txBody>
      </p:sp>
      <p:sp>
        <p:nvSpPr>
          <p:cNvPr id="6" name="Título 5"/>
          <p:cNvSpPr>
            <a:spLocks noGrp="1"/>
          </p:cNvSpPr>
          <p:nvPr>
            <p:ph type="title"/>
          </p:nvPr>
        </p:nvSpPr>
        <p:spPr/>
        <p:txBody>
          <a:bodyPr/>
          <a:lstStyle/>
          <a:p>
            <a:endParaRPr lang="es-ES"/>
          </a:p>
        </p:txBody>
      </p:sp>
      <p:pic>
        <p:nvPicPr>
          <p:cNvPr id="7" name="Imagen 6"/>
          <p:cNvPicPr>
            <a:picLocks noChangeAspect="1"/>
          </p:cNvPicPr>
          <p:nvPr/>
        </p:nvPicPr>
        <p:blipFill>
          <a:blip r:embed="rId2"/>
          <a:stretch>
            <a:fillRect/>
          </a:stretch>
        </p:blipFill>
        <p:spPr>
          <a:xfrm>
            <a:off x="3756282" y="691004"/>
            <a:ext cx="7488832" cy="5466847"/>
          </a:xfrm>
          <a:prstGeom prst="rect">
            <a:avLst/>
          </a:prstGeom>
        </p:spPr>
      </p:pic>
    </p:spTree>
    <p:extLst>
      <p:ext uri="{BB962C8B-B14F-4D97-AF65-F5344CB8AC3E}">
        <p14:creationId xmlns:p14="http://schemas.microsoft.com/office/powerpoint/2010/main" val="11989119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Abierto - Cerrado</a:t>
            </a:r>
          </a:p>
        </p:txBody>
      </p:sp>
      <p:sp>
        <p:nvSpPr>
          <p:cNvPr id="3" name="2 Marcador de contenido"/>
          <p:cNvSpPr>
            <a:spLocks noGrp="1"/>
          </p:cNvSpPr>
          <p:nvPr>
            <p:ph idx="1"/>
          </p:nvPr>
        </p:nvSpPr>
        <p:spPr>
          <a:xfrm>
            <a:off x="3853558" y="1699080"/>
            <a:ext cx="7408333" cy="3450696"/>
          </a:xfrm>
        </p:spPr>
        <p:txBody>
          <a:bodyPr>
            <a:normAutofit/>
          </a:bodyPr>
          <a:lstStyle/>
          <a:p>
            <a:r>
              <a:rPr lang="es-AR" dirty="0"/>
              <a:t>La manera de aplicar del principio es a través de la abstracción y el polimorfismo.</a:t>
            </a:r>
          </a:p>
          <a:p>
            <a:endParaRPr lang="es-AR" dirty="0"/>
          </a:p>
          <a:p>
            <a:r>
              <a:rPr lang="es-AR" dirty="0"/>
              <a:t>Abstracción: entender que es lo invariable </a:t>
            </a:r>
          </a:p>
          <a:p>
            <a:pPr lvl="1"/>
            <a:r>
              <a:rPr lang="es-AR" dirty="0"/>
              <a:t>Clases Abstractas, interfaces, métodos virtuales.</a:t>
            </a:r>
          </a:p>
          <a:p>
            <a:endParaRPr lang="es-AR" dirty="0"/>
          </a:p>
          <a:p>
            <a:r>
              <a:rPr lang="es-AR" dirty="0"/>
              <a:t>Polimorfismo: entender que puede cambiar.</a:t>
            </a:r>
          </a:p>
          <a:p>
            <a:pPr lvl="1"/>
            <a:r>
              <a:rPr lang="es-AR" dirty="0"/>
              <a:t>La clases derivadas de las abstracciones implementan las variaciones y extensiones. </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67</a:t>
            </a:fld>
            <a:endParaRPr lang="es-AR"/>
          </a:p>
        </p:txBody>
      </p:sp>
    </p:spTree>
    <p:extLst>
      <p:ext uri="{BB962C8B-B14F-4D97-AF65-F5344CB8AC3E}">
        <p14:creationId xmlns:p14="http://schemas.microsoft.com/office/powerpoint/2010/main" val="4853890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Concepto</a:t>
            </a:r>
            <a:endParaRPr lang="es-A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796" y="2109602"/>
            <a:ext cx="3802043" cy="156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268" y="2109603"/>
            <a:ext cx="3802043" cy="28155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68</a:t>
            </a:fld>
            <a:endParaRPr lang="es-AR"/>
          </a:p>
        </p:txBody>
      </p:sp>
    </p:spTree>
    <p:extLst>
      <p:ext uri="{BB962C8B-B14F-4D97-AF65-F5344CB8AC3E}">
        <p14:creationId xmlns:p14="http://schemas.microsoft.com/office/powerpoint/2010/main" val="37409510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OCP</a:t>
            </a:r>
          </a:p>
        </p:txBody>
      </p:sp>
      <p:sp>
        <p:nvSpPr>
          <p:cNvPr id="3" name="2 Marcador de texto"/>
          <p:cNvSpPr>
            <a:spLocks noGrp="1"/>
          </p:cNvSpPr>
          <p:nvPr>
            <p:ph type="body" idx="1"/>
          </p:nvPr>
        </p:nvSpPr>
        <p:spPr>
          <a:xfrm>
            <a:off x="3786265" y="1529859"/>
            <a:ext cx="3822192" cy="639762"/>
          </a:xfrm>
        </p:spPr>
        <p:txBody>
          <a:bodyPr/>
          <a:lstStyle/>
          <a:p>
            <a:pPr algn="ctr"/>
            <a:r>
              <a:rPr lang="es-AR" dirty="0"/>
              <a:t>Importancia</a:t>
            </a:r>
          </a:p>
        </p:txBody>
      </p:sp>
      <p:sp>
        <p:nvSpPr>
          <p:cNvPr id="4" name="3 Marcador de texto"/>
          <p:cNvSpPr>
            <a:spLocks noGrp="1"/>
          </p:cNvSpPr>
          <p:nvPr>
            <p:ph type="body" sz="half" idx="3"/>
          </p:nvPr>
        </p:nvSpPr>
        <p:spPr>
          <a:xfrm>
            <a:off x="7757809" y="1529858"/>
            <a:ext cx="3822192" cy="639762"/>
          </a:xfrm>
        </p:spPr>
        <p:txBody>
          <a:bodyPr/>
          <a:lstStyle/>
          <a:p>
            <a:pPr algn="ctr"/>
            <a:r>
              <a:rPr lang="es-AR" dirty="0"/>
              <a:t>Para tener en cuenta</a:t>
            </a:r>
          </a:p>
        </p:txBody>
      </p:sp>
      <p:sp>
        <p:nvSpPr>
          <p:cNvPr id="5" name="4 Marcador de contenido"/>
          <p:cNvSpPr>
            <a:spLocks noGrp="1"/>
          </p:cNvSpPr>
          <p:nvPr>
            <p:ph sz="quarter" idx="2"/>
          </p:nvPr>
        </p:nvSpPr>
        <p:spPr>
          <a:xfrm>
            <a:off x="3786942" y="2280746"/>
            <a:ext cx="3820055" cy="2697163"/>
          </a:xfrm>
        </p:spPr>
        <p:txBody>
          <a:bodyPr>
            <a:normAutofit lnSpcReduction="10000"/>
          </a:bodyPr>
          <a:lstStyle/>
          <a:p>
            <a:endParaRPr lang="es-AR" dirty="0"/>
          </a:p>
          <a:p>
            <a:r>
              <a:rPr lang="es-AR" dirty="0"/>
              <a:t>Cada vez que se modifica un código, se corre el riesgo de romperlo.</a:t>
            </a:r>
          </a:p>
          <a:p>
            <a:endParaRPr lang="es-AR" dirty="0"/>
          </a:p>
          <a:p>
            <a:r>
              <a:rPr lang="es-AR" dirty="0"/>
              <a:t>A veces no es necesario cambiar librerías (por ejemplo, en código que no es nuestro).</a:t>
            </a:r>
          </a:p>
        </p:txBody>
      </p:sp>
      <p:sp>
        <p:nvSpPr>
          <p:cNvPr id="6" name="5 Marcador de contenido"/>
          <p:cNvSpPr>
            <a:spLocks noGrp="1"/>
          </p:cNvSpPr>
          <p:nvPr>
            <p:ph sz="quarter" idx="4"/>
          </p:nvPr>
        </p:nvSpPr>
        <p:spPr>
          <a:xfrm>
            <a:off x="7754634" y="2280746"/>
            <a:ext cx="3822192" cy="2697163"/>
          </a:xfrm>
        </p:spPr>
        <p:txBody>
          <a:bodyPr>
            <a:normAutofit fontScale="92500" lnSpcReduction="10000"/>
          </a:bodyPr>
          <a:lstStyle/>
          <a:p>
            <a:r>
              <a:rPr lang="es-AR" dirty="0"/>
              <a:t>Usar </a:t>
            </a:r>
            <a:r>
              <a:rPr lang="es-AR" dirty="0" err="1"/>
              <a:t>if</a:t>
            </a:r>
            <a:r>
              <a:rPr lang="es-AR" dirty="0"/>
              <a:t> </a:t>
            </a:r>
            <a:r>
              <a:rPr lang="es-AR" dirty="0" err="1"/>
              <a:t>or</a:t>
            </a:r>
            <a:r>
              <a:rPr lang="es-AR" dirty="0"/>
              <a:t> </a:t>
            </a:r>
            <a:r>
              <a:rPr lang="es-AR" dirty="0" err="1"/>
              <a:t>switch</a:t>
            </a:r>
            <a:r>
              <a:rPr lang="es-AR" dirty="0"/>
              <a:t>‐case si el número de casos probablemente no cambie.</a:t>
            </a:r>
          </a:p>
          <a:p>
            <a:endParaRPr lang="es-AR" dirty="0"/>
          </a:p>
          <a:p>
            <a:r>
              <a:rPr lang="es-AR" dirty="0"/>
              <a:t>Usar patrones cuando el número de casos probablemente cambie.</a:t>
            </a:r>
          </a:p>
          <a:p>
            <a:endParaRPr lang="es-AR" dirty="0"/>
          </a:p>
          <a:p>
            <a:r>
              <a:rPr lang="es-AR" dirty="0"/>
              <a:t>¡Usar SIEMPRE el sentido común!</a:t>
            </a:r>
          </a:p>
        </p:txBody>
      </p:sp>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69</a:t>
            </a:fld>
            <a:endParaRPr lang="es-AR"/>
          </a:p>
        </p:txBody>
      </p:sp>
    </p:spTree>
    <p:extLst>
      <p:ext uri="{BB962C8B-B14F-4D97-AF65-F5344CB8AC3E}">
        <p14:creationId xmlns:p14="http://schemas.microsoft.com/office/powerpoint/2010/main" val="2894496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919" y="1123837"/>
            <a:ext cx="3163142" cy="4601183"/>
          </a:xfrm>
        </p:spPr>
        <p:txBody>
          <a:bodyPr>
            <a:normAutofit/>
          </a:bodyPr>
          <a:lstStyle/>
          <a:p>
            <a:r>
              <a:rPr lang="es-MX" sz="3200" dirty="0"/>
              <a:t>Software en Descomposición</a:t>
            </a:r>
            <a:endParaRPr lang="es-AR"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018" y="1608191"/>
            <a:ext cx="3201193" cy="32011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2350" y="1793146"/>
            <a:ext cx="2392972" cy="26733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2" name="Picture 8" descr="C:\Users\Victor\AppData\Local\Microsoft\Windows\Temporary Internet Files\Content.IE5\8CWAMDOY\MC90043383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3594" y="3129840"/>
            <a:ext cx="2116137" cy="211613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a:t>
            </a:fld>
            <a:endParaRPr lang="es-AR"/>
          </a:p>
        </p:txBody>
      </p:sp>
    </p:spTree>
    <p:extLst>
      <p:ext uri="{BB962C8B-B14F-4D97-AF65-F5344CB8AC3E}">
        <p14:creationId xmlns:p14="http://schemas.microsoft.com/office/powerpoint/2010/main" val="35804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ssolve">
                                      <p:cBhvr>
                                        <p:cTn id="7" dur="500"/>
                                        <p:tgtEl>
                                          <p:spTgt spid="1027"/>
                                        </p:tgtEl>
                                      </p:cBhvr>
                                    </p:animEffect>
                                  </p:childTnLst>
                                </p:cTn>
                              </p:par>
                              <p:par>
                                <p:cTn id="8" presetID="10" presetClass="exit" presetSubtype="0" fill="hold" nodeType="withEffect">
                                  <p:stCondLst>
                                    <p:cond delay="0"/>
                                  </p:stCondLst>
                                  <p:childTnLst>
                                    <p:animEffect transition="out" filter="fade">
                                      <p:cBhvr>
                                        <p:cTn id="9" dur="500"/>
                                        <p:tgtEl>
                                          <p:spTgt spid="1026"/>
                                        </p:tgtEl>
                                      </p:cBhvr>
                                    </p:animEffect>
                                    <p:set>
                                      <p:cBhvr>
                                        <p:cTn id="10" dur="1" fill="hold">
                                          <p:stCondLst>
                                            <p:cond delay="499"/>
                                          </p:stCondLst>
                                        </p:cTn>
                                        <p:tgtEl>
                                          <p:spTgt spid="10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nodeType="clickEffect">
                                  <p:stCondLst>
                                    <p:cond delay="0"/>
                                  </p:stCondLst>
                                  <p:childTnLst>
                                    <p:animMotion origin="layout" path="M 0 -2.08092E-6 L 0.1658 -2.08092E-6 C 0.2401 -2.08092E-6 0.3316 0.0689 0.3316 0.12509 L 0.3316 0.24994 " pathEditMode="relative" rAng="0" ptsTypes="FfFF">
                                      <p:cBhvr>
                                        <p:cTn id="14" dur="2000" fill="hold"/>
                                        <p:tgtEl>
                                          <p:spTgt spid="1027"/>
                                        </p:tgtEl>
                                        <p:attrNameLst>
                                          <p:attrName>ppt_x</p:attrName>
                                          <p:attrName>ppt_y</p:attrName>
                                        </p:attrNameLst>
                                      </p:cBhvr>
                                      <p:rCtr x="16580" y="12486"/>
                                    </p:animMotion>
                                  </p:childTnLst>
                                </p:cTn>
                              </p:par>
                            </p:childTnLst>
                          </p:cTn>
                        </p:par>
                      </p:childTnLst>
                    </p:cTn>
                  </p:par>
                  <p:par>
                    <p:cTn id="15" fill="hold">
                      <p:stCondLst>
                        <p:cond delay="indefinite"/>
                      </p:stCondLst>
                      <p:childTnLst>
                        <p:par>
                          <p:cTn id="16" fill="hold">
                            <p:stCondLst>
                              <p:cond delay="0"/>
                            </p:stCondLst>
                            <p:childTnLst>
                              <p:par>
                                <p:cTn id="17" presetID="31" presetClass="exit" presetSubtype="0" fill="hold" nodeType="clickEffect">
                                  <p:stCondLst>
                                    <p:cond delay="0"/>
                                  </p:stCondLst>
                                  <p:childTnLst>
                                    <p:anim calcmode="lin" valueType="num">
                                      <p:cBhvr>
                                        <p:cTn id="18" dur="1000"/>
                                        <p:tgtEl>
                                          <p:spTgt spid="1027"/>
                                        </p:tgtEl>
                                        <p:attrNameLst>
                                          <p:attrName>ppt_w</p:attrName>
                                        </p:attrNameLst>
                                      </p:cBhvr>
                                      <p:tavLst>
                                        <p:tav tm="0">
                                          <p:val>
                                            <p:strVal val="ppt_w"/>
                                          </p:val>
                                        </p:tav>
                                        <p:tav tm="100000">
                                          <p:val>
                                            <p:fltVal val="0"/>
                                          </p:val>
                                        </p:tav>
                                      </p:tavLst>
                                    </p:anim>
                                    <p:anim calcmode="lin" valueType="num">
                                      <p:cBhvr>
                                        <p:cTn id="19" dur="1000"/>
                                        <p:tgtEl>
                                          <p:spTgt spid="1027"/>
                                        </p:tgtEl>
                                        <p:attrNameLst>
                                          <p:attrName>ppt_h</p:attrName>
                                        </p:attrNameLst>
                                      </p:cBhvr>
                                      <p:tavLst>
                                        <p:tav tm="0">
                                          <p:val>
                                            <p:strVal val="ppt_h"/>
                                          </p:val>
                                        </p:tav>
                                        <p:tav tm="100000">
                                          <p:val>
                                            <p:fltVal val="0"/>
                                          </p:val>
                                        </p:tav>
                                      </p:tavLst>
                                    </p:anim>
                                    <p:anim calcmode="lin" valueType="num">
                                      <p:cBhvr>
                                        <p:cTn id="20" dur="1000"/>
                                        <p:tgtEl>
                                          <p:spTgt spid="1027"/>
                                        </p:tgtEl>
                                        <p:attrNameLst>
                                          <p:attrName>style.rotation</p:attrName>
                                        </p:attrNameLst>
                                      </p:cBhvr>
                                      <p:tavLst>
                                        <p:tav tm="0">
                                          <p:val>
                                            <p:fltVal val="0"/>
                                          </p:val>
                                        </p:tav>
                                        <p:tav tm="100000">
                                          <p:val>
                                            <p:fltVal val="90"/>
                                          </p:val>
                                        </p:tav>
                                      </p:tavLst>
                                    </p:anim>
                                    <p:animEffect transition="out" filter="fade">
                                      <p:cBhvr>
                                        <p:cTn id="21" dur="1000"/>
                                        <p:tgtEl>
                                          <p:spTgt spid="1027"/>
                                        </p:tgtEl>
                                      </p:cBhvr>
                                    </p:animEffect>
                                    <p:set>
                                      <p:cBhvr>
                                        <p:cTn id="22" dur="1" fill="hold">
                                          <p:stCondLst>
                                            <p:cond delay="999"/>
                                          </p:stCondLst>
                                        </p:cTn>
                                        <p:tgtEl>
                                          <p:spTgt spid="10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Resumen - OCP</a:t>
            </a:r>
          </a:p>
        </p:txBody>
      </p:sp>
      <p:sp>
        <p:nvSpPr>
          <p:cNvPr id="3" name="2 CuadroTexto"/>
          <p:cNvSpPr txBox="1"/>
          <p:nvPr/>
        </p:nvSpPr>
        <p:spPr>
          <a:xfrm>
            <a:off x="3980134" y="1666045"/>
            <a:ext cx="6571942" cy="1107996"/>
          </a:xfrm>
          <a:prstGeom prst="rect">
            <a:avLst/>
          </a:prstGeom>
          <a:noFill/>
        </p:spPr>
        <p:txBody>
          <a:bodyPr wrap="square" rtlCol="0">
            <a:spAutoFit/>
          </a:bodyPr>
          <a:lstStyle/>
          <a:p>
            <a:pPr algn="ctr"/>
            <a:r>
              <a:rPr lang="es-AR" sz="6600" dirty="0"/>
              <a:t>ABSTRACCION</a:t>
            </a:r>
          </a:p>
        </p:txBody>
      </p:sp>
      <p:sp>
        <p:nvSpPr>
          <p:cNvPr id="4" name="3 CuadroTexto"/>
          <p:cNvSpPr txBox="1"/>
          <p:nvPr/>
        </p:nvSpPr>
        <p:spPr>
          <a:xfrm>
            <a:off x="3836118" y="3898293"/>
            <a:ext cx="6859974" cy="1107996"/>
          </a:xfrm>
          <a:prstGeom prst="rect">
            <a:avLst/>
          </a:prstGeom>
          <a:noFill/>
        </p:spPr>
        <p:txBody>
          <a:bodyPr wrap="square" rtlCol="0">
            <a:spAutoFit/>
          </a:bodyPr>
          <a:lstStyle/>
          <a:p>
            <a:pPr algn="ctr"/>
            <a:r>
              <a:rPr lang="es-AR" sz="6600" dirty="0"/>
              <a:t>POLIMORFISMO</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70</a:t>
            </a:fld>
            <a:endParaRPr lang="es-AR"/>
          </a:p>
        </p:txBody>
      </p:sp>
    </p:spTree>
    <p:extLst>
      <p:ext uri="{BB962C8B-B14F-4D97-AF65-F5344CB8AC3E}">
        <p14:creationId xmlns:p14="http://schemas.microsoft.com/office/powerpoint/2010/main" val="27282593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Sustitución de </a:t>
            </a:r>
            <a:r>
              <a:rPr lang="es-AR" dirty="0" err="1"/>
              <a:t>Liskov</a:t>
            </a:r>
            <a:endParaRPr lang="es-AR" dirty="0"/>
          </a:p>
        </p:txBody>
      </p:sp>
      <p:sp>
        <p:nvSpPr>
          <p:cNvPr id="3" name="2 Marcador de texto"/>
          <p:cNvSpPr>
            <a:spLocks noGrp="1"/>
          </p:cNvSpPr>
          <p:nvPr>
            <p:ph type="body" sz="half" idx="2"/>
          </p:nvPr>
        </p:nvSpPr>
        <p:spPr/>
        <p:txBody>
          <a:bodyPr/>
          <a:lstStyle/>
          <a:p>
            <a:endParaRPr lang="es-AR" dirty="0"/>
          </a:p>
        </p:txBody>
      </p:sp>
      <p:pic>
        <p:nvPicPr>
          <p:cNvPr id="4098" name="Picture 2" descr="http://ianfnelson.com/wp-content/uploads/legacy/SOLIDDevelopmentPrinciplesinMotivational_B5FB/LiskovSubtitutionPrinciple_5F00_52BB5162_3.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05" r="3005"/>
          <a:stretch>
            <a:fillRect/>
          </a:stretch>
        </p:blipFill>
        <p:spPr bwMode="auto">
          <a:prstGeom prst="rect">
            <a:avLst/>
          </a:prstGeom>
          <a:noFill/>
          <a:extLst>
            <a:ext uri="{909E8E84-426E-40dd-AFC4-6F175D3DCCD1}">
              <a14:hiddenFill xmlns="" xmlns:a14="http://schemas.microsoft.com/office/drawing/2010/main">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71</a:t>
            </a:fld>
            <a:endParaRPr lang="es-AR"/>
          </a:p>
        </p:txBody>
      </p:sp>
    </p:spTree>
    <p:extLst>
      <p:ext uri="{BB962C8B-B14F-4D97-AF65-F5344CB8AC3E}">
        <p14:creationId xmlns:p14="http://schemas.microsoft.com/office/powerpoint/2010/main" val="2018199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a:t>
            </a:r>
          </a:p>
        </p:txBody>
      </p:sp>
      <p:sp>
        <p:nvSpPr>
          <p:cNvPr id="3" name="2 Marcador de contenido"/>
          <p:cNvSpPr>
            <a:spLocks noGrp="1"/>
          </p:cNvSpPr>
          <p:nvPr>
            <p:ph sz="half" idx="4294967295"/>
          </p:nvPr>
        </p:nvSpPr>
        <p:spPr>
          <a:xfrm>
            <a:off x="3791161" y="1290180"/>
            <a:ext cx="4038600" cy="4434840"/>
          </a:xfrm>
          <a:prstGeom prst="rect">
            <a:avLst/>
          </a:prstGeom>
        </p:spPr>
        <p:txBody>
          <a:bodyPr/>
          <a:lstStyle/>
          <a:p>
            <a:r>
              <a:rPr lang="es-AR" dirty="0"/>
              <a:t>Es el principio sobre el que se muestra el uso adecuado del concepto de herencia.</a:t>
            </a:r>
          </a:p>
          <a:p>
            <a:endParaRPr lang="es-AR" dirty="0"/>
          </a:p>
          <a:p>
            <a:pPr lvl="1"/>
            <a:r>
              <a:rPr lang="es-AR" dirty="0"/>
              <a:t>¿Cómo se debe aplicar la herencia en un caso particular?</a:t>
            </a:r>
          </a:p>
          <a:p>
            <a:pPr lvl="1"/>
            <a:endParaRPr lang="es-AR" dirty="0"/>
          </a:p>
          <a:p>
            <a:pPr lvl="1"/>
            <a:r>
              <a:rPr lang="es-AR" dirty="0"/>
              <a:t>¿Cómo crear un jerarquía de herencia?</a:t>
            </a:r>
          </a:p>
        </p:txBody>
      </p:sp>
      <p:pic>
        <p:nvPicPr>
          <p:cNvPr id="3074" name="Picture 2" descr="http://ts1.mm.bing.net/images/thumbnail.aspx?q=1436923017408&amp;id=86a8d0e2ca120777efa2d75e3d1c60b9"/>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8471681" y="1434196"/>
            <a:ext cx="2936180" cy="371668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72</a:t>
            </a:fld>
            <a:endParaRPr lang="es-AR"/>
          </a:p>
        </p:txBody>
      </p:sp>
    </p:spTree>
    <p:extLst>
      <p:ext uri="{BB962C8B-B14F-4D97-AF65-F5344CB8AC3E}">
        <p14:creationId xmlns:p14="http://schemas.microsoft.com/office/powerpoint/2010/main" val="17782378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a:t>
            </a:r>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subtipos deben ser sustituibles por sus tipos base.</a:t>
            </a:r>
          </a:p>
          <a:p>
            <a:endParaRPr lang="es-AR" dirty="0"/>
          </a:p>
          <a:p>
            <a:pPr marL="0" indent="0">
              <a:buNone/>
            </a:pPr>
            <a:r>
              <a:rPr lang="es-AR" b="1" dirty="0"/>
              <a:t>Propiedad:</a:t>
            </a:r>
          </a:p>
          <a:p>
            <a:pPr marL="0" indent="0">
              <a:buNone/>
            </a:pPr>
            <a:r>
              <a:rPr lang="es-AR" dirty="0"/>
              <a:t>Si para cada o1 objeto de tipo S hay un objeto o2 de tipo T tal que para todos los programas P definidos en términos de T, el comportamiento de P no cambia cuando o1 es sustituido por o2 entonces S es un subtipo de T.</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73</a:t>
            </a:fld>
            <a:endParaRPr lang="es-AR"/>
          </a:p>
        </p:txBody>
      </p:sp>
    </p:spTree>
    <p:extLst>
      <p:ext uri="{BB962C8B-B14F-4D97-AF65-F5344CB8AC3E}">
        <p14:creationId xmlns:p14="http://schemas.microsoft.com/office/powerpoint/2010/main" val="38017470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a:t>
            </a:r>
          </a:p>
        </p:txBody>
      </p:sp>
      <p:sp>
        <p:nvSpPr>
          <p:cNvPr id="3" name="2 Marcador de contenido"/>
          <p:cNvSpPr>
            <a:spLocks noGrp="1"/>
          </p:cNvSpPr>
          <p:nvPr>
            <p:ph idx="1"/>
          </p:nvPr>
        </p:nvSpPr>
        <p:spPr>
          <a:xfrm>
            <a:off x="3503247" y="2833864"/>
            <a:ext cx="8208911" cy="2613667"/>
          </a:xfrm>
        </p:spPr>
        <p:txBody>
          <a:bodyPr>
            <a:normAutofit lnSpcReduction="10000"/>
          </a:bodyPr>
          <a:lstStyle/>
          <a:p>
            <a:r>
              <a:rPr lang="es-AR" dirty="0"/>
              <a:t>En POO, “herencia” se suele describir mediante relaciones de tipo “es un” (</a:t>
            </a:r>
            <a:r>
              <a:rPr lang="es-AR" i="1" dirty="0" err="1"/>
              <a:t>is</a:t>
            </a:r>
            <a:r>
              <a:rPr lang="es-AR" i="1" dirty="0"/>
              <a:t>‐a</a:t>
            </a:r>
            <a:r>
              <a:rPr lang="es-AR" dirty="0"/>
              <a:t>).</a:t>
            </a:r>
          </a:p>
          <a:p>
            <a:endParaRPr lang="es-AR" dirty="0"/>
          </a:p>
          <a:p>
            <a:r>
              <a:rPr lang="es-AR" dirty="0"/>
              <a:t>Tal relación “es un” es muy importante en diseño y, muchas veces, caemos en un mal diseño sin respetar esa herencia (es-un…pero…) .</a:t>
            </a:r>
          </a:p>
          <a:p>
            <a:endParaRPr lang="es-AR" dirty="0"/>
          </a:p>
          <a:p>
            <a:r>
              <a:rPr lang="es-AR" dirty="0"/>
              <a:t>LSP es una manera de asegurar que la herencia se use correctamente.</a:t>
            </a:r>
          </a:p>
          <a:p>
            <a:endParaRPr lang="es-AR" dirty="0"/>
          </a:p>
          <a:p>
            <a:pPr marL="0" indent="0">
              <a:buNone/>
            </a:pPr>
            <a:endParaRPr lang="es-AR" dirty="0"/>
          </a:p>
          <a:p>
            <a:endParaRPr lang="es-AR" dirty="0"/>
          </a:p>
        </p:txBody>
      </p:sp>
      <p:sp>
        <p:nvSpPr>
          <p:cNvPr id="6" name="CuadroTexto 5"/>
          <p:cNvSpPr txBox="1"/>
          <p:nvPr/>
        </p:nvSpPr>
        <p:spPr>
          <a:xfrm>
            <a:off x="4367342" y="1753744"/>
            <a:ext cx="6480720" cy="646331"/>
          </a:xfrm>
          <a:prstGeom prst="rect">
            <a:avLst/>
          </a:prstGeom>
          <a:solidFill>
            <a:schemeClr val="accent1">
              <a:lumMod val="20000"/>
              <a:lumOff val="80000"/>
            </a:schemeClr>
          </a:solidFill>
        </p:spPr>
        <p:txBody>
          <a:bodyPr wrap="square" rtlCol="0">
            <a:spAutoFit/>
          </a:bodyPr>
          <a:lstStyle/>
          <a:p>
            <a:pPr algn="ctr"/>
            <a:r>
              <a:rPr lang="es-ES" dirty="0"/>
              <a:t>Las clases “hijas” nunca deberían </a:t>
            </a:r>
          </a:p>
          <a:p>
            <a:pPr algn="ctr"/>
            <a:r>
              <a:rPr lang="es-ES" dirty="0"/>
              <a:t>romper las definiciones de las clases “padre”</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74</a:t>
            </a:fld>
            <a:endParaRPr lang="es-AR"/>
          </a:p>
        </p:txBody>
      </p:sp>
    </p:spTree>
    <p:extLst>
      <p:ext uri="{BB962C8B-B14F-4D97-AF65-F5344CB8AC3E}">
        <p14:creationId xmlns:p14="http://schemas.microsoft.com/office/powerpoint/2010/main" val="3504522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 de violación de LSP</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0984" y="1305115"/>
            <a:ext cx="7534275" cy="4238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75</a:t>
            </a:fld>
            <a:endParaRPr lang="es-AR"/>
          </a:p>
        </p:txBody>
      </p:sp>
    </p:spTree>
    <p:extLst>
      <p:ext uri="{BB962C8B-B14F-4D97-AF65-F5344CB8AC3E}">
        <p14:creationId xmlns:p14="http://schemas.microsoft.com/office/powerpoint/2010/main" val="6338157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LSP - Herencia</a:t>
            </a:r>
          </a:p>
        </p:txBody>
      </p:sp>
      <p:sp>
        <p:nvSpPr>
          <p:cNvPr id="3" name="2 Marcador de contenido"/>
          <p:cNvSpPr>
            <a:spLocks noGrp="1"/>
          </p:cNvSpPr>
          <p:nvPr>
            <p:ph idx="1"/>
          </p:nvPr>
        </p:nvSpPr>
        <p:spPr/>
        <p:txBody>
          <a:bodyPr>
            <a:normAutofit/>
          </a:bodyPr>
          <a:lstStyle/>
          <a:p>
            <a:r>
              <a:rPr lang="es-AR" dirty="0"/>
              <a:t>La herencia no es solo datos.</a:t>
            </a:r>
          </a:p>
          <a:p>
            <a:endParaRPr lang="es-AR" dirty="0"/>
          </a:p>
          <a:p>
            <a:r>
              <a:rPr lang="es-AR" dirty="0"/>
              <a:t>La relación “ES-UN” de la herencia, también significa comportamiento.</a:t>
            </a:r>
          </a:p>
          <a:p>
            <a:endParaRPr lang="es-AR" dirty="0"/>
          </a:p>
          <a:p>
            <a:r>
              <a:rPr lang="es-AR" dirty="0"/>
              <a:t>Si LSP no se mantiene, las jerarquías de clase sería un desastre, y si una instancia de subclase se pasa como parámetro a los métodos, comportamiento extraño si no lo hace.</a:t>
            </a:r>
          </a:p>
          <a:p>
            <a:endParaRPr lang="es-AR" dirty="0"/>
          </a:p>
          <a:p>
            <a:r>
              <a:rPr lang="es-AR" dirty="0"/>
              <a:t>Si LSP no se mantiene, las pruebas unitarias para las clases de base nunca tendría éxito para las subclases.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76</a:t>
            </a:fld>
            <a:endParaRPr lang="es-AR"/>
          </a:p>
        </p:txBody>
      </p:sp>
    </p:spTree>
    <p:extLst>
      <p:ext uri="{BB962C8B-B14F-4D97-AF65-F5344CB8AC3E}">
        <p14:creationId xmlns:p14="http://schemas.microsoft.com/office/powerpoint/2010/main" val="31325597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Resumen - LSP</a:t>
            </a:r>
          </a:p>
        </p:txBody>
      </p:sp>
      <p:sp>
        <p:nvSpPr>
          <p:cNvPr id="3" name="2 CuadroTexto"/>
          <p:cNvSpPr txBox="1"/>
          <p:nvPr/>
        </p:nvSpPr>
        <p:spPr>
          <a:xfrm>
            <a:off x="3758404" y="1597952"/>
            <a:ext cx="6571942" cy="1107996"/>
          </a:xfrm>
          <a:prstGeom prst="rect">
            <a:avLst/>
          </a:prstGeom>
          <a:noFill/>
        </p:spPr>
        <p:txBody>
          <a:bodyPr wrap="square" rtlCol="0">
            <a:spAutoFit/>
          </a:bodyPr>
          <a:lstStyle/>
          <a:p>
            <a:pPr algn="ctr"/>
            <a:r>
              <a:rPr lang="es-AR" sz="6600" dirty="0"/>
              <a:t>ABSTRACCION</a:t>
            </a:r>
          </a:p>
        </p:txBody>
      </p:sp>
      <p:sp>
        <p:nvSpPr>
          <p:cNvPr id="4" name="3 CuadroTexto"/>
          <p:cNvSpPr txBox="1"/>
          <p:nvPr/>
        </p:nvSpPr>
        <p:spPr>
          <a:xfrm>
            <a:off x="3614388" y="3830200"/>
            <a:ext cx="6859974" cy="1107996"/>
          </a:xfrm>
          <a:prstGeom prst="rect">
            <a:avLst/>
          </a:prstGeom>
          <a:noFill/>
        </p:spPr>
        <p:txBody>
          <a:bodyPr wrap="square" rtlCol="0">
            <a:spAutoFit/>
          </a:bodyPr>
          <a:lstStyle/>
          <a:p>
            <a:pPr algn="ctr"/>
            <a:r>
              <a:rPr lang="es-AR" sz="6600" dirty="0"/>
              <a:t>HERENCIA</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77</a:t>
            </a:fld>
            <a:endParaRPr lang="es-AR"/>
          </a:p>
        </p:txBody>
      </p:sp>
    </p:spTree>
    <p:extLst>
      <p:ext uri="{BB962C8B-B14F-4D97-AF65-F5344CB8AC3E}">
        <p14:creationId xmlns:p14="http://schemas.microsoft.com/office/powerpoint/2010/main" val="1973397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Segregación de Interfaces</a:t>
            </a:r>
          </a:p>
        </p:txBody>
      </p:sp>
      <p:sp>
        <p:nvSpPr>
          <p:cNvPr id="3" name="2 Marcador de texto"/>
          <p:cNvSpPr>
            <a:spLocks noGrp="1"/>
          </p:cNvSpPr>
          <p:nvPr>
            <p:ph type="body" sz="half" idx="2"/>
          </p:nvPr>
        </p:nvSpPr>
        <p:spPr/>
        <p:txBody>
          <a:bodyPr/>
          <a:lstStyle/>
          <a:p>
            <a:endParaRPr lang="es-AR"/>
          </a:p>
        </p:txBody>
      </p:sp>
      <p:pic>
        <p:nvPicPr>
          <p:cNvPr id="6146" name="Picture 2" descr="http://www.tomdalling.com/blog/wp-content/uploads/IS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 xmlns:a14="http://schemas.microsoft.com/office/drawing/2010/main">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78</a:t>
            </a:fld>
            <a:endParaRPr lang="es-AR"/>
          </a:p>
        </p:txBody>
      </p:sp>
    </p:spTree>
    <p:extLst>
      <p:ext uri="{BB962C8B-B14F-4D97-AF65-F5344CB8AC3E}">
        <p14:creationId xmlns:p14="http://schemas.microsoft.com/office/powerpoint/2010/main" val="31035209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ISP - Características</a:t>
            </a:r>
          </a:p>
        </p:txBody>
      </p:sp>
      <p:sp>
        <p:nvSpPr>
          <p:cNvPr id="3" name="2 Marcador de contenido"/>
          <p:cNvSpPr>
            <a:spLocks noGrp="1"/>
          </p:cNvSpPr>
          <p:nvPr>
            <p:ph idx="1"/>
          </p:nvPr>
        </p:nvSpPr>
        <p:spPr>
          <a:xfrm>
            <a:off x="3579997" y="1462025"/>
            <a:ext cx="5842992" cy="4389120"/>
          </a:xfrm>
        </p:spPr>
        <p:txBody>
          <a:bodyPr/>
          <a:lstStyle/>
          <a:p>
            <a:r>
              <a:rPr lang="es-AR" dirty="0"/>
              <a:t>Trata los problemas de las interfaces “obesas”.</a:t>
            </a:r>
          </a:p>
          <a:p>
            <a:endParaRPr lang="es-AR" dirty="0"/>
          </a:p>
          <a:p>
            <a:r>
              <a:rPr lang="es-AR" dirty="0"/>
              <a:t>Clases que usan estas interfaces no son cohesivas.</a:t>
            </a:r>
          </a:p>
          <a:p>
            <a:endParaRPr lang="es-AR" dirty="0"/>
          </a:p>
          <a:p>
            <a:r>
              <a:rPr lang="es-AR" dirty="0"/>
              <a:t>Se pueden agrupar métodos para diferentes clientes.</a:t>
            </a:r>
          </a:p>
          <a:p>
            <a:pPr marL="0" indent="0">
              <a:buNone/>
            </a:pPr>
            <a:endParaRPr lang="es-AR" dirty="0"/>
          </a:p>
        </p:txBody>
      </p:sp>
      <p:pic>
        <p:nvPicPr>
          <p:cNvPr id="1026" name="Picture 2" descr="http://t1.gstatic.com/images?q=tbn:ANd9GcS6f6_zVQPNqlWgsGai8WWJcExpw2KUzrmZ7lAYEa3-z7s1-LBG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8974" y="2471737"/>
            <a:ext cx="2390775" cy="191452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79</a:t>
            </a:fld>
            <a:endParaRPr lang="es-AR"/>
          </a:p>
        </p:txBody>
      </p:sp>
    </p:spTree>
    <p:extLst>
      <p:ext uri="{BB962C8B-B14F-4D97-AF65-F5344CB8AC3E}">
        <p14:creationId xmlns:p14="http://schemas.microsoft.com/office/powerpoint/2010/main" val="324330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Rigidez</a:t>
            </a:r>
            <a:endParaRPr lang="es-AR" dirty="0"/>
          </a:p>
        </p:txBody>
      </p:sp>
      <p:pic>
        <p:nvPicPr>
          <p:cNvPr id="2050" name="Picture 2" descr="https://encrypted-tbn2.gstatic.com/images?q=tbn:ANd9GcRAbsv0UWyfsjLzy3a0Vu7CcibrtKJ7Wryxn6hX4mN3C21-4B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58064"/>
            <a:ext cx="2224449" cy="333667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11"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2"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23049343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ES" dirty="0"/>
              <a:t>Estamos tratando con soluciones modulares.</a:t>
            </a:r>
          </a:p>
          <a:p>
            <a:endParaRPr lang="es-ES" dirty="0"/>
          </a:p>
          <a:p>
            <a:r>
              <a:rPr lang="es-ES" dirty="0"/>
              <a:t>Para usar módulos se necesita comunicarse con ellos, …las interfaces definen el mecanismo de comunicación.</a:t>
            </a:r>
          </a:p>
          <a:p>
            <a:endParaRPr lang="es-ES" dirty="0"/>
          </a:p>
          <a:p>
            <a:r>
              <a:rPr lang="es-ES" dirty="0"/>
              <a:t>Los clientes usan las interfaces para comunicarse con el módulo.</a:t>
            </a:r>
          </a:p>
          <a:p>
            <a:endParaRPr lang="es-ES" dirty="0"/>
          </a:p>
          <a:p>
            <a:r>
              <a:rPr lang="es-ES" dirty="0"/>
              <a:t>Porque obligar a clientes a usar interfaces que no necesitan? </a:t>
            </a:r>
          </a:p>
        </p:txBody>
      </p:sp>
      <p:sp>
        <p:nvSpPr>
          <p:cNvPr id="4" name="Título 3"/>
          <p:cNvSpPr>
            <a:spLocks noGrp="1"/>
          </p:cNvSpPr>
          <p:nvPr>
            <p:ph type="title"/>
          </p:nvPr>
        </p:nvSpPr>
        <p:spPr/>
        <p:txBody>
          <a:bodyPr/>
          <a:lstStyle/>
          <a:p>
            <a:r>
              <a:rPr lang="es-ES" dirty="0"/>
              <a:t>Objetivo de Interfaces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80</a:t>
            </a:fld>
            <a:endParaRPr lang="es-AR"/>
          </a:p>
        </p:txBody>
      </p:sp>
    </p:spTree>
    <p:extLst>
      <p:ext uri="{BB962C8B-B14F-4D97-AF65-F5344CB8AC3E}">
        <p14:creationId xmlns:p14="http://schemas.microsoft.com/office/powerpoint/2010/main" val="3271418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a:t>
            </a:r>
          </a:p>
        </p:txBody>
      </p:sp>
      <p:sp>
        <p:nvSpPr>
          <p:cNvPr id="3" name="2 Marcador de contenido"/>
          <p:cNvSpPr>
            <a:spLocks noGrp="1"/>
          </p:cNvSpPr>
          <p:nvPr>
            <p:ph idx="1"/>
          </p:nvPr>
        </p:nvSpPr>
        <p:spPr/>
        <p:txBody>
          <a:bodyPr>
            <a:normAutofit/>
          </a:bodyPr>
          <a:lstStyle/>
          <a:p>
            <a:pPr marL="0" indent="0" algn="ctr">
              <a:buNone/>
            </a:pPr>
            <a:r>
              <a:rPr lang="es-AR" sz="4000" b="1" dirty="0">
                <a:solidFill>
                  <a:schemeClr val="tx2">
                    <a:lumMod val="60000"/>
                    <a:lumOff val="40000"/>
                  </a:schemeClr>
                </a:solidFill>
              </a:rPr>
              <a:t>Los clientes no deberían estar forzados a depender de interfaces que ellos no usan.</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81</a:t>
            </a:fld>
            <a:endParaRPr lang="es-AR"/>
          </a:p>
        </p:txBody>
      </p:sp>
    </p:spTree>
    <p:extLst>
      <p:ext uri="{BB962C8B-B14F-4D97-AF65-F5344CB8AC3E}">
        <p14:creationId xmlns:p14="http://schemas.microsoft.com/office/powerpoint/2010/main" val="1416455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6625" y="1128408"/>
            <a:ext cx="2947482" cy="4601183"/>
          </a:xfrm>
        </p:spPr>
        <p:txBody>
          <a:bodyPr/>
          <a:lstStyle/>
          <a:p>
            <a:r>
              <a:rPr lang="es-ES" dirty="0"/>
              <a:t>Ejemplo – No ISP</a:t>
            </a:r>
          </a:p>
        </p:txBody>
      </p:sp>
      <p:grpSp>
        <p:nvGrpSpPr>
          <p:cNvPr id="7" name="Agrupar 6"/>
          <p:cNvGrpSpPr/>
          <p:nvPr/>
        </p:nvGrpSpPr>
        <p:grpSpPr>
          <a:xfrm>
            <a:off x="6834952" y="1885421"/>
            <a:ext cx="1656184" cy="1224136"/>
            <a:chOff x="2123728" y="2708920"/>
            <a:chExt cx="2668296" cy="1224136"/>
          </a:xfrm>
        </p:grpSpPr>
        <p:sp>
          <p:nvSpPr>
            <p:cNvPr id="5" name="Rectángulo 4"/>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IAve</a:t>
              </a:r>
              <a:endParaRPr lang="es-ES" sz="1400" dirty="0">
                <a:solidFill>
                  <a:schemeClr val="tx1"/>
                </a:solidFill>
              </a:endParaRPr>
            </a:p>
          </p:txBody>
        </p:sp>
        <p:sp>
          <p:nvSpPr>
            <p:cNvPr id="6" name="Rectángulo 5"/>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Volar()</a:t>
              </a:r>
            </a:p>
            <a:p>
              <a:r>
                <a:rPr lang="es-ES" sz="1400" dirty="0">
                  <a:solidFill>
                    <a:schemeClr val="tx1"/>
                  </a:solidFill>
                </a:rPr>
                <a:t>Comer()</a:t>
              </a:r>
            </a:p>
            <a:p>
              <a:r>
                <a:rPr lang="es-ES" sz="1400" dirty="0" err="1">
                  <a:solidFill>
                    <a:schemeClr val="tx1"/>
                  </a:solidFill>
                </a:rPr>
                <a:t>NacerDeHuevos</a:t>
              </a:r>
              <a:r>
                <a:rPr lang="es-ES" sz="1400" dirty="0">
                  <a:solidFill>
                    <a:schemeClr val="tx1"/>
                  </a:solidFill>
                </a:rPr>
                <a:t>()</a:t>
              </a:r>
            </a:p>
          </p:txBody>
        </p:sp>
      </p:grpSp>
      <p:grpSp>
        <p:nvGrpSpPr>
          <p:cNvPr id="11" name="Agrupar 10"/>
          <p:cNvGrpSpPr/>
          <p:nvPr/>
        </p:nvGrpSpPr>
        <p:grpSpPr>
          <a:xfrm>
            <a:off x="5538808" y="3109557"/>
            <a:ext cx="1368152" cy="1368152"/>
            <a:chOff x="2627784" y="3573016"/>
            <a:chExt cx="1368152" cy="1368152"/>
          </a:xfrm>
        </p:grpSpPr>
        <p:sp>
          <p:nvSpPr>
            <p:cNvPr id="8" name="Rectángulo 7"/>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Gorrión</a:t>
              </a:r>
            </a:p>
          </p:txBody>
        </p:sp>
        <p:cxnSp>
          <p:nvCxnSpPr>
            <p:cNvPr id="10" name="Conector recto de flecha 9"/>
            <p:cNvCxnSpPr/>
            <p:nvPr/>
          </p:nvCxnSpPr>
          <p:spPr>
            <a:xfrm flipV="1">
              <a:off x="3203848" y="3573016"/>
              <a:ext cx="792088" cy="936104"/>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2" name="Agrupar 11"/>
          <p:cNvGrpSpPr/>
          <p:nvPr/>
        </p:nvGrpSpPr>
        <p:grpSpPr>
          <a:xfrm>
            <a:off x="6834952" y="3109557"/>
            <a:ext cx="1080120" cy="1512168"/>
            <a:chOff x="2627784" y="3429000"/>
            <a:chExt cx="1080120" cy="1512168"/>
          </a:xfrm>
        </p:grpSpPr>
        <p:sp>
          <p:nvSpPr>
            <p:cNvPr id="13" name="Rectángulo 12"/>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Loro</a:t>
              </a:r>
            </a:p>
          </p:txBody>
        </p:sp>
        <p:cxnSp>
          <p:nvCxnSpPr>
            <p:cNvPr id="14" name="Conector recto de flecha 13"/>
            <p:cNvCxnSpPr/>
            <p:nvPr/>
          </p:nvCxnSpPr>
          <p:spPr>
            <a:xfrm flipH="1" flipV="1">
              <a:off x="3131840" y="3429000"/>
              <a:ext cx="72008" cy="108012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6" name="Agrupar 15"/>
          <p:cNvGrpSpPr/>
          <p:nvPr/>
        </p:nvGrpSpPr>
        <p:grpSpPr>
          <a:xfrm>
            <a:off x="7987080" y="3109557"/>
            <a:ext cx="1296144" cy="1512168"/>
            <a:chOff x="2411760" y="3429000"/>
            <a:chExt cx="1296144" cy="1512168"/>
          </a:xfrm>
        </p:grpSpPr>
        <p:sp>
          <p:nvSpPr>
            <p:cNvPr id="17" name="Rectángulo 16"/>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Pingüino</a:t>
              </a:r>
            </a:p>
          </p:txBody>
        </p:sp>
        <p:cxnSp>
          <p:nvCxnSpPr>
            <p:cNvPr id="18" name="Conector recto de flecha 17"/>
            <p:cNvCxnSpPr/>
            <p:nvPr/>
          </p:nvCxnSpPr>
          <p:spPr>
            <a:xfrm flipH="1" flipV="1">
              <a:off x="2411760" y="3429000"/>
              <a:ext cx="792088" cy="108012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20" name="Agrupar 19"/>
          <p:cNvGrpSpPr/>
          <p:nvPr/>
        </p:nvGrpSpPr>
        <p:grpSpPr>
          <a:xfrm>
            <a:off x="8491137" y="2677509"/>
            <a:ext cx="1800200" cy="1440160"/>
            <a:chOff x="1659401" y="3313161"/>
            <a:chExt cx="2048503" cy="1628007"/>
          </a:xfrm>
        </p:grpSpPr>
        <p:sp>
          <p:nvSpPr>
            <p:cNvPr id="21" name="Rectángulo 20"/>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Avestruz</a:t>
              </a:r>
            </a:p>
          </p:txBody>
        </p:sp>
        <p:cxnSp>
          <p:nvCxnSpPr>
            <p:cNvPr id="22" name="Conector recto de flecha 21"/>
            <p:cNvCxnSpPr/>
            <p:nvPr/>
          </p:nvCxnSpPr>
          <p:spPr>
            <a:xfrm flipH="1" flipV="1">
              <a:off x="1659401" y="3313161"/>
              <a:ext cx="1544448" cy="119595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26" name="Agrupar 25"/>
          <p:cNvGrpSpPr/>
          <p:nvPr/>
        </p:nvGrpSpPr>
        <p:grpSpPr>
          <a:xfrm>
            <a:off x="4746720" y="2461485"/>
            <a:ext cx="2088232" cy="1152128"/>
            <a:chOff x="2339752" y="3789040"/>
            <a:chExt cx="2088232" cy="1152128"/>
          </a:xfrm>
        </p:grpSpPr>
        <p:sp>
          <p:nvSpPr>
            <p:cNvPr id="27" name="Rectángulo 26"/>
            <p:cNvSpPr/>
            <p:nvPr/>
          </p:nvSpPr>
          <p:spPr>
            <a:xfrm>
              <a:off x="2339752" y="4509120"/>
              <a:ext cx="1368152"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Ornitorrinco</a:t>
              </a:r>
            </a:p>
          </p:txBody>
        </p:sp>
        <p:cxnSp>
          <p:nvCxnSpPr>
            <p:cNvPr id="28" name="Conector recto de flecha 27"/>
            <p:cNvCxnSpPr/>
            <p:nvPr/>
          </p:nvCxnSpPr>
          <p:spPr>
            <a:xfrm flipV="1">
              <a:off x="3203848" y="3789040"/>
              <a:ext cx="1224136" cy="72008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23"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24"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5"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82</a:t>
            </a:fld>
            <a:endParaRPr lang="es-AR"/>
          </a:p>
        </p:txBody>
      </p:sp>
    </p:spTree>
    <p:extLst>
      <p:ext uri="{BB962C8B-B14F-4D97-AF65-F5344CB8AC3E}">
        <p14:creationId xmlns:p14="http://schemas.microsoft.com/office/powerpoint/2010/main" val="325797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 ISP</a:t>
            </a:r>
          </a:p>
        </p:txBody>
      </p:sp>
      <p:grpSp>
        <p:nvGrpSpPr>
          <p:cNvPr id="4" name="Agrupar 3"/>
          <p:cNvGrpSpPr/>
          <p:nvPr/>
        </p:nvGrpSpPr>
        <p:grpSpPr>
          <a:xfrm>
            <a:off x="5727665" y="2057050"/>
            <a:ext cx="1656184" cy="1080120"/>
            <a:chOff x="2123728" y="2708920"/>
            <a:chExt cx="2668296" cy="1224136"/>
          </a:xfrm>
        </p:grpSpPr>
        <p:sp>
          <p:nvSpPr>
            <p:cNvPr id="5" name="Rectángulo 4"/>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IAve</a:t>
              </a:r>
              <a:endParaRPr lang="es-ES" sz="1400" dirty="0">
                <a:solidFill>
                  <a:schemeClr val="tx1"/>
                </a:solidFill>
              </a:endParaRPr>
            </a:p>
          </p:txBody>
        </p:sp>
        <p:sp>
          <p:nvSpPr>
            <p:cNvPr id="6" name="Rectángulo 5"/>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Comer()</a:t>
              </a:r>
            </a:p>
            <a:p>
              <a:r>
                <a:rPr lang="es-ES" sz="1400" dirty="0">
                  <a:solidFill>
                    <a:schemeClr val="tx1"/>
                  </a:solidFill>
                </a:rPr>
                <a:t>Nacer()</a:t>
              </a:r>
            </a:p>
          </p:txBody>
        </p:sp>
      </p:grpSp>
      <p:grpSp>
        <p:nvGrpSpPr>
          <p:cNvPr id="7" name="Agrupar 6"/>
          <p:cNvGrpSpPr/>
          <p:nvPr/>
        </p:nvGrpSpPr>
        <p:grpSpPr>
          <a:xfrm>
            <a:off x="10192162" y="2845341"/>
            <a:ext cx="2223954" cy="2618826"/>
            <a:chOff x="2912816" y="2406478"/>
            <a:chExt cx="1760630" cy="2487885"/>
          </a:xfrm>
        </p:grpSpPr>
        <p:sp>
          <p:nvSpPr>
            <p:cNvPr id="8" name="Rectángulo 7"/>
            <p:cNvSpPr/>
            <p:nvPr/>
          </p:nvSpPr>
          <p:spPr>
            <a:xfrm>
              <a:off x="2912816" y="4462315"/>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Gorrión</a:t>
              </a:r>
            </a:p>
          </p:txBody>
        </p:sp>
        <p:cxnSp>
          <p:nvCxnSpPr>
            <p:cNvPr id="9" name="Conector recto de flecha 8"/>
            <p:cNvCxnSpPr>
              <a:endCxn id="27" idx="2"/>
            </p:cNvCxnSpPr>
            <p:nvPr/>
          </p:nvCxnSpPr>
          <p:spPr>
            <a:xfrm flipH="1" flipV="1">
              <a:off x="4530930" y="2406478"/>
              <a:ext cx="142516" cy="177859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0" name="Agrupar 9"/>
          <p:cNvGrpSpPr/>
          <p:nvPr/>
        </p:nvGrpSpPr>
        <p:grpSpPr>
          <a:xfrm>
            <a:off x="6015697" y="3137171"/>
            <a:ext cx="4608512" cy="2232248"/>
            <a:chOff x="2627784" y="2011343"/>
            <a:chExt cx="3291794" cy="2929825"/>
          </a:xfrm>
        </p:grpSpPr>
        <p:sp>
          <p:nvSpPr>
            <p:cNvPr id="11" name="Rectángulo 10"/>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Loro</a:t>
              </a:r>
            </a:p>
          </p:txBody>
        </p:sp>
        <p:cxnSp>
          <p:nvCxnSpPr>
            <p:cNvPr id="12" name="Conector recto de flecha 11"/>
            <p:cNvCxnSpPr/>
            <p:nvPr/>
          </p:nvCxnSpPr>
          <p:spPr>
            <a:xfrm flipV="1">
              <a:off x="3203848" y="2011343"/>
              <a:ext cx="2715730" cy="249777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3" name="Agrupar 12"/>
          <p:cNvGrpSpPr/>
          <p:nvPr/>
        </p:nvGrpSpPr>
        <p:grpSpPr>
          <a:xfrm>
            <a:off x="8379960" y="3137170"/>
            <a:ext cx="1380153" cy="2232248"/>
            <a:chOff x="2627784" y="2183685"/>
            <a:chExt cx="1080120" cy="2757483"/>
          </a:xfrm>
        </p:grpSpPr>
        <p:sp>
          <p:nvSpPr>
            <p:cNvPr id="14" name="Rectángulo 13"/>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Pingüino</a:t>
              </a:r>
            </a:p>
          </p:txBody>
        </p:sp>
        <p:cxnSp>
          <p:nvCxnSpPr>
            <p:cNvPr id="15" name="Conector recto de flecha 14"/>
            <p:cNvCxnSpPr/>
            <p:nvPr/>
          </p:nvCxnSpPr>
          <p:spPr>
            <a:xfrm flipH="1" flipV="1">
              <a:off x="2806239" y="2183685"/>
              <a:ext cx="397609" cy="2325436"/>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6" name="Agrupar 15"/>
          <p:cNvGrpSpPr/>
          <p:nvPr/>
        </p:nvGrpSpPr>
        <p:grpSpPr>
          <a:xfrm>
            <a:off x="4312381" y="3137170"/>
            <a:ext cx="911230" cy="2160240"/>
            <a:chOff x="2627783" y="2227823"/>
            <a:chExt cx="1080120" cy="2713345"/>
          </a:xfrm>
        </p:grpSpPr>
        <p:sp>
          <p:nvSpPr>
            <p:cNvPr id="17" name="Rectángulo 16"/>
            <p:cNvSpPr/>
            <p:nvPr/>
          </p:nvSpPr>
          <p:spPr>
            <a:xfrm>
              <a:off x="2627783" y="4509119"/>
              <a:ext cx="1080120" cy="43204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Avestruz</a:t>
              </a:r>
            </a:p>
          </p:txBody>
        </p:sp>
        <p:cxnSp>
          <p:nvCxnSpPr>
            <p:cNvPr id="18" name="Conector recto de flecha 17"/>
            <p:cNvCxnSpPr/>
            <p:nvPr/>
          </p:nvCxnSpPr>
          <p:spPr>
            <a:xfrm flipH="1" flipV="1">
              <a:off x="2769006" y="2227823"/>
              <a:ext cx="434843" cy="228129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9" name="Agrupar 18"/>
          <p:cNvGrpSpPr/>
          <p:nvPr/>
        </p:nvGrpSpPr>
        <p:grpSpPr>
          <a:xfrm>
            <a:off x="3711441" y="2057050"/>
            <a:ext cx="1656184" cy="1080120"/>
            <a:chOff x="2123728" y="2708920"/>
            <a:chExt cx="2668296" cy="1224136"/>
          </a:xfrm>
        </p:grpSpPr>
        <p:sp>
          <p:nvSpPr>
            <p:cNvPr id="20" name="Rectángulo 19"/>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ICorredor</a:t>
              </a:r>
              <a:endParaRPr lang="es-ES" sz="1400" dirty="0">
                <a:solidFill>
                  <a:schemeClr val="tx1"/>
                </a:solidFill>
              </a:endParaRPr>
            </a:p>
          </p:txBody>
        </p:sp>
        <p:sp>
          <p:nvSpPr>
            <p:cNvPr id="21" name="Rectángulo 20"/>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Correr()</a:t>
              </a:r>
            </a:p>
          </p:txBody>
        </p:sp>
      </p:grpSp>
      <p:grpSp>
        <p:nvGrpSpPr>
          <p:cNvPr id="22" name="Agrupar 21"/>
          <p:cNvGrpSpPr/>
          <p:nvPr/>
        </p:nvGrpSpPr>
        <p:grpSpPr>
          <a:xfrm>
            <a:off x="7815897" y="2057050"/>
            <a:ext cx="1656184" cy="1080120"/>
            <a:chOff x="2123728" y="2708920"/>
            <a:chExt cx="2668296" cy="1224136"/>
          </a:xfrm>
        </p:grpSpPr>
        <p:sp>
          <p:nvSpPr>
            <p:cNvPr id="23" name="Rectángulo 22"/>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INadador</a:t>
              </a:r>
              <a:endParaRPr lang="es-ES" sz="1400" dirty="0">
                <a:solidFill>
                  <a:schemeClr val="tx1"/>
                </a:solidFill>
              </a:endParaRPr>
            </a:p>
          </p:txBody>
        </p:sp>
        <p:sp>
          <p:nvSpPr>
            <p:cNvPr id="24" name="Rectángulo 23"/>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Nadar()</a:t>
              </a:r>
            </a:p>
          </p:txBody>
        </p:sp>
      </p:grpSp>
      <p:grpSp>
        <p:nvGrpSpPr>
          <p:cNvPr id="25" name="Agrupar 24"/>
          <p:cNvGrpSpPr/>
          <p:nvPr/>
        </p:nvGrpSpPr>
        <p:grpSpPr>
          <a:xfrm>
            <a:off x="9832121" y="2057050"/>
            <a:ext cx="1656184" cy="1080120"/>
            <a:chOff x="2123728" y="2708920"/>
            <a:chExt cx="2668296" cy="1224136"/>
          </a:xfrm>
        </p:grpSpPr>
        <p:sp>
          <p:nvSpPr>
            <p:cNvPr id="26" name="Rectángulo 25"/>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IVolador</a:t>
              </a:r>
              <a:endParaRPr lang="es-ES" sz="1400" dirty="0">
                <a:solidFill>
                  <a:schemeClr val="tx1"/>
                </a:solidFill>
              </a:endParaRPr>
            </a:p>
          </p:txBody>
        </p:sp>
        <p:sp>
          <p:nvSpPr>
            <p:cNvPr id="27" name="Rectángulo 26"/>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Volar()</a:t>
              </a:r>
            </a:p>
          </p:txBody>
        </p:sp>
      </p:grpSp>
      <p:cxnSp>
        <p:nvCxnSpPr>
          <p:cNvPr id="30" name="Conector recto de flecha 29"/>
          <p:cNvCxnSpPr/>
          <p:nvPr/>
        </p:nvCxnSpPr>
        <p:spPr>
          <a:xfrm flipH="1" flipV="1">
            <a:off x="6663769" y="3137170"/>
            <a:ext cx="4104456" cy="187220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a:stCxn id="14" idx="0"/>
          </p:cNvCxnSpPr>
          <p:nvPr/>
        </p:nvCxnSpPr>
        <p:spPr>
          <a:xfrm flipH="1" flipV="1">
            <a:off x="6735778" y="3137171"/>
            <a:ext cx="2334259" cy="1882495"/>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Conector recto de flecha 37"/>
          <p:cNvCxnSpPr/>
          <p:nvPr/>
        </p:nvCxnSpPr>
        <p:spPr>
          <a:xfrm flipH="1" flipV="1">
            <a:off x="6519753" y="3137172"/>
            <a:ext cx="288032" cy="187220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2" name="Conector recto de flecha 41"/>
          <p:cNvCxnSpPr/>
          <p:nvPr/>
        </p:nvCxnSpPr>
        <p:spPr>
          <a:xfrm flipV="1">
            <a:off x="4791561" y="3137170"/>
            <a:ext cx="1728192" cy="180020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Marcador de pie de página 2"/>
          <p:cNvSpPr>
            <a:spLocks noGrp="1"/>
          </p:cNvSpPr>
          <p:nvPr>
            <p:ph type="ftr" sz="quarter" idx="11"/>
          </p:nvPr>
        </p:nvSpPr>
        <p:spPr/>
        <p:txBody>
          <a:bodyPr/>
          <a:lstStyle/>
          <a:p>
            <a:r>
              <a:rPr lang="es-AR"/>
              <a:t>Bases del Diseño de Software - SOLID - ISP</a:t>
            </a:r>
            <a:endParaRPr lang="es-ES"/>
          </a:p>
        </p:txBody>
      </p:sp>
      <p:sp>
        <p:nvSpPr>
          <p:cNvPr id="28" name="Marcador de número de diapositiva 27"/>
          <p:cNvSpPr>
            <a:spLocks noGrp="1"/>
          </p:cNvSpPr>
          <p:nvPr>
            <p:ph type="sldNum" sz="quarter" idx="12"/>
          </p:nvPr>
        </p:nvSpPr>
        <p:spPr/>
        <p:txBody>
          <a:bodyPr/>
          <a:lstStyle/>
          <a:p>
            <a:fld id="{132FADFE-3B8F-471C-ABF0-DBC7717ECBBC}" type="slidenum">
              <a:rPr lang="es-ES" smtClean="0"/>
              <a:pPr/>
              <a:t>83</a:t>
            </a:fld>
            <a:endParaRPr lang="es-ES"/>
          </a:p>
        </p:txBody>
      </p:sp>
    </p:spTree>
    <p:extLst>
      <p:ext uri="{BB962C8B-B14F-4D97-AF65-F5344CB8AC3E}">
        <p14:creationId xmlns:p14="http://schemas.microsoft.com/office/powerpoint/2010/main" val="279851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 ISP</a:t>
            </a:r>
          </a:p>
        </p:txBody>
      </p:sp>
      <p:grpSp>
        <p:nvGrpSpPr>
          <p:cNvPr id="4" name="Agrupar 3"/>
          <p:cNvGrpSpPr/>
          <p:nvPr/>
        </p:nvGrpSpPr>
        <p:grpSpPr>
          <a:xfrm>
            <a:off x="5731580" y="2593903"/>
            <a:ext cx="1656184" cy="1080120"/>
            <a:chOff x="2123728" y="2708920"/>
            <a:chExt cx="2668296" cy="1224136"/>
          </a:xfrm>
        </p:grpSpPr>
        <p:sp>
          <p:nvSpPr>
            <p:cNvPr id="5" name="Rectángulo 4"/>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IAve</a:t>
              </a:r>
              <a:endParaRPr lang="es-ES" sz="1400" dirty="0">
                <a:solidFill>
                  <a:schemeClr val="tx1"/>
                </a:solidFill>
              </a:endParaRPr>
            </a:p>
          </p:txBody>
        </p:sp>
        <p:sp>
          <p:nvSpPr>
            <p:cNvPr id="6" name="Rectángulo 5"/>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Comer()</a:t>
              </a:r>
            </a:p>
          </p:txBody>
        </p:sp>
      </p:grpSp>
      <p:grpSp>
        <p:nvGrpSpPr>
          <p:cNvPr id="10" name="Agrupar 9"/>
          <p:cNvGrpSpPr/>
          <p:nvPr/>
        </p:nvGrpSpPr>
        <p:grpSpPr>
          <a:xfrm>
            <a:off x="6019612" y="3674024"/>
            <a:ext cx="4608512" cy="2232248"/>
            <a:chOff x="2627784" y="2011343"/>
            <a:chExt cx="3291794" cy="2929825"/>
          </a:xfrm>
        </p:grpSpPr>
        <p:sp>
          <p:nvSpPr>
            <p:cNvPr id="11" name="Rectángulo 10"/>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Loro</a:t>
              </a:r>
            </a:p>
          </p:txBody>
        </p:sp>
        <p:cxnSp>
          <p:nvCxnSpPr>
            <p:cNvPr id="12" name="Conector recto de flecha 11"/>
            <p:cNvCxnSpPr/>
            <p:nvPr/>
          </p:nvCxnSpPr>
          <p:spPr>
            <a:xfrm flipV="1">
              <a:off x="3203848" y="2011343"/>
              <a:ext cx="2715730" cy="2497779"/>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3" name="Agrupar 12"/>
          <p:cNvGrpSpPr/>
          <p:nvPr/>
        </p:nvGrpSpPr>
        <p:grpSpPr>
          <a:xfrm>
            <a:off x="8383875" y="3674023"/>
            <a:ext cx="1380153" cy="2232248"/>
            <a:chOff x="2627784" y="2183685"/>
            <a:chExt cx="1080120" cy="2757483"/>
          </a:xfrm>
        </p:grpSpPr>
        <p:sp>
          <p:nvSpPr>
            <p:cNvPr id="14" name="Rectángulo 13"/>
            <p:cNvSpPr/>
            <p:nvPr/>
          </p:nvSpPr>
          <p:spPr>
            <a:xfrm>
              <a:off x="2627784" y="4509120"/>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Pingüino</a:t>
              </a:r>
            </a:p>
          </p:txBody>
        </p:sp>
        <p:cxnSp>
          <p:nvCxnSpPr>
            <p:cNvPr id="15" name="Conector recto de flecha 14"/>
            <p:cNvCxnSpPr/>
            <p:nvPr/>
          </p:nvCxnSpPr>
          <p:spPr>
            <a:xfrm flipH="1" flipV="1">
              <a:off x="2806239" y="2183685"/>
              <a:ext cx="397609" cy="2325436"/>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6" name="Agrupar 15"/>
          <p:cNvGrpSpPr/>
          <p:nvPr/>
        </p:nvGrpSpPr>
        <p:grpSpPr>
          <a:xfrm>
            <a:off x="4316296" y="3674023"/>
            <a:ext cx="911230" cy="2160240"/>
            <a:chOff x="2627783" y="2227823"/>
            <a:chExt cx="1080120" cy="2713345"/>
          </a:xfrm>
        </p:grpSpPr>
        <p:sp>
          <p:nvSpPr>
            <p:cNvPr id="17" name="Rectángulo 16"/>
            <p:cNvSpPr/>
            <p:nvPr/>
          </p:nvSpPr>
          <p:spPr>
            <a:xfrm>
              <a:off x="2627783" y="4509119"/>
              <a:ext cx="1080120" cy="43204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Avestruz</a:t>
              </a:r>
            </a:p>
          </p:txBody>
        </p:sp>
        <p:cxnSp>
          <p:nvCxnSpPr>
            <p:cNvPr id="18" name="Conector recto de flecha 17"/>
            <p:cNvCxnSpPr/>
            <p:nvPr/>
          </p:nvCxnSpPr>
          <p:spPr>
            <a:xfrm flipH="1" flipV="1">
              <a:off x="2769006" y="2227823"/>
              <a:ext cx="434843" cy="228129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19" name="Agrupar 18"/>
          <p:cNvGrpSpPr/>
          <p:nvPr/>
        </p:nvGrpSpPr>
        <p:grpSpPr>
          <a:xfrm>
            <a:off x="3715356" y="2593903"/>
            <a:ext cx="1656184" cy="1080120"/>
            <a:chOff x="2123728" y="2708920"/>
            <a:chExt cx="2668296" cy="1224136"/>
          </a:xfrm>
        </p:grpSpPr>
        <p:sp>
          <p:nvSpPr>
            <p:cNvPr id="20" name="Rectángulo 19"/>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ICorredor</a:t>
              </a:r>
              <a:endParaRPr lang="es-ES" sz="1400" dirty="0">
                <a:solidFill>
                  <a:schemeClr val="tx1"/>
                </a:solidFill>
              </a:endParaRPr>
            </a:p>
          </p:txBody>
        </p:sp>
        <p:sp>
          <p:nvSpPr>
            <p:cNvPr id="21" name="Rectángulo 20"/>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Correr()</a:t>
              </a:r>
            </a:p>
          </p:txBody>
        </p:sp>
      </p:grpSp>
      <p:grpSp>
        <p:nvGrpSpPr>
          <p:cNvPr id="22" name="Agrupar 21"/>
          <p:cNvGrpSpPr/>
          <p:nvPr/>
        </p:nvGrpSpPr>
        <p:grpSpPr>
          <a:xfrm>
            <a:off x="7819812" y="2593903"/>
            <a:ext cx="1656184" cy="1080120"/>
            <a:chOff x="2123728" y="2708920"/>
            <a:chExt cx="2668296" cy="1224136"/>
          </a:xfrm>
        </p:grpSpPr>
        <p:sp>
          <p:nvSpPr>
            <p:cNvPr id="23" name="Rectángulo 22"/>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INadador</a:t>
              </a:r>
              <a:endParaRPr lang="es-ES" sz="1400" dirty="0">
                <a:solidFill>
                  <a:schemeClr val="tx1"/>
                </a:solidFill>
              </a:endParaRPr>
            </a:p>
          </p:txBody>
        </p:sp>
        <p:sp>
          <p:nvSpPr>
            <p:cNvPr id="24" name="Rectángulo 23"/>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Nadar()</a:t>
              </a:r>
            </a:p>
          </p:txBody>
        </p:sp>
      </p:grpSp>
      <p:grpSp>
        <p:nvGrpSpPr>
          <p:cNvPr id="25" name="Agrupar 24"/>
          <p:cNvGrpSpPr/>
          <p:nvPr/>
        </p:nvGrpSpPr>
        <p:grpSpPr>
          <a:xfrm>
            <a:off x="9836036" y="2593903"/>
            <a:ext cx="1656184" cy="1080120"/>
            <a:chOff x="2123728" y="2708920"/>
            <a:chExt cx="2668296" cy="1224136"/>
          </a:xfrm>
        </p:grpSpPr>
        <p:sp>
          <p:nvSpPr>
            <p:cNvPr id="26" name="Rectángulo 25"/>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IVolador</a:t>
              </a:r>
              <a:endParaRPr lang="es-ES" sz="1400" dirty="0">
                <a:solidFill>
                  <a:schemeClr val="tx1"/>
                </a:solidFill>
              </a:endParaRPr>
            </a:p>
          </p:txBody>
        </p:sp>
        <p:sp>
          <p:nvSpPr>
            <p:cNvPr id="27" name="Rectángulo 26"/>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Volar()</a:t>
              </a:r>
            </a:p>
          </p:txBody>
        </p:sp>
      </p:grpSp>
      <p:cxnSp>
        <p:nvCxnSpPr>
          <p:cNvPr id="30" name="Conector recto de flecha 29"/>
          <p:cNvCxnSpPr/>
          <p:nvPr/>
        </p:nvCxnSpPr>
        <p:spPr>
          <a:xfrm flipH="1" flipV="1">
            <a:off x="6667684" y="3674023"/>
            <a:ext cx="4104456" cy="1872208"/>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a:stCxn id="14" idx="0"/>
          </p:cNvCxnSpPr>
          <p:nvPr/>
        </p:nvCxnSpPr>
        <p:spPr>
          <a:xfrm flipH="1" flipV="1">
            <a:off x="6739693" y="3674024"/>
            <a:ext cx="2334259" cy="1882495"/>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8" name="Conector recto de flecha 37"/>
          <p:cNvCxnSpPr/>
          <p:nvPr/>
        </p:nvCxnSpPr>
        <p:spPr>
          <a:xfrm flipH="1" flipV="1">
            <a:off x="6523668" y="3674025"/>
            <a:ext cx="288032" cy="187220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2" name="Conector recto de flecha 41"/>
          <p:cNvCxnSpPr/>
          <p:nvPr/>
        </p:nvCxnSpPr>
        <p:spPr>
          <a:xfrm flipV="1">
            <a:off x="4795476" y="3674023"/>
            <a:ext cx="1728192" cy="180020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31" name="Agrupar 30"/>
          <p:cNvGrpSpPr/>
          <p:nvPr/>
        </p:nvGrpSpPr>
        <p:grpSpPr>
          <a:xfrm>
            <a:off x="3715356" y="1081735"/>
            <a:ext cx="1656184" cy="1080120"/>
            <a:chOff x="2123728" y="2708920"/>
            <a:chExt cx="2668296" cy="1224136"/>
          </a:xfrm>
        </p:grpSpPr>
        <p:sp>
          <p:nvSpPr>
            <p:cNvPr id="32" name="Rectángulo 31"/>
            <p:cNvSpPr/>
            <p:nvPr/>
          </p:nvSpPr>
          <p:spPr>
            <a:xfrm>
              <a:off x="2123728" y="2708920"/>
              <a:ext cx="2668296"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err="1">
                  <a:solidFill>
                    <a:schemeClr val="tx1"/>
                  </a:solidFill>
                </a:rPr>
                <a:t>IOviparo</a:t>
              </a:r>
              <a:endParaRPr lang="es-ES" sz="1400" dirty="0">
                <a:solidFill>
                  <a:schemeClr val="tx1"/>
                </a:solidFill>
              </a:endParaRPr>
            </a:p>
          </p:txBody>
        </p:sp>
        <p:sp>
          <p:nvSpPr>
            <p:cNvPr id="33" name="Rectángulo 32"/>
            <p:cNvSpPr/>
            <p:nvPr/>
          </p:nvSpPr>
          <p:spPr>
            <a:xfrm>
              <a:off x="2123728" y="3140968"/>
              <a:ext cx="2668296" cy="7920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s-ES" sz="1400" dirty="0">
                  <a:solidFill>
                    <a:schemeClr val="tx1"/>
                  </a:solidFill>
                </a:rPr>
                <a:t>Nacer()</a:t>
              </a:r>
            </a:p>
          </p:txBody>
        </p:sp>
      </p:grpSp>
      <p:sp>
        <p:nvSpPr>
          <p:cNvPr id="3" name="CuadroTexto 2"/>
          <p:cNvSpPr txBox="1"/>
          <p:nvPr/>
        </p:nvSpPr>
        <p:spPr>
          <a:xfrm>
            <a:off x="10153557" y="4666081"/>
            <a:ext cx="184666" cy="369332"/>
          </a:xfrm>
          <a:prstGeom prst="rect">
            <a:avLst/>
          </a:prstGeom>
          <a:noFill/>
        </p:spPr>
        <p:txBody>
          <a:bodyPr wrap="none" rtlCol="0">
            <a:spAutoFit/>
          </a:bodyPr>
          <a:lstStyle/>
          <a:p>
            <a:endParaRPr lang="es-ES" dirty="0"/>
          </a:p>
        </p:txBody>
      </p:sp>
      <p:grpSp>
        <p:nvGrpSpPr>
          <p:cNvPr id="35" name="Agrupar 34"/>
          <p:cNvGrpSpPr/>
          <p:nvPr/>
        </p:nvGrpSpPr>
        <p:grpSpPr>
          <a:xfrm>
            <a:off x="10124068" y="3674024"/>
            <a:ext cx="1364362" cy="2326997"/>
            <a:chOff x="2912816" y="2683716"/>
            <a:chExt cx="1080120" cy="2210647"/>
          </a:xfrm>
        </p:grpSpPr>
        <p:sp>
          <p:nvSpPr>
            <p:cNvPr id="36" name="Rectángulo 35"/>
            <p:cNvSpPr/>
            <p:nvPr/>
          </p:nvSpPr>
          <p:spPr>
            <a:xfrm>
              <a:off x="2912816" y="4462315"/>
              <a:ext cx="1080120"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Gorrión</a:t>
              </a:r>
            </a:p>
          </p:txBody>
        </p:sp>
        <p:cxnSp>
          <p:nvCxnSpPr>
            <p:cNvPr id="37" name="Conector recto de flecha 36"/>
            <p:cNvCxnSpPr/>
            <p:nvPr/>
          </p:nvCxnSpPr>
          <p:spPr>
            <a:xfrm flipH="1" flipV="1">
              <a:off x="3283357" y="2683716"/>
              <a:ext cx="142516" cy="1778597"/>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cxnSp>
        <p:nvCxnSpPr>
          <p:cNvPr id="39" name="Conector recto de flecha 38"/>
          <p:cNvCxnSpPr>
            <a:stCxn id="5" idx="0"/>
          </p:cNvCxnSpPr>
          <p:nvPr/>
        </p:nvCxnSpPr>
        <p:spPr>
          <a:xfrm flipH="1" flipV="1">
            <a:off x="5371540" y="1657799"/>
            <a:ext cx="1188132" cy="936104"/>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1" name="Agrupar 40"/>
          <p:cNvGrpSpPr/>
          <p:nvPr/>
        </p:nvGrpSpPr>
        <p:grpSpPr>
          <a:xfrm>
            <a:off x="5371540" y="1729807"/>
            <a:ext cx="3816424" cy="576064"/>
            <a:chOff x="-108520" y="4365104"/>
            <a:chExt cx="3816424" cy="576064"/>
          </a:xfrm>
        </p:grpSpPr>
        <p:sp>
          <p:nvSpPr>
            <p:cNvPr id="43" name="Rectángulo 42"/>
            <p:cNvSpPr/>
            <p:nvPr/>
          </p:nvSpPr>
          <p:spPr>
            <a:xfrm>
              <a:off x="2339752" y="4509120"/>
              <a:ext cx="1368152" cy="43204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400" dirty="0">
                  <a:solidFill>
                    <a:schemeClr val="tx1"/>
                  </a:solidFill>
                </a:rPr>
                <a:t>Ornitorrinco</a:t>
              </a:r>
            </a:p>
          </p:txBody>
        </p:sp>
        <p:cxnSp>
          <p:nvCxnSpPr>
            <p:cNvPr id="44" name="Conector recto de flecha 43"/>
            <p:cNvCxnSpPr/>
            <p:nvPr/>
          </p:nvCxnSpPr>
          <p:spPr>
            <a:xfrm flipH="1" flipV="1">
              <a:off x="-108520" y="4365104"/>
              <a:ext cx="2448272" cy="36004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4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4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4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84</a:t>
            </a:fld>
            <a:endParaRPr lang="es-AR"/>
          </a:p>
        </p:txBody>
      </p:sp>
    </p:spTree>
    <p:extLst>
      <p:ext uri="{BB962C8B-B14F-4D97-AF65-F5344CB8AC3E}">
        <p14:creationId xmlns:p14="http://schemas.microsoft.com/office/powerpoint/2010/main" val="4183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¿Por qué importa el ISP?</a:t>
            </a:r>
          </a:p>
        </p:txBody>
      </p:sp>
      <p:sp>
        <p:nvSpPr>
          <p:cNvPr id="3" name="2 Marcador de contenido"/>
          <p:cNvSpPr>
            <a:spLocks noGrp="1"/>
          </p:cNvSpPr>
          <p:nvPr>
            <p:ph idx="1"/>
          </p:nvPr>
        </p:nvSpPr>
        <p:spPr>
          <a:xfrm>
            <a:off x="3610984" y="1279172"/>
            <a:ext cx="8291264" cy="4445848"/>
          </a:xfrm>
        </p:spPr>
        <p:txBody>
          <a:bodyPr>
            <a:normAutofit lnSpcReduction="10000"/>
          </a:bodyPr>
          <a:lstStyle/>
          <a:p>
            <a:r>
              <a:rPr lang="es-AR" dirty="0"/>
              <a:t>Si la interface cuenta con miembros que no son utilizados por algunos herederos, los herederos pueden verse afectados por cambios en la interface, aunque los métodos que utilizan no hayan sido efectivamente cambiados.</a:t>
            </a:r>
          </a:p>
          <a:p>
            <a:endParaRPr lang="es-AR" dirty="0"/>
          </a:p>
          <a:p>
            <a:r>
              <a:rPr lang="es-AR" dirty="0"/>
              <a:t>Este principio trata de sobreponerse a las desventajas de las interfaces “obesas”.</a:t>
            </a:r>
          </a:p>
          <a:p>
            <a:endParaRPr lang="es-AR" dirty="0"/>
          </a:p>
          <a:p>
            <a:r>
              <a:rPr lang="es-AR" dirty="0"/>
              <a:t>Las clases que tienen interfaces “obesas” son clases cuyas interfaces no son cohesivas.</a:t>
            </a:r>
          </a:p>
          <a:p>
            <a:endParaRPr lang="es-AR" dirty="0"/>
          </a:p>
          <a:p>
            <a:r>
              <a:rPr lang="es-AR" dirty="0"/>
              <a:t>ISP reconoce que existen objetos que requieren interfaces no cohesivas, sugiriendo que los clientes no deberían conocerlos como una clase única, sino como clases base abstractas que tienen interfaces cohesivas.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85</a:t>
            </a:fld>
            <a:endParaRPr lang="es-AR"/>
          </a:p>
        </p:txBody>
      </p:sp>
    </p:spTree>
    <p:extLst>
      <p:ext uri="{BB962C8B-B14F-4D97-AF65-F5344CB8AC3E}">
        <p14:creationId xmlns:p14="http://schemas.microsoft.com/office/powerpoint/2010/main" val="33096452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Resumen ISP</a:t>
            </a:r>
          </a:p>
        </p:txBody>
      </p:sp>
      <p:sp>
        <p:nvSpPr>
          <p:cNvPr id="5" name="2 CuadroTexto"/>
          <p:cNvSpPr txBox="1"/>
          <p:nvPr/>
        </p:nvSpPr>
        <p:spPr>
          <a:xfrm>
            <a:off x="4349785" y="1782776"/>
            <a:ext cx="6571942" cy="1107996"/>
          </a:xfrm>
          <a:prstGeom prst="rect">
            <a:avLst/>
          </a:prstGeom>
          <a:noFill/>
        </p:spPr>
        <p:txBody>
          <a:bodyPr wrap="square" rtlCol="0">
            <a:spAutoFit/>
          </a:bodyPr>
          <a:lstStyle/>
          <a:p>
            <a:pPr algn="ctr"/>
            <a:r>
              <a:rPr lang="es-AR" sz="6600" dirty="0"/>
              <a:t>ABSTRACCION</a:t>
            </a:r>
          </a:p>
        </p:txBody>
      </p:sp>
      <p:sp>
        <p:nvSpPr>
          <p:cNvPr id="6" name="3 CuadroTexto"/>
          <p:cNvSpPr txBox="1"/>
          <p:nvPr/>
        </p:nvSpPr>
        <p:spPr>
          <a:xfrm>
            <a:off x="4205769" y="4015024"/>
            <a:ext cx="6859974" cy="1107996"/>
          </a:xfrm>
          <a:prstGeom prst="rect">
            <a:avLst/>
          </a:prstGeom>
          <a:noFill/>
        </p:spPr>
        <p:txBody>
          <a:bodyPr wrap="square" rtlCol="0">
            <a:spAutoFit/>
          </a:bodyPr>
          <a:lstStyle/>
          <a:p>
            <a:pPr algn="ctr"/>
            <a:r>
              <a:rPr lang="es-AR" sz="6600" dirty="0"/>
              <a:t>COHESION</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86</a:t>
            </a:fld>
            <a:endParaRPr lang="es-AR"/>
          </a:p>
        </p:txBody>
      </p:sp>
    </p:spTree>
    <p:extLst>
      <p:ext uri="{BB962C8B-B14F-4D97-AF65-F5344CB8AC3E}">
        <p14:creationId xmlns:p14="http://schemas.microsoft.com/office/powerpoint/2010/main" val="38915762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Principio de Inversion de Dependencias</a:t>
            </a:r>
          </a:p>
        </p:txBody>
      </p:sp>
      <p:sp>
        <p:nvSpPr>
          <p:cNvPr id="3" name="2 Marcador de texto"/>
          <p:cNvSpPr>
            <a:spLocks noGrp="1"/>
          </p:cNvSpPr>
          <p:nvPr>
            <p:ph type="body" sz="half" idx="2"/>
          </p:nvPr>
        </p:nvSpPr>
        <p:spPr/>
        <p:txBody>
          <a:bodyPr/>
          <a:lstStyle/>
          <a:p>
            <a:endParaRPr lang="es-AR"/>
          </a:p>
        </p:txBody>
      </p:sp>
      <p:pic>
        <p:nvPicPr>
          <p:cNvPr id="5128" name="Picture 8" descr="http://www.tomdalling.com/blog/wp-content/uploads/DIP.jp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2913" r="2913"/>
          <a:stretch>
            <a:fillRect/>
          </a:stretch>
        </p:blipFill>
        <p:spPr bwMode="auto">
          <a:prstGeom prst="rect">
            <a:avLst/>
          </a:prstGeom>
          <a:noFill/>
          <a:extLst>
            <a:ext uri="{909E8E84-426E-40dd-AFC4-6F175D3DCCD1}">
              <a14:hiddenFill xmlns="" xmlns:a14="http://schemas.microsoft.com/office/drawing/2010/main">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87</a:t>
            </a:fld>
            <a:endParaRPr lang="es-AR"/>
          </a:p>
        </p:txBody>
      </p:sp>
    </p:spTree>
    <p:extLst>
      <p:ext uri="{BB962C8B-B14F-4D97-AF65-F5344CB8AC3E}">
        <p14:creationId xmlns:p14="http://schemas.microsoft.com/office/powerpoint/2010/main" val="2671435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Alto Acoplamiento</a:t>
            </a:r>
          </a:p>
        </p:txBody>
      </p:sp>
      <p:sp>
        <p:nvSpPr>
          <p:cNvPr id="3" name="Marcador de contenido 2"/>
          <p:cNvSpPr>
            <a:spLocks noGrp="1"/>
          </p:cNvSpPr>
          <p:nvPr>
            <p:ph idx="1"/>
          </p:nvPr>
        </p:nvSpPr>
        <p:spPr>
          <a:xfrm>
            <a:off x="3999474" y="1699080"/>
            <a:ext cx="7408333" cy="3450696"/>
          </a:xfrm>
        </p:spPr>
        <p:txBody>
          <a:bodyPr>
            <a:normAutofit/>
          </a:bodyPr>
          <a:lstStyle/>
          <a:p>
            <a:r>
              <a:rPr lang="es-ES" dirty="0"/>
              <a:t>Dos piezas están altamente acopladas  si están fuertemente vinculadas o son dependientes entre si.</a:t>
            </a:r>
          </a:p>
          <a:p>
            <a:endParaRPr lang="es-ES" dirty="0"/>
          </a:p>
          <a:p>
            <a:r>
              <a:rPr lang="es-ES" dirty="0"/>
              <a:t>Las piezas altamente acopladas no pueden trabajar de manera independiente entre si.</a:t>
            </a:r>
          </a:p>
          <a:p>
            <a:endParaRPr lang="es-ES" dirty="0"/>
          </a:p>
          <a:p>
            <a:r>
              <a:rPr lang="es-ES" dirty="0"/>
              <a:t>Realizar cambios sobre una pieza es difícil ya que puede generar una serie de cambios en las clases que están altamente acopladas con ella.</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88</a:t>
            </a:fld>
            <a:endParaRPr lang="es-AR"/>
          </a:p>
        </p:txBody>
      </p:sp>
    </p:spTree>
    <p:extLst>
      <p:ext uri="{BB962C8B-B14F-4D97-AF65-F5344CB8AC3E}">
        <p14:creationId xmlns:p14="http://schemas.microsoft.com/office/powerpoint/2010/main" val="32122663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a:t>
            </a:r>
          </a:p>
        </p:txBody>
      </p:sp>
      <p:sp>
        <p:nvSpPr>
          <p:cNvPr id="3" name="Marcador de contenido 2"/>
          <p:cNvSpPr>
            <a:spLocks noGrp="1"/>
          </p:cNvSpPr>
          <p:nvPr>
            <p:ph idx="1"/>
          </p:nvPr>
        </p:nvSpPr>
        <p:spPr>
          <a:xfrm>
            <a:off x="3756282" y="1699080"/>
            <a:ext cx="7408333" cy="3450696"/>
          </a:xfrm>
        </p:spPr>
        <p:txBody>
          <a:bodyPr>
            <a:noAutofit/>
          </a:bodyPr>
          <a:lstStyle/>
          <a:p>
            <a:pPr marL="0" indent="0" algn="ctr">
              <a:buNone/>
            </a:pPr>
            <a:r>
              <a:rPr lang="es-ES" sz="3200" b="1" dirty="0">
                <a:solidFill>
                  <a:schemeClr val="tx2">
                    <a:lumMod val="60000"/>
                    <a:lumOff val="40000"/>
                  </a:schemeClr>
                </a:solidFill>
              </a:rPr>
              <a:t>Los módulos de alto nivel no deberían depender de los módulos de bajo nivel, ambos deberían depender de abstracciones.</a:t>
            </a:r>
          </a:p>
          <a:p>
            <a:pPr marL="0" indent="0" algn="ctr">
              <a:buNone/>
            </a:pPr>
            <a:endParaRPr lang="es-ES" sz="3200" b="1" dirty="0">
              <a:solidFill>
                <a:schemeClr val="tx2">
                  <a:lumMod val="60000"/>
                  <a:lumOff val="40000"/>
                </a:schemeClr>
              </a:solidFill>
            </a:endParaRPr>
          </a:p>
          <a:p>
            <a:pPr marL="0" indent="0" algn="ctr">
              <a:buNone/>
            </a:pPr>
            <a:r>
              <a:rPr lang="es-ES" sz="3200" b="1" dirty="0">
                <a:solidFill>
                  <a:schemeClr val="tx2">
                    <a:lumMod val="60000"/>
                    <a:lumOff val="40000"/>
                  </a:schemeClr>
                </a:solidFill>
              </a:rPr>
              <a:t>Las abstracciones no deben depender de los detalles. Detalles deben depender de las abstracciones.</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89</a:t>
            </a:fld>
            <a:endParaRPr lang="es-AR"/>
          </a:p>
        </p:txBody>
      </p:sp>
    </p:spTree>
    <p:extLst>
      <p:ext uri="{BB962C8B-B14F-4D97-AF65-F5344CB8AC3E}">
        <p14:creationId xmlns:p14="http://schemas.microsoft.com/office/powerpoint/2010/main" val="379983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Fragilidad</a:t>
            </a:r>
            <a:endParaRPr lang="es-AR" dirty="0"/>
          </a:p>
        </p:txBody>
      </p:sp>
      <p:pic>
        <p:nvPicPr>
          <p:cNvPr id="3074" name="Picture 2" descr="http://2.bp.blogspot.com/-T6vs1mT8lkE/T-qwVOAWbMI/AAAAAAAAACk/I6fvtJLgk9M/s16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570" y="1480794"/>
            <a:ext cx="2447725" cy="3391848"/>
          </a:xfrm>
          <a:prstGeom prst="rect">
            <a:avLst/>
          </a:prstGeom>
          <a:noFill/>
          <a:extLst>
            <a:ext uri="{909E8E84-426E-40dd-AFC4-6F175D3DCCD1}">
              <a14:hiddenFill xmlns="" xmlns:a14="http://schemas.microsoft.com/office/drawing/2010/main">
                <a:solidFill>
                  <a:srgbClr val="FFFFFF"/>
                </a:solidFill>
              </a14:hiddenFill>
            </a:ext>
          </a:extLst>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38049947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Dependencia</a:t>
            </a:r>
          </a:p>
        </p:txBody>
      </p:sp>
      <p:sp>
        <p:nvSpPr>
          <p:cNvPr id="3" name="Marcador de contenido 2"/>
          <p:cNvSpPr>
            <a:spLocks noGrp="1"/>
          </p:cNvSpPr>
          <p:nvPr>
            <p:ph idx="1"/>
          </p:nvPr>
        </p:nvSpPr>
        <p:spPr>
          <a:xfrm>
            <a:off x="3646436" y="1335900"/>
            <a:ext cx="6059016" cy="4389120"/>
          </a:xfrm>
        </p:spPr>
        <p:txBody>
          <a:bodyPr>
            <a:normAutofit/>
          </a:bodyPr>
          <a:lstStyle/>
          <a:p>
            <a:r>
              <a:rPr lang="es-ES" dirty="0"/>
              <a:t>La tendencia desde las metodologías tradicionales es que los módulos de alto nivel dependan de los módulos menores.</a:t>
            </a:r>
          </a:p>
          <a:p>
            <a:endParaRPr lang="es-ES" dirty="0"/>
          </a:p>
          <a:p>
            <a:r>
              <a:rPr lang="es-ES" dirty="0"/>
              <a:t>Estructura jerárquica de llamadas desde los programas superiores a los inferiores.</a:t>
            </a:r>
          </a:p>
          <a:p>
            <a:endParaRPr lang="es-ES" dirty="0"/>
          </a:p>
          <a:p>
            <a:r>
              <a:rPr lang="es-ES" dirty="0"/>
              <a:t>La inversión de la dependencia aparece en un software OO bien diseñado.</a:t>
            </a:r>
          </a:p>
          <a:p>
            <a:endParaRPr lang="es-ES" dirty="0"/>
          </a:p>
        </p:txBody>
      </p:sp>
      <p:pic>
        <p:nvPicPr>
          <p:cNvPr id="4" name="Imagen 3"/>
          <p:cNvPicPr>
            <a:picLocks noChangeAspect="1"/>
          </p:cNvPicPr>
          <p:nvPr/>
        </p:nvPicPr>
        <p:blipFill>
          <a:blip r:embed="rId2"/>
          <a:stretch>
            <a:fillRect/>
          </a:stretch>
        </p:blipFill>
        <p:spPr>
          <a:xfrm>
            <a:off x="9016225" y="4009932"/>
            <a:ext cx="2270523" cy="1512168"/>
          </a:xfrm>
          <a:prstGeom prst="rect">
            <a:avLst/>
          </a:prstGeom>
        </p:spPr>
      </p:pic>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90</a:t>
            </a:fld>
            <a:endParaRPr lang="es-AR"/>
          </a:p>
        </p:txBody>
      </p:sp>
    </p:spTree>
    <p:extLst>
      <p:ext uri="{BB962C8B-B14F-4D97-AF65-F5344CB8AC3E}">
        <p14:creationId xmlns:p14="http://schemas.microsoft.com/office/powerpoint/2010/main" val="4253207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Simple</a:t>
            </a:r>
          </a:p>
        </p:txBody>
      </p:sp>
      <p:pic>
        <p:nvPicPr>
          <p:cNvPr id="3" name="Imagen 2"/>
          <p:cNvPicPr>
            <a:picLocks noChangeAspect="1"/>
          </p:cNvPicPr>
          <p:nvPr/>
        </p:nvPicPr>
        <p:blipFill>
          <a:blip r:embed="rId2"/>
          <a:stretch>
            <a:fillRect/>
          </a:stretch>
        </p:blipFill>
        <p:spPr>
          <a:xfrm>
            <a:off x="3835885" y="1784676"/>
            <a:ext cx="4060344" cy="990724"/>
          </a:xfrm>
          <a:prstGeom prst="rect">
            <a:avLst/>
          </a:prstGeom>
        </p:spPr>
      </p:pic>
      <p:pic>
        <p:nvPicPr>
          <p:cNvPr id="4" name="Imagen 3"/>
          <p:cNvPicPr>
            <a:picLocks noChangeAspect="1"/>
          </p:cNvPicPr>
          <p:nvPr/>
        </p:nvPicPr>
        <p:blipFill>
          <a:blip r:embed="rId3"/>
          <a:stretch>
            <a:fillRect/>
          </a:stretch>
        </p:blipFill>
        <p:spPr>
          <a:xfrm>
            <a:off x="7709811" y="3368852"/>
            <a:ext cx="4046954" cy="2232248"/>
          </a:xfrm>
          <a:prstGeom prst="rect">
            <a:avLst/>
          </a:prstGeom>
        </p:spPr>
      </p:pic>
      <p:sp>
        <p:nvSpPr>
          <p:cNvPr id="5" name="CuadroTexto 4"/>
          <p:cNvSpPr txBox="1"/>
          <p:nvPr/>
        </p:nvSpPr>
        <p:spPr>
          <a:xfrm>
            <a:off x="5636086" y="1424636"/>
            <a:ext cx="867695" cy="369332"/>
          </a:xfrm>
          <a:prstGeom prst="rect">
            <a:avLst/>
          </a:prstGeom>
          <a:noFill/>
        </p:spPr>
        <p:txBody>
          <a:bodyPr wrap="none" rtlCol="0">
            <a:spAutoFit/>
          </a:bodyPr>
          <a:lstStyle/>
          <a:p>
            <a:r>
              <a:rPr lang="es-ES" dirty="0"/>
              <a:t>Sin DIP</a:t>
            </a:r>
          </a:p>
        </p:txBody>
      </p:sp>
      <p:sp>
        <p:nvSpPr>
          <p:cNvPr id="8" name="CuadroTexto 7"/>
          <p:cNvSpPr txBox="1"/>
          <p:nvPr/>
        </p:nvSpPr>
        <p:spPr>
          <a:xfrm>
            <a:off x="8084359" y="1856684"/>
            <a:ext cx="3456383" cy="923330"/>
          </a:xfrm>
          <a:prstGeom prst="rect">
            <a:avLst/>
          </a:prstGeom>
          <a:noFill/>
        </p:spPr>
        <p:txBody>
          <a:bodyPr wrap="square" rtlCol="0">
            <a:spAutoFit/>
          </a:bodyPr>
          <a:lstStyle/>
          <a:p>
            <a:r>
              <a:rPr lang="es-ES" dirty="0"/>
              <a:t>En este caso la clase </a:t>
            </a:r>
            <a:r>
              <a:rPr lang="es-ES" dirty="0" err="1"/>
              <a:t>Boton</a:t>
            </a:r>
            <a:r>
              <a:rPr lang="es-ES" dirty="0"/>
              <a:t> tiene que conocer como se prende o se apaga la lámpara.</a:t>
            </a:r>
          </a:p>
        </p:txBody>
      </p:sp>
      <p:sp>
        <p:nvSpPr>
          <p:cNvPr id="12" name="CuadroTexto 11"/>
          <p:cNvSpPr txBox="1"/>
          <p:nvPr/>
        </p:nvSpPr>
        <p:spPr>
          <a:xfrm>
            <a:off x="4123918" y="3800901"/>
            <a:ext cx="3456383" cy="1200329"/>
          </a:xfrm>
          <a:prstGeom prst="rect">
            <a:avLst/>
          </a:prstGeom>
          <a:noFill/>
        </p:spPr>
        <p:txBody>
          <a:bodyPr wrap="square" rtlCol="0">
            <a:spAutoFit/>
          </a:bodyPr>
          <a:lstStyle/>
          <a:p>
            <a:r>
              <a:rPr lang="es-ES" dirty="0"/>
              <a:t>En este caso la clase </a:t>
            </a:r>
            <a:r>
              <a:rPr lang="es-ES" dirty="0" err="1"/>
              <a:t>Boton</a:t>
            </a:r>
            <a:r>
              <a:rPr lang="es-ES" dirty="0"/>
              <a:t> usa una interfaz a la que se adhiera la lámpara o cualquier otro dispositivo con dos estados.</a:t>
            </a:r>
          </a:p>
        </p:txBody>
      </p:sp>
      <p:sp>
        <p:nvSpPr>
          <p:cNvPr id="14" name="CuadroTexto 13"/>
          <p:cNvSpPr txBox="1"/>
          <p:nvPr/>
        </p:nvSpPr>
        <p:spPr>
          <a:xfrm>
            <a:off x="9524518" y="2936804"/>
            <a:ext cx="955159" cy="369332"/>
          </a:xfrm>
          <a:prstGeom prst="rect">
            <a:avLst/>
          </a:prstGeom>
          <a:noFill/>
        </p:spPr>
        <p:txBody>
          <a:bodyPr wrap="none" rtlCol="0">
            <a:spAutoFit/>
          </a:bodyPr>
          <a:lstStyle/>
          <a:p>
            <a:r>
              <a:rPr lang="es-ES" dirty="0"/>
              <a:t>Con DIP</a:t>
            </a:r>
          </a:p>
        </p:txBody>
      </p:sp>
      <p:sp>
        <p:nvSpPr>
          <p:cNvPr id="11"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13"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5"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91</a:t>
            </a:fld>
            <a:endParaRPr lang="es-AR"/>
          </a:p>
        </p:txBody>
      </p:sp>
    </p:spTree>
    <p:extLst>
      <p:ext uri="{BB962C8B-B14F-4D97-AF65-F5344CB8AC3E}">
        <p14:creationId xmlns:p14="http://schemas.microsoft.com/office/powerpoint/2010/main" val="5149488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610984" y="1444208"/>
            <a:ext cx="8280920" cy="3960440"/>
          </a:xfrm>
        </p:spPr>
        <p:txBody>
          <a:bodyPr>
            <a:normAutofit/>
          </a:bodyPr>
          <a:lstStyle/>
          <a:p>
            <a:r>
              <a:rPr lang="es-ES" dirty="0"/>
              <a:t>Cada capa de nivel superior declara una interfaz abstracta por los servicios que necesita. </a:t>
            </a:r>
          </a:p>
          <a:p>
            <a:endParaRPr lang="es-ES" dirty="0"/>
          </a:p>
          <a:p>
            <a:r>
              <a:rPr lang="es-ES" dirty="0"/>
              <a:t>Las capas de nivel inferior son realizadas desde estas interfaces abstractas. </a:t>
            </a:r>
          </a:p>
          <a:p>
            <a:endParaRPr lang="es-ES" dirty="0"/>
          </a:p>
          <a:p>
            <a:r>
              <a:rPr lang="es-ES" dirty="0"/>
              <a:t>Cada clase de nivel superior utiliza la capa siguiente más baja a través de la interfaz abstracta.</a:t>
            </a:r>
          </a:p>
          <a:p>
            <a:endParaRPr lang="es-ES" dirty="0"/>
          </a:p>
          <a:p>
            <a:r>
              <a:rPr lang="es-ES" dirty="0"/>
              <a:t>Solo hay dependencias con abstracciones.</a:t>
            </a:r>
          </a:p>
        </p:txBody>
      </p:sp>
      <p:sp>
        <p:nvSpPr>
          <p:cNvPr id="4" name="Título 3"/>
          <p:cNvSpPr>
            <a:spLocks noGrp="1"/>
          </p:cNvSpPr>
          <p:nvPr>
            <p:ph type="title"/>
          </p:nvPr>
        </p:nvSpPr>
        <p:spPr/>
        <p:txBody>
          <a:bodyPr/>
          <a:lstStyle/>
          <a:p>
            <a:r>
              <a:rPr lang="es-ES" dirty="0"/>
              <a:t>Inversión de la Dependencia</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92</a:t>
            </a:fld>
            <a:endParaRPr lang="es-AR"/>
          </a:p>
        </p:txBody>
      </p:sp>
    </p:spTree>
    <p:extLst>
      <p:ext uri="{BB962C8B-B14F-4D97-AF65-F5344CB8AC3E}">
        <p14:creationId xmlns:p14="http://schemas.microsoft.com/office/powerpoint/2010/main" val="10626200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Resumen DIP</a:t>
            </a:r>
          </a:p>
        </p:txBody>
      </p:sp>
      <p:sp>
        <p:nvSpPr>
          <p:cNvPr id="6" name="3 CuadroTexto"/>
          <p:cNvSpPr txBox="1"/>
          <p:nvPr/>
        </p:nvSpPr>
        <p:spPr>
          <a:xfrm>
            <a:off x="3976219" y="2870430"/>
            <a:ext cx="6859974" cy="1107996"/>
          </a:xfrm>
          <a:prstGeom prst="rect">
            <a:avLst/>
          </a:prstGeom>
          <a:noFill/>
        </p:spPr>
        <p:txBody>
          <a:bodyPr wrap="square" rtlCol="0">
            <a:spAutoFit/>
          </a:bodyPr>
          <a:lstStyle/>
          <a:p>
            <a:pPr algn="ctr"/>
            <a:r>
              <a:rPr lang="es-AR" sz="6600" dirty="0"/>
              <a:t>ACOPLAMIENTO</a:t>
            </a:r>
          </a:p>
        </p:txBody>
      </p:sp>
      <p:sp>
        <p:nvSpPr>
          <p:cNvPr id="7"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15/5/2019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93</a:t>
            </a:fld>
            <a:endParaRPr lang="es-AR"/>
          </a:p>
        </p:txBody>
      </p:sp>
    </p:spTree>
    <p:extLst>
      <p:ext uri="{BB962C8B-B14F-4D97-AF65-F5344CB8AC3E}">
        <p14:creationId xmlns:p14="http://schemas.microsoft.com/office/powerpoint/2010/main" val="8108430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Patrones de Diseño</a:t>
            </a:r>
          </a:p>
        </p:txBody>
      </p:sp>
      <p:sp>
        <p:nvSpPr>
          <p:cNvPr id="6" name="Marcador de fecha 5"/>
          <p:cNvSpPr>
            <a:spLocks noGrp="1"/>
          </p:cNvSpPr>
          <p:nvPr>
            <p:ph type="dt" sz="half" idx="10"/>
          </p:nvPr>
        </p:nvSpPr>
        <p:spPr/>
        <p:txBody>
          <a:bodyPr/>
          <a:lstStyle/>
          <a:p>
            <a:fld id="{7C845BD5-6C3F-804C-848D-1D88D07FD25A}" type="datetime1">
              <a:rPr lang="es-AR" smtClean="0"/>
              <a:t>15/5/2019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ED51F5D7-F6ED-8C44-939D-6BFCB9FD3B8A}" type="slidenum">
              <a:rPr lang="es-ES" smtClean="0"/>
              <a:t>94</a:t>
            </a:fld>
            <a:endParaRPr lang="es-ES"/>
          </a:p>
        </p:txBody>
      </p:sp>
      <p:sp>
        <p:nvSpPr>
          <p:cNvPr id="3" name="Rectángulo 2"/>
          <p:cNvSpPr/>
          <p:nvPr/>
        </p:nvSpPr>
        <p:spPr>
          <a:xfrm>
            <a:off x="3450077" y="1230084"/>
            <a:ext cx="8346783" cy="1364307"/>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mj-lt"/>
            </a:endParaRPr>
          </a:p>
          <a:p>
            <a:pPr algn="ctr"/>
            <a:r>
              <a:rPr lang="es-ES" sz="3200" dirty="0">
                <a:latin typeface="+mj-lt"/>
              </a:rPr>
              <a:t>CLASES </a:t>
            </a:r>
          </a:p>
          <a:p>
            <a:pPr algn="ctr"/>
            <a:r>
              <a:rPr lang="es-ES" dirty="0">
                <a:latin typeface="+mj-lt"/>
              </a:rPr>
              <a:t>Patrones GRASP (Craig </a:t>
            </a:r>
            <a:r>
              <a:rPr lang="es-ES" dirty="0" err="1">
                <a:latin typeface="+mj-lt"/>
              </a:rPr>
              <a:t>Larman</a:t>
            </a:r>
            <a:r>
              <a:rPr lang="es-ES" dirty="0">
                <a:latin typeface="+mj-lt"/>
              </a:rPr>
              <a:t>) </a:t>
            </a:r>
          </a:p>
          <a:p>
            <a:pPr algn="ctr"/>
            <a:r>
              <a:rPr lang="es-ES" dirty="0">
                <a:latin typeface="+mj-lt"/>
              </a:rPr>
              <a:t>Patrones GOF (Eric Gamma y otros)</a:t>
            </a:r>
          </a:p>
          <a:p>
            <a:pPr algn="ctr"/>
            <a:endParaRPr lang="es-ES" dirty="0">
              <a:latin typeface="+mj-lt"/>
            </a:endParaRPr>
          </a:p>
        </p:txBody>
      </p:sp>
      <p:sp>
        <p:nvSpPr>
          <p:cNvPr id="4" name="Rectángulo 3"/>
          <p:cNvSpPr/>
          <p:nvPr/>
        </p:nvSpPr>
        <p:spPr>
          <a:xfrm>
            <a:off x="3460422" y="2670244"/>
            <a:ext cx="8346783" cy="1410917"/>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latin typeface="+mj-lt"/>
            </a:endParaRPr>
          </a:p>
          <a:p>
            <a:pPr algn="ctr"/>
            <a:r>
              <a:rPr lang="es-ES" sz="3600" dirty="0">
                <a:latin typeface="+mj-lt"/>
              </a:rPr>
              <a:t>MODULOS</a:t>
            </a:r>
            <a:endParaRPr lang="es-ES" dirty="0">
              <a:latin typeface="+mj-lt"/>
            </a:endParaRPr>
          </a:p>
          <a:p>
            <a:pPr algn="ctr"/>
            <a:r>
              <a:rPr lang="es-ES" dirty="0">
                <a:latin typeface="+mj-lt"/>
              </a:rPr>
              <a:t>Patrones POMA (Kirk </a:t>
            </a:r>
            <a:r>
              <a:rPr lang="es-ES" dirty="0" err="1">
                <a:latin typeface="+mj-lt"/>
              </a:rPr>
              <a:t>Knoernschild</a:t>
            </a:r>
            <a:r>
              <a:rPr lang="es-ES" dirty="0">
                <a:latin typeface="+mj-lt"/>
              </a:rPr>
              <a:t>)</a:t>
            </a:r>
          </a:p>
          <a:p>
            <a:pPr algn="ctr"/>
            <a:r>
              <a:rPr lang="es-ES" dirty="0">
                <a:latin typeface="+mj-lt"/>
              </a:rPr>
              <a:t> </a:t>
            </a:r>
          </a:p>
        </p:txBody>
      </p:sp>
      <p:sp>
        <p:nvSpPr>
          <p:cNvPr id="5" name="Rectángulo 4"/>
          <p:cNvSpPr/>
          <p:nvPr/>
        </p:nvSpPr>
        <p:spPr>
          <a:xfrm>
            <a:off x="3459280" y="4110404"/>
            <a:ext cx="8346781" cy="1420379"/>
          </a:xfrm>
          <a:prstGeom prst="rect">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dirty="0">
                <a:latin typeface="+mj-lt"/>
              </a:rPr>
              <a:t>ARQUITECURA</a:t>
            </a:r>
          </a:p>
          <a:p>
            <a:pPr algn="ctr"/>
            <a:r>
              <a:rPr lang="es-ES" sz="2000" dirty="0">
                <a:latin typeface="+mj-lt"/>
              </a:rPr>
              <a:t>Patrones POSA(Frank </a:t>
            </a:r>
            <a:r>
              <a:rPr lang="es-ES" sz="2000" dirty="0" err="1">
                <a:latin typeface="+mj-lt"/>
              </a:rPr>
              <a:t>Buschman</a:t>
            </a:r>
            <a:r>
              <a:rPr lang="es-ES" sz="2000" dirty="0">
                <a:latin typeface="+mj-lt"/>
              </a:rPr>
              <a:t> y otros)</a:t>
            </a:r>
          </a:p>
          <a:p>
            <a:pPr algn="ctr"/>
            <a:r>
              <a:rPr lang="es-ES" sz="2000" dirty="0">
                <a:latin typeface="+mj-lt"/>
              </a:rPr>
              <a:t>Patrones EAA (Martin </a:t>
            </a:r>
            <a:r>
              <a:rPr lang="es-ES" sz="2000" dirty="0" err="1">
                <a:latin typeface="+mj-lt"/>
              </a:rPr>
              <a:t>Fowler</a:t>
            </a:r>
            <a:r>
              <a:rPr lang="es-ES" sz="2000" dirty="0">
                <a:latin typeface="+mj-lt"/>
              </a:rPr>
              <a:t>)</a:t>
            </a:r>
          </a:p>
        </p:txBody>
      </p:sp>
    </p:spTree>
    <p:extLst>
      <p:ext uri="{BB962C8B-B14F-4D97-AF65-F5344CB8AC3E}">
        <p14:creationId xmlns:p14="http://schemas.microsoft.com/office/powerpoint/2010/main" val="217117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Un ejemplo para entender el porque del diseño</a:t>
            </a:r>
          </a:p>
        </p:txBody>
      </p:sp>
      <p:sp>
        <p:nvSpPr>
          <p:cNvPr id="8" name="Marcador de fecha 7"/>
          <p:cNvSpPr>
            <a:spLocks noGrp="1"/>
          </p:cNvSpPr>
          <p:nvPr>
            <p:ph type="dt" sz="half" idx="10"/>
          </p:nvPr>
        </p:nvSpPr>
        <p:spPr/>
        <p:txBody>
          <a:bodyPr/>
          <a:lstStyle/>
          <a:p>
            <a:fld id="{5B6BEF2A-0556-2D43-8670-DC2E6F66AD53}" type="datetime1">
              <a:rPr lang="es-AR" smtClean="0"/>
              <a:t>15/5/2019</a:t>
            </a:fld>
            <a:endParaRPr lang="es-ES"/>
          </a:p>
        </p:txBody>
      </p:sp>
      <p:sp>
        <p:nvSpPr>
          <p:cNvPr id="15" name="Marcador de pie de página 14"/>
          <p:cNvSpPr>
            <a:spLocks noGrp="1"/>
          </p:cNvSpPr>
          <p:nvPr>
            <p:ph type="ftr" sz="quarter" idx="11"/>
          </p:nvPr>
        </p:nvSpPr>
        <p:spPr/>
        <p:txBody>
          <a:bodyPr/>
          <a:lstStyle/>
          <a:p>
            <a:r>
              <a:rPr lang="es-ES"/>
              <a:t>Introducción a la Ingeniería de Software en Productos Médicos</a:t>
            </a:r>
          </a:p>
        </p:txBody>
      </p:sp>
      <p:sp>
        <p:nvSpPr>
          <p:cNvPr id="16" name="Marcador de número de diapositiva 15"/>
          <p:cNvSpPr>
            <a:spLocks noGrp="1"/>
          </p:cNvSpPr>
          <p:nvPr>
            <p:ph type="sldNum" sz="quarter" idx="12"/>
          </p:nvPr>
        </p:nvSpPr>
        <p:spPr/>
        <p:txBody>
          <a:bodyPr/>
          <a:lstStyle/>
          <a:p>
            <a:fld id="{ED51F5D7-F6ED-8C44-939D-6BFCB9FD3B8A}" type="slidenum">
              <a:rPr lang="es-ES" smtClean="0"/>
              <a:t>95</a:t>
            </a:fld>
            <a:endParaRPr lang="es-ES"/>
          </a:p>
        </p:txBody>
      </p:sp>
      <p:pic>
        <p:nvPicPr>
          <p:cNvPr id="3" name="Imagen 2"/>
          <p:cNvPicPr>
            <a:picLocks noChangeAspect="1"/>
          </p:cNvPicPr>
          <p:nvPr/>
        </p:nvPicPr>
        <p:blipFill>
          <a:blip r:embed="rId2"/>
          <a:stretch>
            <a:fillRect/>
          </a:stretch>
        </p:blipFill>
        <p:spPr>
          <a:xfrm>
            <a:off x="3644630" y="1123837"/>
            <a:ext cx="3314700" cy="1993900"/>
          </a:xfrm>
          <a:prstGeom prst="rect">
            <a:avLst/>
          </a:prstGeom>
        </p:spPr>
      </p:pic>
      <p:pic>
        <p:nvPicPr>
          <p:cNvPr id="4" name="Imagen 3"/>
          <p:cNvPicPr>
            <a:picLocks noChangeAspect="1"/>
          </p:cNvPicPr>
          <p:nvPr/>
        </p:nvPicPr>
        <p:blipFill>
          <a:blip r:embed="rId3"/>
          <a:stretch>
            <a:fillRect/>
          </a:stretch>
        </p:blipFill>
        <p:spPr>
          <a:xfrm>
            <a:off x="3759871" y="3804478"/>
            <a:ext cx="3276600" cy="1981200"/>
          </a:xfrm>
          <a:prstGeom prst="rect">
            <a:avLst/>
          </a:prstGeom>
        </p:spPr>
      </p:pic>
      <p:pic>
        <p:nvPicPr>
          <p:cNvPr id="5" name="Imagen 4"/>
          <p:cNvPicPr>
            <a:picLocks noChangeAspect="1"/>
          </p:cNvPicPr>
          <p:nvPr/>
        </p:nvPicPr>
        <p:blipFill>
          <a:blip r:embed="rId4"/>
          <a:stretch>
            <a:fillRect/>
          </a:stretch>
        </p:blipFill>
        <p:spPr>
          <a:xfrm>
            <a:off x="8258493" y="3730630"/>
            <a:ext cx="3467100" cy="2120900"/>
          </a:xfrm>
          <a:prstGeom prst="rect">
            <a:avLst/>
          </a:prstGeom>
        </p:spPr>
      </p:pic>
      <p:pic>
        <p:nvPicPr>
          <p:cNvPr id="6" name="Imagen 5"/>
          <p:cNvPicPr>
            <a:picLocks noChangeAspect="1"/>
          </p:cNvPicPr>
          <p:nvPr/>
        </p:nvPicPr>
        <p:blipFill>
          <a:blip r:embed="rId5"/>
          <a:stretch>
            <a:fillRect/>
          </a:stretch>
        </p:blipFill>
        <p:spPr>
          <a:xfrm>
            <a:off x="8142311" y="1123837"/>
            <a:ext cx="3505200" cy="2070100"/>
          </a:xfrm>
          <a:prstGeom prst="rect">
            <a:avLst/>
          </a:prstGeom>
          <a:solidFill>
            <a:srgbClr val="D9D9D9"/>
          </a:solidFill>
        </p:spPr>
      </p:pic>
      <p:sp>
        <p:nvSpPr>
          <p:cNvPr id="7" name="Flecha abajo 6"/>
          <p:cNvSpPr/>
          <p:nvPr/>
        </p:nvSpPr>
        <p:spPr>
          <a:xfrm>
            <a:off x="5162987" y="3193937"/>
            <a:ext cx="141111" cy="4619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Flecha derecha 8"/>
          <p:cNvSpPr/>
          <p:nvPr/>
        </p:nvSpPr>
        <p:spPr>
          <a:xfrm>
            <a:off x="7336098" y="4756508"/>
            <a:ext cx="517407" cy="2069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Flecha arriba 9"/>
          <p:cNvSpPr/>
          <p:nvPr/>
        </p:nvSpPr>
        <p:spPr>
          <a:xfrm flipH="1">
            <a:off x="10064243" y="3279545"/>
            <a:ext cx="141112" cy="376296"/>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Rectángulo 10"/>
          <p:cNvSpPr/>
          <p:nvPr/>
        </p:nvSpPr>
        <p:spPr>
          <a:xfrm>
            <a:off x="8258493" y="1238141"/>
            <a:ext cx="1231900" cy="25399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Rectángulo 11"/>
          <p:cNvSpPr/>
          <p:nvPr/>
        </p:nvSpPr>
        <p:spPr>
          <a:xfrm>
            <a:off x="8258494" y="1644538"/>
            <a:ext cx="648641" cy="253997"/>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9087756" y="1669938"/>
            <a:ext cx="648641" cy="574792"/>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p:cNvSpPr/>
          <p:nvPr/>
        </p:nvSpPr>
        <p:spPr>
          <a:xfrm>
            <a:off x="9106570" y="2389604"/>
            <a:ext cx="1672638" cy="363127"/>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26626652"/>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4405</TotalTime>
  <Words>3819</Words>
  <Application>Microsoft Office PowerPoint</Application>
  <PresentationFormat>Widescreen</PresentationFormat>
  <Paragraphs>906</Paragraphs>
  <Slides>95</Slides>
  <Notes>25</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Marco</vt:lpstr>
      <vt:lpstr>Mantenimiento de Software</vt:lpstr>
      <vt:lpstr>Ciclo de Vida Producto</vt:lpstr>
      <vt:lpstr>Costos de Mantenimiento vs Costos de Desarrollo</vt:lpstr>
      <vt:lpstr>Crecimiento del Código</vt:lpstr>
      <vt:lpstr>Esfuerzo para un software usable</vt:lpstr>
      <vt:lpstr>Evolución del Software</vt:lpstr>
      <vt:lpstr>Software en Descomposición</vt:lpstr>
      <vt:lpstr>Rigidez</vt:lpstr>
      <vt:lpstr>Fragilidad</vt:lpstr>
      <vt:lpstr>Inmovilidad</vt:lpstr>
      <vt:lpstr>Viscosidad</vt:lpstr>
      <vt:lpstr>Principios Bases del Diseño</vt:lpstr>
      <vt:lpstr>Cohesión</vt:lpstr>
      <vt:lpstr>Tipos de Cohesión</vt:lpstr>
      <vt:lpstr>Cohesión Coincidental (Baja)</vt:lpstr>
      <vt:lpstr>Ejemplos</vt:lpstr>
      <vt:lpstr>Cohesión Lógica (Baja)</vt:lpstr>
      <vt:lpstr>Ejemplo</vt:lpstr>
      <vt:lpstr>Cohesión Temporal (Baja)</vt:lpstr>
      <vt:lpstr>Ejemplo</vt:lpstr>
      <vt:lpstr>Cohesión Procedural (Moderada)</vt:lpstr>
      <vt:lpstr>Ejemplo</vt:lpstr>
      <vt:lpstr>Cohesión Comunicacional (Moderada)</vt:lpstr>
      <vt:lpstr>Ejemplo</vt:lpstr>
      <vt:lpstr>Cohesión Secuencial (Moderada)</vt:lpstr>
      <vt:lpstr>Ejemplo</vt:lpstr>
      <vt:lpstr>Cohesión Funcional (Alta)</vt:lpstr>
      <vt:lpstr>Cohesión vs. Calidad Diseño</vt:lpstr>
      <vt:lpstr>Cohesión vs. Calidad Diseño</vt:lpstr>
      <vt:lpstr>Cohesión en Clases</vt:lpstr>
      <vt:lpstr>Acoplamiento</vt:lpstr>
      <vt:lpstr>Acoplamiento</vt:lpstr>
      <vt:lpstr>Bajo Acoplamiento</vt:lpstr>
      <vt:lpstr>Tipos de Acoplamiento</vt:lpstr>
      <vt:lpstr>Bajo Acoplamiento</vt:lpstr>
      <vt:lpstr>Moderado Acoplamiento</vt:lpstr>
      <vt:lpstr>Alto Acoplamiento</vt:lpstr>
      <vt:lpstr>Acoplamiento vs. Calidad Diseño</vt:lpstr>
      <vt:lpstr>Acoplamiento en clases(1)</vt:lpstr>
      <vt:lpstr>Acoplamiento en clases(2)</vt:lpstr>
      <vt:lpstr>Ocultamiento de la Información</vt:lpstr>
      <vt:lpstr>Aspectos a ocultar</vt:lpstr>
      <vt:lpstr>Ejemplo</vt:lpstr>
      <vt:lpstr>Mecanismos</vt:lpstr>
      <vt:lpstr>Relaciones con Principios Bases</vt:lpstr>
      <vt:lpstr>Principios del Diseño OO</vt:lpstr>
      <vt:lpstr>Relaciones con Principios de Diseño OO</vt:lpstr>
      <vt:lpstr>Principios de Diseño OO - Clases</vt:lpstr>
      <vt:lpstr>Principios de Diseño OO – Paquetes (Módulos/Componentes)</vt:lpstr>
      <vt:lpstr>Principios del Diseño Orientados al Cambio</vt:lpstr>
      <vt:lpstr>Principio de Responsabilidad Única  </vt:lpstr>
      <vt:lpstr>Principio de Responsabilidad Única</vt:lpstr>
      <vt:lpstr>Responsabilidad </vt:lpstr>
      <vt:lpstr>No SRP</vt:lpstr>
      <vt:lpstr>PowerPoint Presentation</vt:lpstr>
      <vt:lpstr>PowerPoint Presentation</vt:lpstr>
      <vt:lpstr>PowerPoint Presentation</vt:lpstr>
      <vt:lpstr>Consecuencias</vt:lpstr>
      <vt:lpstr>Resumen - SPR</vt:lpstr>
      <vt:lpstr>Principio Abierto - Cerrado</vt:lpstr>
      <vt:lpstr>Principio Abierto - Cerrado</vt:lpstr>
      <vt:lpstr>Principio Abierto - Cerrado</vt:lpstr>
      <vt:lpstr>NoOCP</vt:lpstr>
      <vt:lpstr>PowerPoint Presentation</vt:lpstr>
      <vt:lpstr>PowerPoint Presentation</vt:lpstr>
      <vt:lpstr>PowerPoint Presentation</vt:lpstr>
      <vt:lpstr>Principio Abierto - Cerrado</vt:lpstr>
      <vt:lpstr>Concepto</vt:lpstr>
      <vt:lpstr>OCP</vt:lpstr>
      <vt:lpstr>Resumen - OCP</vt:lpstr>
      <vt:lpstr>Principio de Sustitución de Liskov</vt:lpstr>
      <vt:lpstr>LSP</vt:lpstr>
      <vt:lpstr>LSP</vt:lpstr>
      <vt:lpstr>LSP</vt:lpstr>
      <vt:lpstr>Ejemplo de violación de LSP</vt:lpstr>
      <vt:lpstr>LSP - Herencia</vt:lpstr>
      <vt:lpstr>Resumen - LSP</vt:lpstr>
      <vt:lpstr>Principio de Segregación de Interfaces</vt:lpstr>
      <vt:lpstr>ISP - Características</vt:lpstr>
      <vt:lpstr>Objetivo de Interfaces</vt:lpstr>
      <vt:lpstr>Principio</vt:lpstr>
      <vt:lpstr>Ejemplo – No ISP</vt:lpstr>
      <vt:lpstr>Ejemplo - ISP</vt:lpstr>
      <vt:lpstr>Ejemplo - ISP</vt:lpstr>
      <vt:lpstr>¿Por qué importa el ISP?</vt:lpstr>
      <vt:lpstr>Resumen ISP</vt:lpstr>
      <vt:lpstr>Principio de Inversion de Dependencias</vt:lpstr>
      <vt:lpstr>Alto Acoplamiento</vt:lpstr>
      <vt:lpstr>Principio</vt:lpstr>
      <vt:lpstr>Dependencia</vt:lpstr>
      <vt:lpstr>Ejemplo Simple</vt:lpstr>
      <vt:lpstr>Inversión de la Dependencia</vt:lpstr>
      <vt:lpstr>Resumen DIP</vt:lpstr>
      <vt:lpstr>Patrones de Diseño</vt:lpstr>
      <vt:lpstr>Un ejemplo para entender el porque del diseño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36</cp:revision>
  <dcterms:created xsi:type="dcterms:W3CDTF">2019-04-02T20:28:47Z</dcterms:created>
  <dcterms:modified xsi:type="dcterms:W3CDTF">2019-05-15T18:54:31Z</dcterms:modified>
</cp:coreProperties>
</file>