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71"/>
  </p:notesMasterIdLst>
  <p:sldIdLst>
    <p:sldId id="256" r:id="rId2"/>
    <p:sldId id="289" r:id="rId3"/>
    <p:sldId id="291" r:id="rId4"/>
    <p:sldId id="292" r:id="rId5"/>
    <p:sldId id="293" r:id="rId6"/>
    <p:sldId id="294" r:id="rId7"/>
    <p:sldId id="295" r:id="rId8"/>
    <p:sldId id="297"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00" r:id="rId23"/>
    <p:sldId id="299" r:id="rId24"/>
    <p:sldId id="277" r:id="rId25"/>
    <p:sldId id="278" r:id="rId26"/>
    <p:sldId id="279" r:id="rId27"/>
    <p:sldId id="280" r:id="rId28"/>
    <p:sldId id="310" r:id="rId29"/>
    <p:sldId id="308" r:id="rId30"/>
    <p:sldId id="311" r:id="rId31"/>
    <p:sldId id="309" r:id="rId32"/>
    <p:sldId id="307" r:id="rId33"/>
    <p:sldId id="281" r:id="rId34"/>
    <p:sldId id="282" r:id="rId35"/>
    <p:sldId id="312" r:id="rId36"/>
    <p:sldId id="313" r:id="rId37"/>
    <p:sldId id="314" r:id="rId38"/>
    <p:sldId id="315" r:id="rId39"/>
    <p:sldId id="317" r:id="rId40"/>
    <p:sldId id="329" r:id="rId41"/>
    <p:sldId id="318" r:id="rId42"/>
    <p:sldId id="330" r:id="rId43"/>
    <p:sldId id="331" r:id="rId44"/>
    <p:sldId id="332" r:id="rId45"/>
    <p:sldId id="333" r:id="rId46"/>
    <p:sldId id="334" r:id="rId47"/>
    <p:sldId id="335" r:id="rId48"/>
    <p:sldId id="336" r:id="rId49"/>
    <p:sldId id="337" r:id="rId50"/>
    <p:sldId id="319" r:id="rId51"/>
    <p:sldId id="320" r:id="rId52"/>
    <p:sldId id="321" r:id="rId53"/>
    <p:sldId id="338" r:id="rId54"/>
    <p:sldId id="339" r:id="rId55"/>
    <p:sldId id="340" r:id="rId56"/>
    <p:sldId id="341" r:id="rId57"/>
    <p:sldId id="342" r:id="rId58"/>
    <p:sldId id="343" r:id="rId59"/>
    <p:sldId id="327" r:id="rId60"/>
    <p:sldId id="328" r:id="rId61"/>
    <p:sldId id="344" r:id="rId62"/>
    <p:sldId id="345" r:id="rId63"/>
    <p:sldId id="346" r:id="rId64"/>
    <p:sldId id="347" r:id="rId65"/>
    <p:sldId id="348" r:id="rId66"/>
    <p:sldId id="349" r:id="rId67"/>
    <p:sldId id="350" r:id="rId68"/>
    <p:sldId id="351" r:id="rId69"/>
    <p:sldId id="352"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8B0C1D-1F31-484A-AC1F-8557ADF85719}" v="3" dt="2019-04-17T14:48:34.325"/>
    <p1510:client id="{B3EC4247-3503-F34F-B457-B7E68ADEB118}" v="3" dt="2019-04-16T20:16:57.314"/>
    <p1510:client id="{5A345204-3C57-C94C-B1A3-E23824FCEA03}" v="20" dt="2019-04-16T20:05:11.507"/>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40"/>
    <p:restoredTop sz="94966"/>
  </p:normalViewPr>
  <p:slideViewPr>
    <p:cSldViewPr snapToGrid="0" snapToObjects="1">
      <p:cViewPr varScale="1">
        <p:scale>
          <a:sx n="114" d="100"/>
          <a:sy n="114" d="100"/>
        </p:scale>
        <p:origin x="16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B3EC4247-3503-F34F-B457-B7E68ADEB118}"/>
    <pc:docChg chg="custSel addSld delSld modSld">
      <pc:chgData name="Victor Valotto" userId="f8cd04a3a901a375" providerId="LiveId" clId="{B3EC4247-3503-F34F-B457-B7E68ADEB118}" dt="2019-04-16T20:16:57.965" v="103" actId="27636"/>
      <pc:docMkLst>
        <pc:docMk/>
      </pc:docMkLst>
      <pc:sldChg chg="del">
        <pc:chgData name="Victor Valotto" userId="f8cd04a3a901a375" providerId="LiveId" clId="{B3EC4247-3503-F34F-B457-B7E68ADEB118}" dt="2019-04-16T20:14:01.652" v="0" actId="2696"/>
        <pc:sldMkLst>
          <pc:docMk/>
          <pc:sldMk cId="834222574" sldId="257"/>
        </pc:sldMkLst>
      </pc:sldChg>
      <pc:sldChg chg="del">
        <pc:chgData name="Victor Valotto" userId="f8cd04a3a901a375" providerId="LiveId" clId="{B3EC4247-3503-F34F-B457-B7E68ADEB118}" dt="2019-04-16T20:14:01.670" v="1" actId="2696"/>
        <pc:sldMkLst>
          <pc:docMk/>
          <pc:sldMk cId="774604729" sldId="258"/>
        </pc:sldMkLst>
      </pc:sldChg>
      <pc:sldChg chg="del">
        <pc:chgData name="Victor Valotto" userId="f8cd04a3a901a375" providerId="LiveId" clId="{B3EC4247-3503-F34F-B457-B7E68ADEB118}" dt="2019-04-16T20:14:01.692" v="2" actId="2696"/>
        <pc:sldMkLst>
          <pc:docMk/>
          <pc:sldMk cId="1068839830" sldId="259"/>
        </pc:sldMkLst>
      </pc:sldChg>
      <pc:sldChg chg="del">
        <pc:chgData name="Victor Valotto" userId="f8cd04a3a901a375" providerId="LiveId" clId="{B3EC4247-3503-F34F-B457-B7E68ADEB118}" dt="2019-04-16T20:14:01.711" v="3" actId="2696"/>
        <pc:sldMkLst>
          <pc:docMk/>
          <pc:sldMk cId="1533581373" sldId="260"/>
        </pc:sldMkLst>
      </pc:sldChg>
      <pc:sldChg chg="del">
        <pc:chgData name="Victor Valotto" userId="f8cd04a3a901a375" providerId="LiveId" clId="{B3EC4247-3503-F34F-B457-B7E68ADEB118}" dt="2019-04-16T20:14:01.749" v="5" actId="2696"/>
        <pc:sldMkLst>
          <pc:docMk/>
          <pc:sldMk cId="1920819619" sldId="262"/>
        </pc:sldMkLst>
      </pc:sldChg>
      <pc:sldChg chg="del">
        <pc:chgData name="Victor Valotto" userId="f8cd04a3a901a375" providerId="LiveId" clId="{B3EC4247-3503-F34F-B457-B7E68ADEB118}" dt="2019-04-16T20:14:01.772" v="6" actId="2696"/>
        <pc:sldMkLst>
          <pc:docMk/>
          <pc:sldMk cId="632851337" sldId="263"/>
        </pc:sldMkLst>
      </pc:sldChg>
      <pc:sldChg chg="del">
        <pc:chgData name="Victor Valotto" userId="f8cd04a3a901a375" providerId="LiveId" clId="{B3EC4247-3503-F34F-B457-B7E68ADEB118}" dt="2019-04-16T20:14:01.792" v="7" actId="2696"/>
        <pc:sldMkLst>
          <pc:docMk/>
          <pc:sldMk cId="3045101382" sldId="266"/>
        </pc:sldMkLst>
      </pc:sldChg>
      <pc:sldChg chg="del">
        <pc:chgData name="Victor Valotto" userId="f8cd04a3a901a375" providerId="LiveId" clId="{B3EC4247-3503-F34F-B457-B7E68ADEB118}" dt="2019-04-16T20:14:01.815" v="8" actId="2696"/>
        <pc:sldMkLst>
          <pc:docMk/>
          <pc:sldMk cId="3885442107" sldId="267"/>
        </pc:sldMkLst>
      </pc:sldChg>
      <pc:sldChg chg="del">
        <pc:chgData name="Victor Valotto" userId="f8cd04a3a901a375" providerId="LiveId" clId="{B3EC4247-3503-F34F-B457-B7E68ADEB118}" dt="2019-04-16T20:14:01.837" v="9" actId="2696"/>
        <pc:sldMkLst>
          <pc:docMk/>
          <pc:sldMk cId="3829593480" sldId="268"/>
        </pc:sldMkLst>
      </pc:sldChg>
      <pc:sldChg chg="del">
        <pc:chgData name="Victor Valotto" userId="f8cd04a3a901a375" providerId="LiveId" clId="{B3EC4247-3503-F34F-B457-B7E68ADEB118}" dt="2019-04-16T20:14:01.862" v="10" actId="2696"/>
        <pc:sldMkLst>
          <pc:docMk/>
          <pc:sldMk cId="66162381" sldId="271"/>
        </pc:sldMkLst>
      </pc:sldChg>
      <pc:sldChg chg="del">
        <pc:chgData name="Victor Valotto" userId="f8cd04a3a901a375" providerId="LiveId" clId="{B3EC4247-3503-F34F-B457-B7E68ADEB118}" dt="2019-04-16T20:14:01.884" v="11" actId="2696"/>
        <pc:sldMkLst>
          <pc:docMk/>
          <pc:sldMk cId="1510693758" sldId="272"/>
        </pc:sldMkLst>
      </pc:sldChg>
      <pc:sldChg chg="del">
        <pc:chgData name="Victor Valotto" userId="f8cd04a3a901a375" providerId="LiveId" clId="{B3EC4247-3503-F34F-B457-B7E68ADEB118}" dt="2019-04-16T20:14:01.910" v="12" actId="2696"/>
        <pc:sldMkLst>
          <pc:docMk/>
          <pc:sldMk cId="669555620" sldId="273"/>
        </pc:sldMkLst>
      </pc:sldChg>
      <pc:sldChg chg="del">
        <pc:chgData name="Victor Valotto" userId="f8cd04a3a901a375" providerId="LiveId" clId="{B3EC4247-3503-F34F-B457-B7E68ADEB118}" dt="2019-04-16T20:14:01.929" v="13" actId="2696"/>
        <pc:sldMkLst>
          <pc:docMk/>
          <pc:sldMk cId="3259157679" sldId="275"/>
        </pc:sldMkLst>
      </pc:sldChg>
      <pc:sldChg chg="del">
        <pc:chgData name="Victor Valotto" userId="f8cd04a3a901a375" providerId="LiveId" clId="{B3EC4247-3503-F34F-B457-B7E68ADEB118}" dt="2019-04-16T20:14:01.956" v="14" actId="2696"/>
        <pc:sldMkLst>
          <pc:docMk/>
          <pc:sldMk cId="447529539" sldId="277"/>
        </pc:sldMkLst>
      </pc:sldChg>
      <pc:sldChg chg="del">
        <pc:chgData name="Victor Valotto" userId="f8cd04a3a901a375" providerId="LiveId" clId="{B3EC4247-3503-F34F-B457-B7E68ADEB118}" dt="2019-04-16T20:14:01.977" v="15" actId="2696"/>
        <pc:sldMkLst>
          <pc:docMk/>
          <pc:sldMk cId="3360401462" sldId="280"/>
        </pc:sldMkLst>
      </pc:sldChg>
      <pc:sldChg chg="del">
        <pc:chgData name="Victor Valotto" userId="f8cd04a3a901a375" providerId="LiveId" clId="{B3EC4247-3503-F34F-B457-B7E68ADEB118}" dt="2019-04-16T20:14:02" v="16" actId="2696"/>
        <pc:sldMkLst>
          <pc:docMk/>
          <pc:sldMk cId="2523948552" sldId="281"/>
        </pc:sldMkLst>
      </pc:sldChg>
      <pc:sldChg chg="del">
        <pc:chgData name="Victor Valotto" userId="f8cd04a3a901a375" providerId="LiveId" clId="{B3EC4247-3503-F34F-B457-B7E68ADEB118}" dt="2019-04-16T20:14:02.018" v="17" actId="2696"/>
        <pc:sldMkLst>
          <pc:docMk/>
          <pc:sldMk cId="1625683460" sldId="282"/>
        </pc:sldMkLst>
      </pc:sldChg>
      <pc:sldChg chg="add">
        <pc:chgData name="Victor Valotto" userId="f8cd04a3a901a375" providerId="LiveId" clId="{B3EC4247-3503-F34F-B457-B7E68ADEB118}" dt="2019-04-16T20:14:53.786" v="80"/>
        <pc:sldMkLst>
          <pc:docMk/>
          <pc:sldMk cId="2928864989" sldId="283"/>
        </pc:sldMkLst>
      </pc:sldChg>
      <pc:sldChg chg="add">
        <pc:chgData name="Victor Valotto" userId="f8cd04a3a901a375" providerId="LiveId" clId="{B3EC4247-3503-F34F-B457-B7E68ADEB118}" dt="2019-04-16T20:14:53.786" v="80"/>
        <pc:sldMkLst>
          <pc:docMk/>
          <pc:sldMk cId="1533886022" sldId="284"/>
        </pc:sldMkLst>
      </pc:sldChg>
      <pc:sldChg chg="add">
        <pc:chgData name="Victor Valotto" userId="f8cd04a3a901a375" providerId="LiveId" clId="{B3EC4247-3503-F34F-B457-B7E68ADEB118}" dt="2019-04-16T20:14:53.786" v="80"/>
        <pc:sldMkLst>
          <pc:docMk/>
          <pc:sldMk cId="2115869252" sldId="285"/>
        </pc:sldMkLst>
      </pc:sldChg>
      <pc:sldChg chg="modSp add">
        <pc:chgData name="Victor Valotto" userId="f8cd04a3a901a375" providerId="LiveId" clId="{B3EC4247-3503-F34F-B457-B7E68ADEB118}" dt="2019-04-16T20:14:54.151" v="87" actId="27636"/>
        <pc:sldMkLst>
          <pc:docMk/>
          <pc:sldMk cId="1522043064" sldId="286"/>
        </pc:sldMkLst>
        <pc:spChg chg="mod">
          <ac:chgData name="Victor Valotto" userId="f8cd04a3a901a375" providerId="LiveId" clId="{B3EC4247-3503-F34F-B457-B7E68ADEB118}" dt="2019-04-16T20:14:54.151" v="87" actId="27636"/>
          <ac:spMkLst>
            <pc:docMk/>
            <pc:sldMk cId="1522043064" sldId="286"/>
            <ac:spMk id="2" creationId="{00000000-0000-0000-0000-000000000000}"/>
          </ac:spMkLst>
        </pc:spChg>
      </pc:sldChg>
      <pc:sldChg chg="add">
        <pc:chgData name="Victor Valotto" userId="f8cd04a3a901a375" providerId="LiveId" clId="{B3EC4247-3503-F34F-B457-B7E68ADEB118}" dt="2019-04-16T20:14:53.786" v="80"/>
        <pc:sldMkLst>
          <pc:docMk/>
          <pc:sldMk cId="4109743441" sldId="288"/>
        </pc:sldMkLst>
      </pc:sldChg>
      <pc:sldChg chg="add">
        <pc:chgData name="Victor Valotto" userId="f8cd04a3a901a375" providerId="LiveId" clId="{B3EC4247-3503-F34F-B457-B7E68ADEB118}" dt="2019-04-16T20:14:53.786" v="80"/>
        <pc:sldMkLst>
          <pc:docMk/>
          <pc:sldMk cId="3048115910" sldId="289"/>
        </pc:sldMkLst>
      </pc:sldChg>
      <pc:sldChg chg="add">
        <pc:chgData name="Victor Valotto" userId="f8cd04a3a901a375" providerId="LiveId" clId="{B3EC4247-3503-F34F-B457-B7E68ADEB118}" dt="2019-04-16T20:14:53.786" v="80"/>
        <pc:sldMkLst>
          <pc:docMk/>
          <pc:sldMk cId="217117538" sldId="290"/>
        </pc:sldMkLst>
      </pc:sldChg>
      <pc:sldChg chg="modSp add">
        <pc:chgData name="Victor Valotto" userId="f8cd04a3a901a375" providerId="LiveId" clId="{B3EC4247-3503-F34F-B457-B7E68ADEB118}" dt="2019-04-16T20:14:54.164" v="88" actId="27636"/>
        <pc:sldMkLst>
          <pc:docMk/>
          <pc:sldMk cId="3626626652" sldId="291"/>
        </pc:sldMkLst>
        <pc:spChg chg="mod">
          <ac:chgData name="Victor Valotto" userId="f8cd04a3a901a375" providerId="LiveId" clId="{B3EC4247-3503-F34F-B457-B7E68ADEB118}" dt="2019-04-16T20:14:54.164" v="88" actId="27636"/>
          <ac:spMkLst>
            <pc:docMk/>
            <pc:sldMk cId="3626626652" sldId="291"/>
            <ac:spMk id="2" creationId="{00000000-0000-0000-0000-000000000000}"/>
          </ac:spMkLst>
        </pc:spChg>
      </pc:sldChg>
      <pc:sldChg chg="modSp add">
        <pc:chgData name="Victor Valotto" userId="f8cd04a3a901a375" providerId="LiveId" clId="{B3EC4247-3503-F34F-B457-B7E68ADEB118}" dt="2019-04-16T20:14:53.942" v="81" actId="27636"/>
        <pc:sldMkLst>
          <pc:docMk/>
          <pc:sldMk cId="3772020004" sldId="293"/>
        </pc:sldMkLst>
        <pc:spChg chg="mod">
          <ac:chgData name="Victor Valotto" userId="f8cd04a3a901a375" providerId="LiveId" clId="{B3EC4247-3503-F34F-B457-B7E68ADEB118}" dt="2019-04-16T20:14:53.942" v="81" actId="27636"/>
          <ac:spMkLst>
            <pc:docMk/>
            <pc:sldMk cId="3772020004" sldId="293"/>
            <ac:spMk id="2" creationId="{00000000-0000-0000-0000-000000000000}"/>
          </ac:spMkLst>
        </pc:spChg>
      </pc:sldChg>
      <pc:sldChg chg="add">
        <pc:chgData name="Victor Valotto" userId="f8cd04a3a901a375" providerId="LiveId" clId="{B3EC4247-3503-F34F-B457-B7E68ADEB118}" dt="2019-04-16T20:14:53.786" v="80"/>
        <pc:sldMkLst>
          <pc:docMk/>
          <pc:sldMk cId="841083636" sldId="294"/>
        </pc:sldMkLst>
      </pc:sldChg>
      <pc:sldChg chg="modSp add">
        <pc:chgData name="Victor Valotto" userId="f8cd04a3a901a375" providerId="LiveId" clId="{B3EC4247-3503-F34F-B457-B7E68ADEB118}" dt="2019-04-16T20:14:53.966" v="82" actId="27636"/>
        <pc:sldMkLst>
          <pc:docMk/>
          <pc:sldMk cId="50666887" sldId="295"/>
        </pc:sldMkLst>
        <pc:spChg chg="mod">
          <ac:chgData name="Victor Valotto" userId="f8cd04a3a901a375" providerId="LiveId" clId="{B3EC4247-3503-F34F-B457-B7E68ADEB118}" dt="2019-04-16T20:14:53.966" v="82" actId="27636"/>
          <ac:spMkLst>
            <pc:docMk/>
            <pc:sldMk cId="50666887" sldId="295"/>
            <ac:spMk id="2" creationId="{00000000-0000-0000-0000-000000000000}"/>
          </ac:spMkLst>
        </pc:spChg>
      </pc:sldChg>
      <pc:sldChg chg="add">
        <pc:chgData name="Victor Valotto" userId="f8cd04a3a901a375" providerId="LiveId" clId="{B3EC4247-3503-F34F-B457-B7E68ADEB118}" dt="2019-04-16T20:14:53.786" v="80"/>
        <pc:sldMkLst>
          <pc:docMk/>
          <pc:sldMk cId="567327764" sldId="296"/>
        </pc:sldMkLst>
      </pc:sldChg>
      <pc:sldChg chg="modSp add">
        <pc:chgData name="Victor Valotto" userId="f8cd04a3a901a375" providerId="LiveId" clId="{B3EC4247-3503-F34F-B457-B7E68ADEB118}" dt="2019-04-16T20:14:53.988" v="83" actId="27636"/>
        <pc:sldMkLst>
          <pc:docMk/>
          <pc:sldMk cId="3363696325" sldId="297"/>
        </pc:sldMkLst>
        <pc:spChg chg="mod">
          <ac:chgData name="Victor Valotto" userId="f8cd04a3a901a375" providerId="LiveId" clId="{B3EC4247-3503-F34F-B457-B7E68ADEB118}" dt="2019-04-16T20:14:53.988" v="83" actId="27636"/>
          <ac:spMkLst>
            <pc:docMk/>
            <pc:sldMk cId="3363696325" sldId="297"/>
            <ac:spMk id="2" creationId="{00000000-0000-0000-0000-000000000000}"/>
          </ac:spMkLst>
        </pc:spChg>
      </pc:sldChg>
      <pc:sldChg chg="add">
        <pc:chgData name="Victor Valotto" userId="f8cd04a3a901a375" providerId="LiveId" clId="{B3EC4247-3503-F34F-B457-B7E68ADEB118}" dt="2019-04-16T20:14:53.786" v="80"/>
        <pc:sldMkLst>
          <pc:docMk/>
          <pc:sldMk cId="1236116844" sldId="298"/>
        </pc:sldMkLst>
      </pc:sldChg>
      <pc:sldChg chg="add">
        <pc:chgData name="Victor Valotto" userId="f8cd04a3a901a375" providerId="LiveId" clId="{B3EC4247-3503-F34F-B457-B7E68ADEB118}" dt="2019-04-16T20:14:53.786" v="80"/>
        <pc:sldMkLst>
          <pc:docMk/>
          <pc:sldMk cId="456156029" sldId="299"/>
        </pc:sldMkLst>
      </pc:sldChg>
      <pc:sldChg chg="add">
        <pc:chgData name="Victor Valotto" userId="f8cd04a3a901a375" providerId="LiveId" clId="{B3EC4247-3503-F34F-B457-B7E68ADEB118}" dt="2019-04-16T20:14:53.786" v="80"/>
        <pc:sldMkLst>
          <pc:docMk/>
          <pc:sldMk cId="3054677818" sldId="300"/>
        </pc:sldMkLst>
      </pc:sldChg>
      <pc:sldChg chg="add">
        <pc:chgData name="Victor Valotto" userId="f8cd04a3a901a375" providerId="LiveId" clId="{B3EC4247-3503-F34F-B457-B7E68ADEB118}" dt="2019-04-16T20:14:53.786" v="80"/>
        <pc:sldMkLst>
          <pc:docMk/>
          <pc:sldMk cId="136310085" sldId="301"/>
        </pc:sldMkLst>
      </pc:sldChg>
      <pc:sldChg chg="add">
        <pc:chgData name="Victor Valotto" userId="f8cd04a3a901a375" providerId="LiveId" clId="{B3EC4247-3503-F34F-B457-B7E68ADEB118}" dt="2019-04-16T20:14:53.786" v="80"/>
        <pc:sldMkLst>
          <pc:docMk/>
          <pc:sldMk cId="1510177279" sldId="302"/>
        </pc:sldMkLst>
      </pc:sldChg>
      <pc:sldChg chg="modSp add">
        <pc:chgData name="Victor Valotto" userId="f8cd04a3a901a375" providerId="LiveId" clId="{B3EC4247-3503-F34F-B457-B7E68ADEB118}" dt="2019-04-16T20:14:54.023" v="84" actId="27636"/>
        <pc:sldMkLst>
          <pc:docMk/>
          <pc:sldMk cId="2681772930" sldId="303"/>
        </pc:sldMkLst>
        <pc:spChg chg="mod">
          <ac:chgData name="Victor Valotto" userId="f8cd04a3a901a375" providerId="LiveId" clId="{B3EC4247-3503-F34F-B457-B7E68ADEB118}" dt="2019-04-16T20:14:54.023" v="84" actId="27636"/>
          <ac:spMkLst>
            <pc:docMk/>
            <pc:sldMk cId="2681772930" sldId="303"/>
            <ac:spMk id="2" creationId="{00000000-0000-0000-0000-000000000000}"/>
          </ac:spMkLst>
        </pc:spChg>
      </pc:sldChg>
      <pc:sldChg chg="add">
        <pc:chgData name="Victor Valotto" userId="f8cd04a3a901a375" providerId="LiveId" clId="{B3EC4247-3503-F34F-B457-B7E68ADEB118}" dt="2019-04-16T20:14:53.786" v="80"/>
        <pc:sldMkLst>
          <pc:docMk/>
          <pc:sldMk cId="2099347477" sldId="304"/>
        </pc:sldMkLst>
      </pc:sldChg>
      <pc:sldChg chg="add">
        <pc:chgData name="Victor Valotto" userId="f8cd04a3a901a375" providerId="LiveId" clId="{B3EC4247-3503-F34F-B457-B7E68ADEB118}" dt="2019-04-16T20:14:53.786" v="80"/>
        <pc:sldMkLst>
          <pc:docMk/>
          <pc:sldMk cId="1636691268" sldId="305"/>
        </pc:sldMkLst>
      </pc:sldChg>
      <pc:sldChg chg="add">
        <pc:chgData name="Victor Valotto" userId="f8cd04a3a901a375" providerId="LiveId" clId="{B3EC4247-3503-F34F-B457-B7E68ADEB118}" dt="2019-04-16T20:14:53.786" v="80"/>
        <pc:sldMkLst>
          <pc:docMk/>
          <pc:sldMk cId="1143030211" sldId="306"/>
        </pc:sldMkLst>
      </pc:sldChg>
      <pc:sldChg chg="add">
        <pc:chgData name="Victor Valotto" userId="f8cd04a3a901a375" providerId="LiveId" clId="{B3EC4247-3503-F34F-B457-B7E68ADEB118}" dt="2019-04-16T20:14:53.786" v="80"/>
        <pc:sldMkLst>
          <pc:docMk/>
          <pc:sldMk cId="2837794059" sldId="307"/>
        </pc:sldMkLst>
      </pc:sldChg>
      <pc:sldChg chg="add">
        <pc:chgData name="Victor Valotto" userId="f8cd04a3a901a375" providerId="LiveId" clId="{B3EC4247-3503-F34F-B457-B7E68ADEB118}" dt="2019-04-16T20:14:53.786" v="80"/>
        <pc:sldMkLst>
          <pc:docMk/>
          <pc:sldMk cId="3751891874" sldId="308"/>
        </pc:sldMkLst>
      </pc:sldChg>
      <pc:sldChg chg="add">
        <pc:chgData name="Victor Valotto" userId="f8cd04a3a901a375" providerId="LiveId" clId="{B3EC4247-3503-F34F-B457-B7E68ADEB118}" dt="2019-04-16T20:14:53.786" v="80"/>
        <pc:sldMkLst>
          <pc:docMk/>
          <pc:sldMk cId="4291609845" sldId="309"/>
        </pc:sldMkLst>
      </pc:sldChg>
      <pc:sldChg chg="add">
        <pc:chgData name="Victor Valotto" userId="f8cd04a3a901a375" providerId="LiveId" clId="{B3EC4247-3503-F34F-B457-B7E68ADEB118}" dt="2019-04-16T20:14:53.786" v="80"/>
        <pc:sldMkLst>
          <pc:docMk/>
          <pc:sldMk cId="2225832414" sldId="310"/>
        </pc:sldMkLst>
      </pc:sldChg>
      <pc:sldChg chg="add">
        <pc:chgData name="Victor Valotto" userId="f8cd04a3a901a375" providerId="LiveId" clId="{B3EC4247-3503-F34F-B457-B7E68ADEB118}" dt="2019-04-16T20:14:53.786" v="80"/>
        <pc:sldMkLst>
          <pc:docMk/>
          <pc:sldMk cId="3427168224" sldId="312"/>
        </pc:sldMkLst>
      </pc:sldChg>
      <pc:sldChg chg="modSp add">
        <pc:chgData name="Victor Valotto" userId="f8cd04a3a901a375" providerId="LiveId" clId="{B3EC4247-3503-F34F-B457-B7E68ADEB118}" dt="2019-04-16T20:14:54.075" v="85" actId="27636"/>
        <pc:sldMkLst>
          <pc:docMk/>
          <pc:sldMk cId="1273105516" sldId="313"/>
        </pc:sldMkLst>
        <pc:spChg chg="mod">
          <ac:chgData name="Victor Valotto" userId="f8cd04a3a901a375" providerId="LiveId" clId="{B3EC4247-3503-F34F-B457-B7E68ADEB118}" dt="2019-04-16T20:14:54.075" v="85" actId="27636"/>
          <ac:spMkLst>
            <pc:docMk/>
            <pc:sldMk cId="1273105516" sldId="313"/>
            <ac:spMk id="2" creationId="{00000000-0000-0000-0000-000000000000}"/>
          </ac:spMkLst>
        </pc:spChg>
      </pc:sldChg>
      <pc:sldChg chg="add">
        <pc:chgData name="Victor Valotto" userId="f8cd04a3a901a375" providerId="LiveId" clId="{B3EC4247-3503-F34F-B457-B7E68ADEB118}" dt="2019-04-16T20:14:53.786" v="80"/>
        <pc:sldMkLst>
          <pc:docMk/>
          <pc:sldMk cId="577450860" sldId="314"/>
        </pc:sldMkLst>
      </pc:sldChg>
      <pc:sldChg chg="add">
        <pc:chgData name="Victor Valotto" userId="f8cd04a3a901a375" providerId="LiveId" clId="{B3EC4247-3503-F34F-B457-B7E68ADEB118}" dt="2019-04-16T20:14:53.786" v="80"/>
        <pc:sldMkLst>
          <pc:docMk/>
          <pc:sldMk cId="2071042671" sldId="315"/>
        </pc:sldMkLst>
      </pc:sldChg>
      <pc:sldChg chg="add">
        <pc:chgData name="Victor Valotto" userId="f8cd04a3a901a375" providerId="LiveId" clId="{B3EC4247-3503-F34F-B457-B7E68ADEB118}" dt="2019-04-16T20:14:53.786" v="80"/>
        <pc:sldMkLst>
          <pc:docMk/>
          <pc:sldMk cId="3229339677" sldId="316"/>
        </pc:sldMkLst>
      </pc:sldChg>
      <pc:sldChg chg="add">
        <pc:chgData name="Victor Valotto" userId="f8cd04a3a901a375" providerId="LiveId" clId="{B3EC4247-3503-F34F-B457-B7E68ADEB118}" dt="2019-04-16T20:14:53.786" v="80"/>
        <pc:sldMkLst>
          <pc:docMk/>
          <pc:sldMk cId="3015541215" sldId="317"/>
        </pc:sldMkLst>
      </pc:sldChg>
      <pc:sldChg chg="add">
        <pc:chgData name="Victor Valotto" userId="f8cd04a3a901a375" providerId="LiveId" clId="{B3EC4247-3503-F34F-B457-B7E68ADEB118}" dt="2019-04-16T20:14:53.786" v="80"/>
        <pc:sldMkLst>
          <pc:docMk/>
          <pc:sldMk cId="2212764903" sldId="318"/>
        </pc:sldMkLst>
      </pc:sldChg>
      <pc:sldChg chg="add">
        <pc:chgData name="Victor Valotto" userId="f8cd04a3a901a375" providerId="LiveId" clId="{B3EC4247-3503-F34F-B457-B7E68ADEB118}" dt="2019-04-16T20:14:53.786" v="80"/>
        <pc:sldMkLst>
          <pc:docMk/>
          <pc:sldMk cId="891256795" sldId="319"/>
        </pc:sldMkLst>
      </pc:sldChg>
      <pc:sldChg chg="add">
        <pc:chgData name="Victor Valotto" userId="f8cd04a3a901a375" providerId="LiveId" clId="{B3EC4247-3503-F34F-B457-B7E68ADEB118}" dt="2019-04-16T20:14:53.786" v="80"/>
        <pc:sldMkLst>
          <pc:docMk/>
          <pc:sldMk cId="3471297813" sldId="320"/>
        </pc:sldMkLst>
      </pc:sldChg>
      <pc:sldChg chg="add">
        <pc:chgData name="Victor Valotto" userId="f8cd04a3a901a375" providerId="LiveId" clId="{B3EC4247-3503-F34F-B457-B7E68ADEB118}" dt="2019-04-16T20:14:53.786" v="80"/>
        <pc:sldMkLst>
          <pc:docMk/>
          <pc:sldMk cId="292389092" sldId="321"/>
        </pc:sldMkLst>
      </pc:sldChg>
      <pc:sldChg chg="add">
        <pc:chgData name="Victor Valotto" userId="f8cd04a3a901a375" providerId="LiveId" clId="{B3EC4247-3503-F34F-B457-B7E68ADEB118}" dt="2019-04-16T20:15:59.927" v="89"/>
        <pc:sldMkLst>
          <pc:docMk/>
          <pc:sldMk cId="3389897425" sldId="322"/>
        </pc:sldMkLst>
      </pc:sldChg>
      <pc:sldChg chg="modSp add">
        <pc:chgData name="Victor Valotto" userId="f8cd04a3a901a375" providerId="LiveId" clId="{B3EC4247-3503-F34F-B457-B7E68ADEB118}" dt="2019-04-16T20:14:54.127" v="86" actId="27636"/>
        <pc:sldMkLst>
          <pc:docMk/>
          <pc:sldMk cId="1654181242" sldId="326"/>
        </pc:sldMkLst>
        <pc:spChg chg="mod">
          <ac:chgData name="Victor Valotto" userId="f8cd04a3a901a375" providerId="LiveId" clId="{B3EC4247-3503-F34F-B457-B7E68ADEB118}" dt="2019-04-16T20:14:54.127" v="86" actId="27636"/>
          <ac:spMkLst>
            <pc:docMk/>
            <pc:sldMk cId="1654181242" sldId="326"/>
            <ac:spMk id="2" creationId="{00000000-0000-0000-0000-000000000000}"/>
          </ac:spMkLst>
        </pc:spChg>
      </pc:sldChg>
      <pc:sldChg chg="add">
        <pc:chgData name="Victor Valotto" userId="f8cd04a3a901a375" providerId="LiveId" clId="{B3EC4247-3503-F34F-B457-B7E68ADEB118}" dt="2019-04-16T20:14:53.786" v="80"/>
        <pc:sldMkLst>
          <pc:docMk/>
          <pc:sldMk cId="3844123302" sldId="327"/>
        </pc:sldMkLst>
      </pc:sldChg>
      <pc:sldChg chg="add">
        <pc:chgData name="Victor Valotto" userId="f8cd04a3a901a375" providerId="LiveId" clId="{B3EC4247-3503-F34F-B457-B7E68ADEB118}" dt="2019-04-16T20:14:53.786" v="80"/>
        <pc:sldMkLst>
          <pc:docMk/>
          <pc:sldMk cId="2176709131" sldId="328"/>
        </pc:sldMkLst>
      </pc:sldChg>
      <pc:sldChg chg="add">
        <pc:chgData name="Victor Valotto" userId="f8cd04a3a901a375" providerId="LiveId" clId="{B3EC4247-3503-F34F-B457-B7E68ADEB118}" dt="2019-04-16T20:14:53.786" v="80"/>
        <pc:sldMkLst>
          <pc:docMk/>
          <pc:sldMk cId="858173915" sldId="329"/>
        </pc:sldMkLst>
      </pc:sldChg>
      <pc:sldChg chg="del">
        <pc:chgData name="Victor Valotto" userId="f8cd04a3a901a375" providerId="LiveId" clId="{B3EC4247-3503-F34F-B457-B7E68ADEB118}" dt="2019-04-16T20:14:02.067" v="19" actId="2696"/>
        <pc:sldMkLst>
          <pc:docMk/>
          <pc:sldMk cId="755983786" sldId="330"/>
        </pc:sldMkLst>
      </pc:sldChg>
      <pc:sldChg chg="del">
        <pc:chgData name="Victor Valotto" userId="f8cd04a3a901a375" providerId="LiveId" clId="{B3EC4247-3503-F34F-B457-B7E68ADEB118}" dt="2019-04-16T20:14:02.090" v="20" actId="2696"/>
        <pc:sldMkLst>
          <pc:docMk/>
          <pc:sldMk cId="4235731438" sldId="331"/>
        </pc:sldMkLst>
      </pc:sldChg>
      <pc:sldChg chg="del">
        <pc:chgData name="Victor Valotto" userId="f8cd04a3a901a375" providerId="LiveId" clId="{B3EC4247-3503-F34F-B457-B7E68ADEB118}" dt="2019-04-16T20:14:02.105" v="21" actId="2696"/>
        <pc:sldMkLst>
          <pc:docMk/>
          <pc:sldMk cId="379401088" sldId="332"/>
        </pc:sldMkLst>
      </pc:sldChg>
      <pc:sldChg chg="modSp add">
        <pc:chgData name="Victor Valotto" userId="f8cd04a3a901a375" providerId="LiveId" clId="{B3EC4247-3503-F34F-B457-B7E68ADEB118}" dt="2019-04-16T20:16:57.637" v="94" actId="27636"/>
        <pc:sldMkLst>
          <pc:docMk/>
          <pc:sldMk cId="274887611" sldId="333"/>
        </pc:sldMkLst>
        <pc:spChg chg="mod">
          <ac:chgData name="Victor Valotto" userId="f8cd04a3a901a375" providerId="LiveId" clId="{B3EC4247-3503-F34F-B457-B7E68ADEB118}" dt="2019-04-16T20:16:57.637" v="94" actId="27636"/>
          <ac:spMkLst>
            <pc:docMk/>
            <pc:sldMk cId="274887611" sldId="333"/>
            <ac:spMk id="3" creationId="{00000000-0000-0000-0000-000000000000}"/>
          </ac:spMkLst>
        </pc:spChg>
      </pc:sldChg>
      <pc:sldChg chg="del">
        <pc:chgData name="Victor Valotto" userId="f8cd04a3a901a375" providerId="LiveId" clId="{B3EC4247-3503-F34F-B457-B7E68ADEB118}" dt="2019-04-16T20:14:02.129" v="22" actId="2696"/>
        <pc:sldMkLst>
          <pc:docMk/>
          <pc:sldMk cId="654936809" sldId="333"/>
        </pc:sldMkLst>
      </pc:sldChg>
      <pc:sldChg chg="del">
        <pc:chgData name="Victor Valotto" userId="f8cd04a3a901a375" providerId="LiveId" clId="{B3EC4247-3503-F34F-B457-B7E68ADEB118}" dt="2019-04-16T20:14:02.152" v="23" actId="2696"/>
        <pc:sldMkLst>
          <pc:docMk/>
          <pc:sldMk cId="2821020471" sldId="336"/>
        </pc:sldMkLst>
      </pc:sldChg>
      <pc:sldChg chg="del">
        <pc:chgData name="Victor Valotto" userId="f8cd04a3a901a375" providerId="LiveId" clId="{B3EC4247-3503-F34F-B457-B7E68ADEB118}" dt="2019-04-16T20:14:02.174" v="24" actId="2696"/>
        <pc:sldMkLst>
          <pc:docMk/>
          <pc:sldMk cId="2301777116" sldId="338"/>
        </pc:sldMkLst>
      </pc:sldChg>
      <pc:sldChg chg="add">
        <pc:chgData name="Victor Valotto" userId="f8cd04a3a901a375" providerId="LiveId" clId="{B3EC4247-3503-F34F-B457-B7E68ADEB118}" dt="2019-04-16T20:16:57.314" v="91"/>
        <pc:sldMkLst>
          <pc:docMk/>
          <pc:sldMk cId="1023228762" sldId="339"/>
        </pc:sldMkLst>
      </pc:sldChg>
      <pc:sldChg chg="del">
        <pc:chgData name="Victor Valotto" userId="f8cd04a3a901a375" providerId="LiveId" clId="{B3EC4247-3503-F34F-B457-B7E68ADEB118}" dt="2019-04-16T20:14:02.198" v="25" actId="2696"/>
        <pc:sldMkLst>
          <pc:docMk/>
          <pc:sldMk cId="2090483434" sldId="339"/>
        </pc:sldMkLst>
      </pc:sldChg>
      <pc:sldChg chg="add">
        <pc:chgData name="Victor Valotto" userId="f8cd04a3a901a375" providerId="LiveId" clId="{B3EC4247-3503-F34F-B457-B7E68ADEB118}" dt="2019-04-16T20:16:57.314" v="91"/>
        <pc:sldMkLst>
          <pc:docMk/>
          <pc:sldMk cId="3864983672" sldId="340"/>
        </pc:sldMkLst>
      </pc:sldChg>
      <pc:sldChg chg="del">
        <pc:chgData name="Victor Valotto" userId="f8cd04a3a901a375" providerId="LiveId" clId="{B3EC4247-3503-F34F-B457-B7E68ADEB118}" dt="2019-04-16T20:14:02.225" v="26" actId="2696"/>
        <pc:sldMkLst>
          <pc:docMk/>
          <pc:sldMk cId="4040111179" sldId="340"/>
        </pc:sldMkLst>
      </pc:sldChg>
      <pc:sldChg chg="del">
        <pc:chgData name="Victor Valotto" userId="f8cd04a3a901a375" providerId="LiveId" clId="{B3EC4247-3503-F34F-B457-B7E68ADEB118}" dt="2019-04-16T20:14:02.247" v="27" actId="2696"/>
        <pc:sldMkLst>
          <pc:docMk/>
          <pc:sldMk cId="1127835697" sldId="341"/>
        </pc:sldMkLst>
      </pc:sldChg>
      <pc:sldChg chg="del">
        <pc:chgData name="Victor Valotto" userId="f8cd04a3a901a375" providerId="LiveId" clId="{B3EC4247-3503-F34F-B457-B7E68ADEB118}" dt="2019-04-16T20:14:02.266" v="28" actId="2696"/>
        <pc:sldMkLst>
          <pc:docMk/>
          <pc:sldMk cId="3729045448" sldId="342"/>
        </pc:sldMkLst>
      </pc:sldChg>
      <pc:sldChg chg="add">
        <pc:chgData name="Victor Valotto" userId="f8cd04a3a901a375" providerId="LiveId" clId="{B3EC4247-3503-F34F-B457-B7E68ADEB118}" dt="2019-04-16T20:16:57.314" v="91"/>
        <pc:sldMkLst>
          <pc:docMk/>
          <pc:sldMk cId="3734504684" sldId="342"/>
        </pc:sldMkLst>
      </pc:sldChg>
      <pc:sldChg chg="modSp add">
        <pc:chgData name="Victor Valotto" userId="f8cd04a3a901a375" providerId="LiveId" clId="{B3EC4247-3503-F34F-B457-B7E68ADEB118}" dt="2019-04-16T20:16:57.689" v="95" actId="27636"/>
        <pc:sldMkLst>
          <pc:docMk/>
          <pc:sldMk cId="2090269744" sldId="343"/>
        </pc:sldMkLst>
        <pc:spChg chg="mod">
          <ac:chgData name="Victor Valotto" userId="f8cd04a3a901a375" providerId="LiveId" clId="{B3EC4247-3503-F34F-B457-B7E68ADEB118}" dt="2019-04-16T20:16:57.689" v="95" actId="27636"/>
          <ac:spMkLst>
            <pc:docMk/>
            <pc:sldMk cId="2090269744" sldId="343"/>
            <ac:spMk id="3" creationId="{00000000-0000-0000-0000-000000000000}"/>
          </ac:spMkLst>
        </pc:spChg>
      </pc:sldChg>
      <pc:sldChg chg="del">
        <pc:chgData name="Victor Valotto" userId="f8cd04a3a901a375" providerId="LiveId" clId="{B3EC4247-3503-F34F-B457-B7E68ADEB118}" dt="2019-04-16T20:14:02.291" v="29" actId="2696"/>
        <pc:sldMkLst>
          <pc:docMk/>
          <pc:sldMk cId="2701757209" sldId="343"/>
        </pc:sldMkLst>
      </pc:sldChg>
      <pc:sldChg chg="modSp add">
        <pc:chgData name="Victor Valotto" userId="f8cd04a3a901a375" providerId="LiveId" clId="{B3EC4247-3503-F34F-B457-B7E68ADEB118}" dt="2019-04-16T20:16:57.704" v="96" actId="27636"/>
        <pc:sldMkLst>
          <pc:docMk/>
          <pc:sldMk cId="485389017" sldId="344"/>
        </pc:sldMkLst>
        <pc:spChg chg="mod">
          <ac:chgData name="Victor Valotto" userId="f8cd04a3a901a375" providerId="LiveId" clId="{B3EC4247-3503-F34F-B457-B7E68ADEB118}" dt="2019-04-16T20:16:57.704" v="96" actId="27636"/>
          <ac:spMkLst>
            <pc:docMk/>
            <pc:sldMk cId="485389017" sldId="344"/>
            <ac:spMk id="3" creationId="{00000000-0000-0000-0000-000000000000}"/>
          </ac:spMkLst>
        </pc:spChg>
      </pc:sldChg>
      <pc:sldChg chg="del">
        <pc:chgData name="Victor Valotto" userId="f8cd04a3a901a375" providerId="LiveId" clId="{B3EC4247-3503-F34F-B457-B7E68ADEB118}" dt="2019-04-16T20:14:02.346" v="30" actId="2696"/>
        <pc:sldMkLst>
          <pc:docMk/>
          <pc:sldMk cId="1124263467" sldId="344"/>
        </pc:sldMkLst>
      </pc:sldChg>
      <pc:sldChg chg="add">
        <pc:chgData name="Victor Valotto" userId="f8cd04a3a901a375" providerId="LiveId" clId="{B3EC4247-3503-F34F-B457-B7E68ADEB118}" dt="2019-04-16T20:16:57.314" v="91"/>
        <pc:sldMkLst>
          <pc:docMk/>
          <pc:sldMk cId="3740951074" sldId="345"/>
        </pc:sldMkLst>
      </pc:sldChg>
      <pc:sldChg chg="add">
        <pc:chgData name="Victor Valotto" userId="f8cd04a3a901a375" providerId="LiveId" clId="{B3EC4247-3503-F34F-B457-B7E68ADEB118}" dt="2019-04-16T20:16:57.314" v="91"/>
        <pc:sldMkLst>
          <pc:docMk/>
          <pc:sldMk cId="2894496914" sldId="346"/>
        </pc:sldMkLst>
      </pc:sldChg>
      <pc:sldChg chg="add">
        <pc:chgData name="Victor Valotto" userId="f8cd04a3a901a375" providerId="LiveId" clId="{B3EC4247-3503-F34F-B457-B7E68ADEB118}" dt="2019-04-16T20:16:57.314" v="91"/>
        <pc:sldMkLst>
          <pc:docMk/>
          <pc:sldMk cId="2728259378" sldId="347"/>
        </pc:sldMkLst>
      </pc:sldChg>
      <pc:sldChg chg="del">
        <pc:chgData name="Victor Valotto" userId="f8cd04a3a901a375" providerId="LiveId" clId="{B3EC4247-3503-F34F-B457-B7E68ADEB118}" dt="2019-04-16T20:14:03.223" v="48" actId="2696"/>
        <pc:sldMkLst>
          <pc:docMk/>
          <pc:sldMk cId="4178091011" sldId="347"/>
        </pc:sldMkLst>
      </pc:sldChg>
      <pc:sldChg chg="del">
        <pc:chgData name="Victor Valotto" userId="f8cd04a3a901a375" providerId="LiveId" clId="{B3EC4247-3503-F34F-B457-B7E68ADEB118}" dt="2019-04-16T20:14:03.240" v="49" actId="2696"/>
        <pc:sldMkLst>
          <pc:docMk/>
          <pc:sldMk cId="1193415513" sldId="348"/>
        </pc:sldMkLst>
      </pc:sldChg>
      <pc:sldChg chg="add">
        <pc:chgData name="Victor Valotto" userId="f8cd04a3a901a375" providerId="LiveId" clId="{B3EC4247-3503-F34F-B457-B7E68ADEB118}" dt="2019-04-16T20:16:57.314" v="91"/>
        <pc:sldMkLst>
          <pc:docMk/>
          <pc:sldMk cId="2018199922" sldId="348"/>
        </pc:sldMkLst>
      </pc:sldChg>
      <pc:sldChg chg="add">
        <pc:chgData name="Victor Valotto" userId="f8cd04a3a901a375" providerId="LiveId" clId="{B3EC4247-3503-F34F-B457-B7E68ADEB118}" dt="2019-04-16T20:16:57.314" v="91"/>
        <pc:sldMkLst>
          <pc:docMk/>
          <pc:sldMk cId="1778237886" sldId="349"/>
        </pc:sldMkLst>
      </pc:sldChg>
      <pc:sldChg chg="del">
        <pc:chgData name="Victor Valotto" userId="f8cd04a3a901a375" providerId="LiveId" clId="{B3EC4247-3503-F34F-B457-B7E68ADEB118}" dt="2019-04-16T20:14:02.397" v="32" actId="2696"/>
        <pc:sldMkLst>
          <pc:docMk/>
          <pc:sldMk cId="32906041" sldId="350"/>
        </pc:sldMkLst>
      </pc:sldChg>
      <pc:sldChg chg="modSp add">
        <pc:chgData name="Victor Valotto" userId="f8cd04a3a901a375" providerId="LiveId" clId="{B3EC4247-3503-F34F-B457-B7E68ADEB118}" dt="2019-04-16T20:16:57.783" v="97" actId="27636"/>
        <pc:sldMkLst>
          <pc:docMk/>
          <pc:sldMk cId="3801747097" sldId="350"/>
        </pc:sldMkLst>
        <pc:spChg chg="mod">
          <ac:chgData name="Victor Valotto" userId="f8cd04a3a901a375" providerId="LiveId" clId="{B3EC4247-3503-F34F-B457-B7E68ADEB118}" dt="2019-04-16T20:16:57.783" v="97" actId="27636"/>
          <ac:spMkLst>
            <pc:docMk/>
            <pc:sldMk cId="3801747097" sldId="350"/>
            <ac:spMk id="3" creationId="{00000000-0000-0000-0000-000000000000}"/>
          </ac:spMkLst>
        </pc:spChg>
      </pc:sldChg>
      <pc:sldChg chg="del">
        <pc:chgData name="Victor Valotto" userId="f8cd04a3a901a375" providerId="LiveId" clId="{B3EC4247-3503-F34F-B457-B7E68ADEB118}" dt="2019-04-16T20:14:02.556" v="33" actId="2696"/>
        <pc:sldMkLst>
          <pc:docMk/>
          <pc:sldMk cId="2464107808" sldId="351"/>
        </pc:sldMkLst>
      </pc:sldChg>
      <pc:sldChg chg="del">
        <pc:chgData name="Victor Valotto" userId="f8cd04a3a901a375" providerId="LiveId" clId="{B3EC4247-3503-F34F-B457-B7E68ADEB118}" dt="2019-04-16T20:14:02.669" v="35" actId="2696"/>
        <pc:sldMkLst>
          <pc:docMk/>
          <pc:sldMk cId="79570309" sldId="352"/>
        </pc:sldMkLst>
      </pc:sldChg>
      <pc:sldChg chg="modSp add">
        <pc:chgData name="Victor Valotto" userId="f8cd04a3a901a375" providerId="LiveId" clId="{B3EC4247-3503-F34F-B457-B7E68ADEB118}" dt="2019-04-16T20:16:57.815" v="98" actId="27636"/>
        <pc:sldMkLst>
          <pc:docMk/>
          <pc:sldMk cId="3504522797" sldId="352"/>
        </pc:sldMkLst>
        <pc:spChg chg="mod">
          <ac:chgData name="Victor Valotto" userId="f8cd04a3a901a375" providerId="LiveId" clId="{B3EC4247-3503-F34F-B457-B7E68ADEB118}" dt="2019-04-16T20:16:57.815" v="98" actId="27636"/>
          <ac:spMkLst>
            <pc:docMk/>
            <pc:sldMk cId="3504522797" sldId="352"/>
            <ac:spMk id="3" creationId="{00000000-0000-0000-0000-000000000000}"/>
          </ac:spMkLst>
        </pc:spChg>
      </pc:sldChg>
      <pc:sldChg chg="add">
        <pc:chgData name="Victor Valotto" userId="f8cd04a3a901a375" providerId="LiveId" clId="{B3EC4247-3503-F34F-B457-B7E68ADEB118}" dt="2019-04-16T20:16:57.314" v="91"/>
        <pc:sldMkLst>
          <pc:docMk/>
          <pc:sldMk cId="633815763" sldId="353"/>
        </pc:sldMkLst>
      </pc:sldChg>
      <pc:sldChg chg="del">
        <pc:chgData name="Victor Valotto" userId="f8cd04a3a901a375" providerId="LiveId" clId="{B3EC4247-3503-F34F-B457-B7E68ADEB118}" dt="2019-04-16T20:14:02.701" v="36" actId="2696"/>
        <pc:sldMkLst>
          <pc:docMk/>
          <pc:sldMk cId="1072447831" sldId="353"/>
        </pc:sldMkLst>
      </pc:sldChg>
      <pc:sldChg chg="del">
        <pc:chgData name="Victor Valotto" userId="f8cd04a3a901a375" providerId="LiveId" clId="{B3EC4247-3503-F34F-B457-B7E68ADEB118}" dt="2019-04-16T20:14:02.728" v="37" actId="2696"/>
        <pc:sldMkLst>
          <pc:docMk/>
          <pc:sldMk cId="3021749689" sldId="354"/>
        </pc:sldMkLst>
      </pc:sldChg>
      <pc:sldChg chg="del">
        <pc:chgData name="Victor Valotto" userId="f8cd04a3a901a375" providerId="LiveId" clId="{B3EC4247-3503-F34F-B457-B7E68ADEB118}" dt="2019-04-16T20:14:02.756" v="38" actId="2696"/>
        <pc:sldMkLst>
          <pc:docMk/>
          <pc:sldMk cId="2344068703" sldId="355"/>
        </pc:sldMkLst>
      </pc:sldChg>
      <pc:sldChg chg="modSp add">
        <pc:chgData name="Victor Valotto" userId="f8cd04a3a901a375" providerId="LiveId" clId="{B3EC4247-3503-F34F-B457-B7E68ADEB118}" dt="2019-04-16T20:16:57.851" v="99" actId="27636"/>
        <pc:sldMkLst>
          <pc:docMk/>
          <pc:sldMk cId="3132559740" sldId="355"/>
        </pc:sldMkLst>
        <pc:spChg chg="mod">
          <ac:chgData name="Victor Valotto" userId="f8cd04a3a901a375" providerId="LiveId" clId="{B3EC4247-3503-F34F-B457-B7E68ADEB118}" dt="2019-04-16T20:16:57.851" v="99" actId="27636"/>
          <ac:spMkLst>
            <pc:docMk/>
            <pc:sldMk cId="3132559740" sldId="355"/>
            <ac:spMk id="3" creationId="{00000000-0000-0000-0000-000000000000}"/>
          </ac:spMkLst>
        </pc:spChg>
      </pc:sldChg>
      <pc:sldChg chg="add">
        <pc:chgData name="Victor Valotto" userId="f8cd04a3a901a375" providerId="LiveId" clId="{B3EC4247-3503-F34F-B457-B7E68ADEB118}" dt="2019-04-16T20:16:57.314" v="91"/>
        <pc:sldMkLst>
          <pc:docMk/>
          <pc:sldMk cId="1973397368" sldId="356"/>
        </pc:sldMkLst>
      </pc:sldChg>
      <pc:sldChg chg="del">
        <pc:chgData name="Victor Valotto" userId="f8cd04a3a901a375" providerId="LiveId" clId="{B3EC4247-3503-F34F-B457-B7E68ADEB118}" dt="2019-04-16T20:14:02.770" v="39" actId="2696"/>
        <pc:sldMkLst>
          <pc:docMk/>
          <pc:sldMk cId="2454400423" sldId="356"/>
        </pc:sldMkLst>
      </pc:sldChg>
      <pc:sldChg chg="del">
        <pc:chgData name="Victor Valotto" userId="f8cd04a3a901a375" providerId="LiveId" clId="{B3EC4247-3503-F34F-B457-B7E68ADEB118}" dt="2019-04-16T20:14:02.787" v="40" actId="2696"/>
        <pc:sldMkLst>
          <pc:docMk/>
          <pc:sldMk cId="612936758" sldId="357"/>
        </pc:sldMkLst>
      </pc:sldChg>
      <pc:sldChg chg="add">
        <pc:chgData name="Victor Valotto" userId="f8cd04a3a901a375" providerId="LiveId" clId="{B3EC4247-3503-F34F-B457-B7E68ADEB118}" dt="2019-04-16T20:16:57.314" v="91"/>
        <pc:sldMkLst>
          <pc:docMk/>
          <pc:sldMk cId="3103520987" sldId="357"/>
        </pc:sldMkLst>
      </pc:sldChg>
      <pc:sldChg chg="del">
        <pc:chgData name="Victor Valotto" userId="f8cd04a3a901a375" providerId="LiveId" clId="{B3EC4247-3503-F34F-B457-B7E68ADEB118}" dt="2019-04-16T20:14:02.812" v="41" actId="2696"/>
        <pc:sldMkLst>
          <pc:docMk/>
          <pc:sldMk cId="1431893164" sldId="358"/>
        </pc:sldMkLst>
      </pc:sldChg>
      <pc:sldChg chg="del">
        <pc:chgData name="Victor Valotto" userId="f8cd04a3a901a375" providerId="LiveId" clId="{B3EC4247-3503-F34F-B457-B7E68ADEB118}" dt="2019-04-16T20:14:02.859" v="42" actId="2696"/>
        <pc:sldMkLst>
          <pc:docMk/>
          <pc:sldMk cId="1804121034" sldId="359"/>
        </pc:sldMkLst>
      </pc:sldChg>
      <pc:sldChg chg="add">
        <pc:chgData name="Victor Valotto" userId="f8cd04a3a901a375" providerId="LiveId" clId="{B3EC4247-3503-F34F-B457-B7E68ADEB118}" dt="2019-04-16T20:16:57.314" v="91"/>
        <pc:sldMkLst>
          <pc:docMk/>
          <pc:sldMk cId="3243309497" sldId="359"/>
        </pc:sldMkLst>
      </pc:sldChg>
      <pc:sldChg chg="modSp add">
        <pc:chgData name="Victor Valotto" userId="f8cd04a3a901a375" providerId="LiveId" clId="{B3EC4247-3503-F34F-B457-B7E68ADEB118}" dt="2019-04-16T20:16:57.879" v="100" actId="27636"/>
        <pc:sldMkLst>
          <pc:docMk/>
          <pc:sldMk cId="327141888" sldId="360"/>
        </pc:sldMkLst>
        <pc:spChg chg="mod">
          <ac:chgData name="Victor Valotto" userId="f8cd04a3a901a375" providerId="LiveId" clId="{B3EC4247-3503-F34F-B457-B7E68ADEB118}" dt="2019-04-16T20:16:57.879" v="100" actId="27636"/>
          <ac:spMkLst>
            <pc:docMk/>
            <pc:sldMk cId="327141888" sldId="360"/>
            <ac:spMk id="2" creationId="{00000000-0000-0000-0000-000000000000}"/>
          </ac:spMkLst>
        </pc:spChg>
      </pc:sldChg>
      <pc:sldChg chg="del">
        <pc:chgData name="Victor Valotto" userId="f8cd04a3a901a375" providerId="LiveId" clId="{B3EC4247-3503-F34F-B457-B7E68ADEB118}" dt="2019-04-16T20:14:02.906" v="43" actId="2696"/>
        <pc:sldMkLst>
          <pc:docMk/>
          <pc:sldMk cId="1794338414" sldId="360"/>
        </pc:sldMkLst>
      </pc:sldChg>
      <pc:sldChg chg="add">
        <pc:chgData name="Victor Valotto" userId="f8cd04a3a901a375" providerId="LiveId" clId="{B3EC4247-3503-F34F-B457-B7E68ADEB118}" dt="2019-04-16T20:16:57.314" v="91"/>
        <pc:sldMkLst>
          <pc:docMk/>
          <pc:sldMk cId="1416455492" sldId="361"/>
        </pc:sldMkLst>
      </pc:sldChg>
      <pc:sldChg chg="del">
        <pc:chgData name="Victor Valotto" userId="f8cd04a3a901a375" providerId="LiveId" clId="{B3EC4247-3503-F34F-B457-B7E68ADEB118}" dt="2019-04-16T20:14:02.938" v="44" actId="2696"/>
        <pc:sldMkLst>
          <pc:docMk/>
          <pc:sldMk cId="2998356552" sldId="361"/>
        </pc:sldMkLst>
      </pc:sldChg>
      <pc:sldChg chg="add">
        <pc:chgData name="Victor Valotto" userId="f8cd04a3a901a375" providerId="LiveId" clId="{B3EC4247-3503-F34F-B457-B7E68ADEB118}" dt="2019-04-16T20:16:57.314" v="91"/>
        <pc:sldMkLst>
          <pc:docMk/>
          <pc:sldMk cId="3257970077" sldId="362"/>
        </pc:sldMkLst>
      </pc:sldChg>
      <pc:sldChg chg="del">
        <pc:chgData name="Victor Valotto" userId="f8cd04a3a901a375" providerId="LiveId" clId="{B3EC4247-3503-F34F-B457-B7E68ADEB118}" dt="2019-04-16T20:14:03.063" v="45" actId="2696"/>
        <pc:sldMkLst>
          <pc:docMk/>
          <pc:sldMk cId="3582578812" sldId="362"/>
        </pc:sldMkLst>
      </pc:sldChg>
      <pc:sldChg chg="add">
        <pc:chgData name="Victor Valotto" userId="f8cd04a3a901a375" providerId="LiveId" clId="{B3EC4247-3503-F34F-B457-B7E68ADEB118}" dt="2019-04-16T20:16:57.314" v="91"/>
        <pc:sldMkLst>
          <pc:docMk/>
          <pc:sldMk cId="2798517698" sldId="363"/>
        </pc:sldMkLst>
      </pc:sldChg>
      <pc:sldChg chg="del">
        <pc:chgData name="Victor Valotto" userId="f8cd04a3a901a375" providerId="LiveId" clId="{B3EC4247-3503-F34F-B457-B7E68ADEB118}" dt="2019-04-16T20:14:03.176" v="46" actId="2696"/>
        <pc:sldMkLst>
          <pc:docMk/>
          <pc:sldMk cId="3143103745" sldId="363"/>
        </pc:sldMkLst>
      </pc:sldChg>
      <pc:sldChg chg="add">
        <pc:chgData name="Victor Valotto" userId="f8cd04a3a901a375" providerId="LiveId" clId="{B3EC4247-3503-F34F-B457-B7E68ADEB118}" dt="2019-04-16T20:16:57.314" v="91"/>
        <pc:sldMkLst>
          <pc:docMk/>
          <pc:sldMk cId="41835091" sldId="364"/>
        </pc:sldMkLst>
      </pc:sldChg>
      <pc:sldChg chg="del">
        <pc:chgData name="Victor Valotto" userId="f8cd04a3a901a375" providerId="LiveId" clId="{B3EC4247-3503-F34F-B457-B7E68ADEB118}" dt="2019-04-16T20:14:03.195" v="47" actId="2696"/>
        <pc:sldMkLst>
          <pc:docMk/>
          <pc:sldMk cId="1291354917" sldId="364"/>
        </pc:sldMkLst>
      </pc:sldChg>
      <pc:sldChg chg="del">
        <pc:chgData name="Victor Valotto" userId="f8cd04a3a901a375" providerId="LiveId" clId="{B3EC4247-3503-F34F-B457-B7E68ADEB118}" dt="2019-04-16T20:14:02.650" v="34" actId="2696"/>
        <pc:sldMkLst>
          <pc:docMk/>
          <pc:sldMk cId="2675980161" sldId="365"/>
        </pc:sldMkLst>
      </pc:sldChg>
      <pc:sldChg chg="modSp add">
        <pc:chgData name="Victor Valotto" userId="f8cd04a3a901a375" providerId="LiveId" clId="{B3EC4247-3503-F34F-B457-B7E68ADEB118}" dt="2019-04-16T20:16:57.923" v="101" actId="27636"/>
        <pc:sldMkLst>
          <pc:docMk/>
          <pc:sldMk cId="3309645260" sldId="365"/>
        </pc:sldMkLst>
        <pc:spChg chg="mod">
          <ac:chgData name="Victor Valotto" userId="f8cd04a3a901a375" providerId="LiveId" clId="{B3EC4247-3503-F34F-B457-B7E68ADEB118}" dt="2019-04-16T20:16:57.923" v="101" actId="27636"/>
          <ac:spMkLst>
            <pc:docMk/>
            <pc:sldMk cId="3309645260" sldId="365"/>
            <ac:spMk id="3" creationId="{00000000-0000-0000-0000-000000000000}"/>
          </ac:spMkLst>
        </pc:spChg>
      </pc:sldChg>
      <pc:sldChg chg="del">
        <pc:chgData name="Victor Valotto" userId="f8cd04a3a901a375" providerId="LiveId" clId="{B3EC4247-3503-F34F-B457-B7E68ADEB118}" dt="2019-04-16T20:14:01.731" v="4" actId="2696"/>
        <pc:sldMkLst>
          <pc:docMk/>
          <pc:sldMk cId="2063456384" sldId="366"/>
        </pc:sldMkLst>
      </pc:sldChg>
      <pc:sldChg chg="add">
        <pc:chgData name="Victor Valotto" userId="f8cd04a3a901a375" providerId="LiveId" clId="{B3EC4247-3503-F34F-B457-B7E68ADEB118}" dt="2019-04-16T20:16:57.314" v="91"/>
        <pc:sldMkLst>
          <pc:docMk/>
          <pc:sldMk cId="3891576270" sldId="366"/>
        </pc:sldMkLst>
      </pc:sldChg>
      <pc:sldChg chg="del">
        <pc:chgData name="Victor Valotto" userId="f8cd04a3a901a375" providerId="LiveId" clId="{B3EC4247-3503-F34F-B457-B7E68ADEB118}" dt="2019-04-16T20:14:02.037" v="18" actId="2696"/>
        <pc:sldMkLst>
          <pc:docMk/>
          <pc:sldMk cId="2625982540" sldId="367"/>
        </pc:sldMkLst>
      </pc:sldChg>
      <pc:sldChg chg="add">
        <pc:chgData name="Victor Valotto" userId="f8cd04a3a901a375" providerId="LiveId" clId="{B3EC4247-3503-F34F-B457-B7E68ADEB118}" dt="2019-04-16T20:16:57.314" v="91"/>
        <pc:sldMkLst>
          <pc:docMk/>
          <pc:sldMk cId="2671435943" sldId="367"/>
        </pc:sldMkLst>
      </pc:sldChg>
      <pc:sldChg chg="del">
        <pc:chgData name="Victor Valotto" userId="f8cd04a3a901a375" providerId="LiveId" clId="{B3EC4247-3503-F34F-B457-B7E68ADEB118}" dt="2019-04-16T20:14:02.371" v="31" actId="2696"/>
        <pc:sldMkLst>
          <pc:docMk/>
          <pc:sldMk cId="3951770553" sldId="369"/>
        </pc:sldMkLst>
      </pc:sldChg>
      <pc:sldChg chg="del">
        <pc:chgData name="Victor Valotto" userId="f8cd04a3a901a375" providerId="LiveId" clId="{B3EC4247-3503-F34F-B457-B7E68ADEB118}" dt="2019-04-16T20:14:03.253" v="50" actId="2696"/>
        <pc:sldMkLst>
          <pc:docMk/>
          <pc:sldMk cId="779656758" sldId="370"/>
        </pc:sldMkLst>
      </pc:sldChg>
      <pc:sldChg chg="modSp add">
        <pc:chgData name="Victor Valotto" userId="f8cd04a3a901a375" providerId="LiveId" clId="{B3EC4247-3503-F34F-B457-B7E68ADEB118}" dt="2019-04-16T20:16:57.942" v="102" actId="27636"/>
        <pc:sldMkLst>
          <pc:docMk/>
          <pc:sldMk cId="3212266369" sldId="370"/>
        </pc:sldMkLst>
        <pc:spChg chg="mod">
          <ac:chgData name="Victor Valotto" userId="f8cd04a3a901a375" providerId="LiveId" clId="{B3EC4247-3503-F34F-B457-B7E68ADEB118}" dt="2019-04-16T20:16:57.942" v="102" actId="27636"/>
          <ac:spMkLst>
            <pc:docMk/>
            <pc:sldMk cId="3212266369" sldId="370"/>
            <ac:spMk id="3" creationId="{00000000-0000-0000-0000-000000000000}"/>
          </ac:spMkLst>
        </pc:spChg>
      </pc:sldChg>
      <pc:sldChg chg="del">
        <pc:chgData name="Victor Valotto" userId="f8cd04a3a901a375" providerId="LiveId" clId="{B3EC4247-3503-F34F-B457-B7E68ADEB118}" dt="2019-04-16T20:14:03.290" v="51" actId="2696"/>
        <pc:sldMkLst>
          <pc:docMk/>
          <pc:sldMk cId="1149605386" sldId="371"/>
        </pc:sldMkLst>
      </pc:sldChg>
      <pc:sldChg chg="add">
        <pc:chgData name="Victor Valotto" userId="f8cd04a3a901a375" providerId="LiveId" clId="{B3EC4247-3503-F34F-B457-B7E68ADEB118}" dt="2019-04-16T20:16:57.314" v="91"/>
        <pc:sldMkLst>
          <pc:docMk/>
          <pc:sldMk cId="3799833642" sldId="371"/>
        </pc:sldMkLst>
      </pc:sldChg>
      <pc:sldChg chg="del">
        <pc:chgData name="Victor Valotto" userId="f8cd04a3a901a375" providerId="LiveId" clId="{B3EC4247-3503-F34F-B457-B7E68ADEB118}" dt="2019-04-16T20:14:03.317" v="52" actId="2696"/>
        <pc:sldMkLst>
          <pc:docMk/>
          <pc:sldMk cId="167039300" sldId="372"/>
        </pc:sldMkLst>
      </pc:sldChg>
      <pc:sldChg chg="add">
        <pc:chgData name="Victor Valotto" userId="f8cd04a3a901a375" providerId="LiveId" clId="{B3EC4247-3503-F34F-B457-B7E68ADEB118}" dt="2019-04-16T20:16:57.314" v="91"/>
        <pc:sldMkLst>
          <pc:docMk/>
          <pc:sldMk cId="4253207730" sldId="372"/>
        </pc:sldMkLst>
      </pc:sldChg>
      <pc:sldChg chg="del">
        <pc:chgData name="Victor Valotto" userId="f8cd04a3a901a375" providerId="LiveId" clId="{B3EC4247-3503-F34F-B457-B7E68ADEB118}" dt="2019-04-16T20:14:03.334" v="53" actId="2696"/>
        <pc:sldMkLst>
          <pc:docMk/>
          <pc:sldMk cId="1493008279" sldId="373"/>
        </pc:sldMkLst>
      </pc:sldChg>
      <pc:sldChg chg="modSp add">
        <pc:chgData name="Victor Valotto" userId="f8cd04a3a901a375" providerId="LiveId" clId="{B3EC4247-3503-F34F-B457-B7E68ADEB118}" dt="2019-04-16T20:16:57.965" v="103" actId="27636"/>
        <pc:sldMkLst>
          <pc:docMk/>
          <pc:sldMk cId="1062620037" sldId="375"/>
        </pc:sldMkLst>
        <pc:spChg chg="mod">
          <ac:chgData name="Victor Valotto" userId="f8cd04a3a901a375" providerId="LiveId" clId="{B3EC4247-3503-F34F-B457-B7E68ADEB118}" dt="2019-04-16T20:16:57.965" v="103" actId="27636"/>
          <ac:spMkLst>
            <pc:docMk/>
            <pc:sldMk cId="1062620037" sldId="375"/>
            <ac:spMk id="2" creationId="{00000000-0000-0000-0000-000000000000}"/>
          </ac:spMkLst>
        </pc:spChg>
      </pc:sldChg>
      <pc:sldChg chg="add">
        <pc:chgData name="Victor Valotto" userId="f8cd04a3a901a375" providerId="LiveId" clId="{B3EC4247-3503-F34F-B457-B7E68ADEB118}" dt="2019-04-16T20:16:57.314" v="91"/>
        <pc:sldMkLst>
          <pc:docMk/>
          <pc:sldMk cId="514948847" sldId="376"/>
        </pc:sldMkLst>
      </pc:sldChg>
      <pc:sldChg chg="add">
        <pc:chgData name="Victor Valotto" userId="f8cd04a3a901a375" providerId="LiveId" clId="{B3EC4247-3503-F34F-B457-B7E68ADEB118}" dt="2019-04-16T20:16:57.314" v="91"/>
        <pc:sldMkLst>
          <pc:docMk/>
          <pc:sldMk cId="810843016" sldId="378"/>
        </pc:sldMkLst>
      </pc:sldChg>
      <pc:sldChg chg="del">
        <pc:chgData name="Victor Valotto" userId="f8cd04a3a901a375" providerId="LiveId" clId="{B3EC4247-3503-F34F-B457-B7E68ADEB118}" dt="2019-04-16T20:14:03.368" v="55" actId="2696"/>
        <pc:sldMkLst>
          <pc:docMk/>
          <pc:sldMk cId="8934107" sldId="394"/>
        </pc:sldMkLst>
      </pc:sldChg>
      <pc:sldChg chg="del">
        <pc:chgData name="Victor Valotto" userId="f8cd04a3a901a375" providerId="LiveId" clId="{B3EC4247-3503-F34F-B457-B7E68ADEB118}" dt="2019-04-16T20:14:03.380" v="56" actId="2696"/>
        <pc:sldMkLst>
          <pc:docMk/>
          <pc:sldMk cId="526699414" sldId="395"/>
        </pc:sldMkLst>
      </pc:sldChg>
      <pc:sldChg chg="del">
        <pc:chgData name="Victor Valotto" userId="f8cd04a3a901a375" providerId="LiveId" clId="{B3EC4247-3503-F34F-B457-B7E68ADEB118}" dt="2019-04-16T20:14:03.399" v="57" actId="2696"/>
        <pc:sldMkLst>
          <pc:docMk/>
          <pc:sldMk cId="2355796721" sldId="396"/>
        </pc:sldMkLst>
      </pc:sldChg>
      <pc:sldChg chg="del">
        <pc:chgData name="Victor Valotto" userId="f8cd04a3a901a375" providerId="LiveId" clId="{B3EC4247-3503-F34F-B457-B7E68ADEB118}" dt="2019-04-16T20:14:03.418" v="58" actId="2696"/>
        <pc:sldMkLst>
          <pc:docMk/>
          <pc:sldMk cId="2711104821" sldId="398"/>
        </pc:sldMkLst>
      </pc:sldChg>
      <pc:sldChg chg="del">
        <pc:chgData name="Victor Valotto" userId="f8cd04a3a901a375" providerId="LiveId" clId="{B3EC4247-3503-F34F-B457-B7E68ADEB118}" dt="2019-04-16T20:14:03.450" v="59" actId="2696"/>
        <pc:sldMkLst>
          <pc:docMk/>
          <pc:sldMk cId="425199824" sldId="399"/>
        </pc:sldMkLst>
      </pc:sldChg>
      <pc:sldChg chg="del">
        <pc:chgData name="Victor Valotto" userId="f8cd04a3a901a375" providerId="LiveId" clId="{B3EC4247-3503-F34F-B457-B7E68ADEB118}" dt="2019-04-16T20:14:03.469" v="60" actId="2696"/>
        <pc:sldMkLst>
          <pc:docMk/>
          <pc:sldMk cId="259535991" sldId="400"/>
        </pc:sldMkLst>
      </pc:sldChg>
      <pc:sldChg chg="del">
        <pc:chgData name="Victor Valotto" userId="f8cd04a3a901a375" providerId="LiveId" clId="{B3EC4247-3503-F34F-B457-B7E68ADEB118}" dt="2019-04-16T20:14:03.483" v="61" actId="2696"/>
        <pc:sldMkLst>
          <pc:docMk/>
          <pc:sldMk cId="3312065028" sldId="401"/>
        </pc:sldMkLst>
      </pc:sldChg>
      <pc:sldChg chg="add">
        <pc:chgData name="Victor Valotto" userId="f8cd04a3a901a375" providerId="LiveId" clId="{B3EC4247-3503-F34F-B457-B7E68ADEB118}" dt="2019-04-16T20:16:57.314" v="91"/>
        <pc:sldMkLst>
          <pc:docMk/>
          <pc:sldMk cId="639116334" sldId="403"/>
        </pc:sldMkLst>
      </pc:sldChg>
      <pc:sldChg chg="add">
        <pc:chgData name="Victor Valotto" userId="f8cd04a3a901a375" providerId="LiveId" clId="{B3EC4247-3503-F34F-B457-B7E68ADEB118}" dt="2019-04-16T20:16:57.314" v="91"/>
        <pc:sldMkLst>
          <pc:docMk/>
          <pc:sldMk cId="1362256518" sldId="404"/>
        </pc:sldMkLst>
      </pc:sldChg>
      <pc:sldChg chg="add">
        <pc:chgData name="Victor Valotto" userId="f8cd04a3a901a375" providerId="LiveId" clId="{B3EC4247-3503-F34F-B457-B7E68ADEB118}" dt="2019-04-16T20:16:57.314" v="91"/>
        <pc:sldMkLst>
          <pc:docMk/>
          <pc:sldMk cId="3785277343" sldId="405"/>
        </pc:sldMkLst>
      </pc:sldChg>
      <pc:sldChg chg="add">
        <pc:chgData name="Victor Valotto" userId="f8cd04a3a901a375" providerId="LiveId" clId="{B3EC4247-3503-F34F-B457-B7E68ADEB118}" dt="2019-04-16T20:16:57.314" v="91"/>
        <pc:sldMkLst>
          <pc:docMk/>
          <pc:sldMk cId="1113573310" sldId="407"/>
        </pc:sldMkLst>
      </pc:sldChg>
      <pc:sldChg chg="add">
        <pc:chgData name="Victor Valotto" userId="f8cd04a3a901a375" providerId="LiveId" clId="{B3EC4247-3503-F34F-B457-B7E68ADEB118}" dt="2019-04-16T20:16:57.314" v="91"/>
        <pc:sldMkLst>
          <pc:docMk/>
          <pc:sldMk cId="1973623558" sldId="408"/>
        </pc:sldMkLst>
      </pc:sldChg>
      <pc:sldChg chg="add">
        <pc:chgData name="Victor Valotto" userId="f8cd04a3a901a375" providerId="LiveId" clId="{B3EC4247-3503-F34F-B457-B7E68ADEB118}" dt="2019-04-16T20:16:57.314" v="91"/>
        <pc:sldMkLst>
          <pc:docMk/>
          <pc:sldMk cId="1561500393" sldId="409"/>
        </pc:sldMkLst>
      </pc:sldChg>
      <pc:sldChg chg="add">
        <pc:chgData name="Victor Valotto" userId="f8cd04a3a901a375" providerId="LiveId" clId="{B3EC4247-3503-F34F-B457-B7E68ADEB118}" dt="2019-04-16T20:16:57.314" v="91"/>
        <pc:sldMkLst>
          <pc:docMk/>
          <pc:sldMk cId="1198911947" sldId="410"/>
        </pc:sldMkLst>
      </pc:sldChg>
      <pc:sldChg chg="add">
        <pc:chgData name="Victor Valotto" userId="f8cd04a3a901a375" providerId="LiveId" clId="{B3EC4247-3503-F34F-B457-B7E68ADEB118}" dt="2019-04-16T20:16:57.314" v="91"/>
        <pc:sldMkLst>
          <pc:docMk/>
          <pc:sldMk cId="778342560" sldId="411"/>
        </pc:sldMkLst>
      </pc:sldChg>
      <pc:sldChg chg="add">
        <pc:chgData name="Victor Valotto" userId="f8cd04a3a901a375" providerId="LiveId" clId="{B3EC4247-3503-F34F-B457-B7E68ADEB118}" dt="2019-04-16T20:15:59.927" v="89"/>
        <pc:sldMkLst>
          <pc:docMk/>
          <pc:sldMk cId="172432480" sldId="414"/>
        </pc:sldMkLst>
      </pc:sldChg>
      <pc:sldChg chg="modSp add">
        <pc:chgData name="Victor Valotto" userId="f8cd04a3a901a375" providerId="LiveId" clId="{B3EC4247-3503-F34F-B457-B7E68ADEB118}" dt="2019-04-16T20:16:00.241" v="90" actId="27636"/>
        <pc:sldMkLst>
          <pc:docMk/>
          <pc:sldMk cId="3173185681" sldId="415"/>
        </pc:sldMkLst>
        <pc:spChg chg="mod">
          <ac:chgData name="Victor Valotto" userId="f8cd04a3a901a375" providerId="LiveId" clId="{B3EC4247-3503-F34F-B457-B7E68ADEB118}" dt="2019-04-16T20:16:00.241" v="90" actId="27636"/>
          <ac:spMkLst>
            <pc:docMk/>
            <pc:sldMk cId="3173185681" sldId="415"/>
            <ac:spMk id="2" creationId="{00000000-0000-0000-0000-000000000000}"/>
          </ac:spMkLst>
        </pc:spChg>
      </pc:sldChg>
      <pc:sldChg chg="add">
        <pc:chgData name="Victor Valotto" userId="f8cd04a3a901a375" providerId="LiveId" clId="{B3EC4247-3503-F34F-B457-B7E68ADEB118}" dt="2019-04-16T20:15:59.927" v="89"/>
        <pc:sldMkLst>
          <pc:docMk/>
          <pc:sldMk cId="150490305" sldId="416"/>
        </pc:sldMkLst>
      </pc:sldChg>
      <pc:sldChg chg="del">
        <pc:chgData name="Victor Valotto" userId="f8cd04a3a901a375" providerId="LiveId" clId="{B3EC4247-3503-F34F-B457-B7E68ADEB118}" dt="2019-04-16T20:14:03.502" v="62" actId="2696"/>
        <pc:sldMkLst>
          <pc:docMk/>
          <pc:sldMk cId="342284933" sldId="416"/>
        </pc:sldMkLst>
      </pc:sldChg>
      <pc:sldChg chg="add">
        <pc:chgData name="Victor Valotto" userId="f8cd04a3a901a375" providerId="LiveId" clId="{B3EC4247-3503-F34F-B457-B7E68ADEB118}" dt="2019-04-16T20:15:59.927" v="89"/>
        <pc:sldMkLst>
          <pc:docMk/>
          <pc:sldMk cId="1257839646" sldId="417"/>
        </pc:sldMkLst>
      </pc:sldChg>
      <pc:sldChg chg="del">
        <pc:chgData name="Victor Valotto" userId="f8cd04a3a901a375" providerId="LiveId" clId="{B3EC4247-3503-F34F-B457-B7E68ADEB118}" dt="2019-04-16T20:14:03.520" v="63" actId="2696"/>
        <pc:sldMkLst>
          <pc:docMk/>
          <pc:sldMk cId="1768645034" sldId="417"/>
        </pc:sldMkLst>
      </pc:sldChg>
      <pc:sldChg chg="del">
        <pc:chgData name="Victor Valotto" userId="f8cd04a3a901a375" providerId="LiveId" clId="{B3EC4247-3503-F34F-B457-B7E68ADEB118}" dt="2019-04-16T20:14:03.531" v="64" actId="2696"/>
        <pc:sldMkLst>
          <pc:docMk/>
          <pc:sldMk cId="1070530008" sldId="418"/>
        </pc:sldMkLst>
      </pc:sldChg>
      <pc:sldChg chg="add">
        <pc:chgData name="Victor Valotto" userId="f8cd04a3a901a375" providerId="LiveId" clId="{B3EC4247-3503-F34F-B457-B7E68ADEB118}" dt="2019-04-16T20:15:59.927" v="89"/>
        <pc:sldMkLst>
          <pc:docMk/>
          <pc:sldMk cId="1261093057" sldId="418"/>
        </pc:sldMkLst>
      </pc:sldChg>
      <pc:sldChg chg="add">
        <pc:chgData name="Victor Valotto" userId="f8cd04a3a901a375" providerId="LiveId" clId="{B3EC4247-3503-F34F-B457-B7E68ADEB118}" dt="2019-04-16T20:15:59.927" v="89"/>
        <pc:sldMkLst>
          <pc:docMk/>
          <pc:sldMk cId="3580461999" sldId="419"/>
        </pc:sldMkLst>
      </pc:sldChg>
      <pc:sldChg chg="del">
        <pc:chgData name="Victor Valotto" userId="f8cd04a3a901a375" providerId="LiveId" clId="{B3EC4247-3503-F34F-B457-B7E68ADEB118}" dt="2019-04-16T20:14:03.542" v="65" actId="2696"/>
        <pc:sldMkLst>
          <pc:docMk/>
          <pc:sldMk cId="1319979438" sldId="420"/>
        </pc:sldMkLst>
      </pc:sldChg>
      <pc:sldChg chg="add">
        <pc:chgData name="Victor Valotto" userId="f8cd04a3a901a375" providerId="LiveId" clId="{B3EC4247-3503-F34F-B457-B7E68ADEB118}" dt="2019-04-16T20:15:59.927" v="89"/>
        <pc:sldMkLst>
          <pc:docMk/>
          <pc:sldMk cId="2304934313" sldId="420"/>
        </pc:sldMkLst>
      </pc:sldChg>
      <pc:sldChg chg="add">
        <pc:chgData name="Victor Valotto" userId="f8cd04a3a901a375" providerId="LiveId" clId="{B3EC4247-3503-F34F-B457-B7E68ADEB118}" dt="2019-04-16T20:15:59.927" v="89"/>
        <pc:sldMkLst>
          <pc:docMk/>
          <pc:sldMk cId="3804994748" sldId="421"/>
        </pc:sldMkLst>
      </pc:sldChg>
      <pc:sldChg chg="del">
        <pc:chgData name="Victor Valotto" userId="f8cd04a3a901a375" providerId="LiveId" clId="{B3EC4247-3503-F34F-B457-B7E68ADEB118}" dt="2019-04-16T20:14:03.552" v="66" actId="2696"/>
        <pc:sldMkLst>
          <pc:docMk/>
          <pc:sldMk cId="4185288458" sldId="421"/>
        </pc:sldMkLst>
      </pc:sldChg>
      <pc:sldChg chg="add">
        <pc:chgData name="Victor Valotto" userId="f8cd04a3a901a375" providerId="LiveId" clId="{B3EC4247-3503-F34F-B457-B7E68ADEB118}" dt="2019-04-16T20:15:59.927" v="89"/>
        <pc:sldMkLst>
          <pc:docMk/>
          <pc:sldMk cId="4185909829" sldId="422"/>
        </pc:sldMkLst>
      </pc:sldChg>
      <pc:sldChg chg="del">
        <pc:chgData name="Victor Valotto" userId="f8cd04a3a901a375" providerId="LiveId" clId="{B3EC4247-3503-F34F-B457-B7E68ADEB118}" dt="2019-04-16T20:14:03.563" v="67" actId="2696"/>
        <pc:sldMkLst>
          <pc:docMk/>
          <pc:sldMk cId="2712322790" sldId="423"/>
        </pc:sldMkLst>
      </pc:sldChg>
      <pc:sldChg chg="add">
        <pc:chgData name="Victor Valotto" userId="f8cd04a3a901a375" providerId="LiveId" clId="{B3EC4247-3503-F34F-B457-B7E68ADEB118}" dt="2019-04-16T20:16:57.314" v="91"/>
        <pc:sldMkLst>
          <pc:docMk/>
          <pc:sldMk cId="3224672532" sldId="423"/>
        </pc:sldMkLst>
      </pc:sldChg>
      <pc:sldChg chg="del">
        <pc:chgData name="Victor Valotto" userId="f8cd04a3a901a375" providerId="LiveId" clId="{B3EC4247-3503-F34F-B457-B7E68ADEB118}" dt="2019-04-16T20:14:03.573" v="68" actId="2696"/>
        <pc:sldMkLst>
          <pc:docMk/>
          <pc:sldMk cId="199335892" sldId="424"/>
        </pc:sldMkLst>
      </pc:sldChg>
      <pc:sldChg chg="add">
        <pc:chgData name="Victor Valotto" userId="f8cd04a3a901a375" providerId="LiveId" clId="{B3EC4247-3503-F34F-B457-B7E68ADEB118}" dt="2019-04-16T20:16:57.314" v="91"/>
        <pc:sldMkLst>
          <pc:docMk/>
          <pc:sldMk cId="2881558475" sldId="424"/>
        </pc:sldMkLst>
      </pc:sldChg>
      <pc:sldChg chg="modSp add">
        <pc:chgData name="Victor Valotto" userId="f8cd04a3a901a375" providerId="LiveId" clId="{B3EC4247-3503-F34F-B457-B7E68ADEB118}" dt="2019-04-16T20:16:57.509" v="92" actId="27636"/>
        <pc:sldMkLst>
          <pc:docMk/>
          <pc:sldMk cId="3255173732" sldId="425"/>
        </pc:sldMkLst>
        <pc:spChg chg="mod">
          <ac:chgData name="Victor Valotto" userId="f8cd04a3a901a375" providerId="LiveId" clId="{B3EC4247-3503-F34F-B457-B7E68ADEB118}" dt="2019-04-16T20:16:57.509" v="92" actId="27636"/>
          <ac:spMkLst>
            <pc:docMk/>
            <pc:sldMk cId="3255173732" sldId="425"/>
            <ac:spMk id="2" creationId="{00000000-0000-0000-0000-000000000000}"/>
          </ac:spMkLst>
        </pc:spChg>
      </pc:sldChg>
      <pc:sldChg chg="del">
        <pc:chgData name="Victor Valotto" userId="f8cd04a3a901a375" providerId="LiveId" clId="{B3EC4247-3503-F34F-B457-B7E68ADEB118}" dt="2019-04-16T20:14:03.589" v="69" actId="2696"/>
        <pc:sldMkLst>
          <pc:docMk/>
          <pc:sldMk cId="4073818009" sldId="425"/>
        </pc:sldMkLst>
      </pc:sldChg>
      <pc:sldChg chg="modSp add">
        <pc:chgData name="Victor Valotto" userId="f8cd04a3a901a375" providerId="LiveId" clId="{B3EC4247-3503-F34F-B457-B7E68ADEB118}" dt="2019-04-16T20:16:57.531" v="93" actId="27636"/>
        <pc:sldMkLst>
          <pc:docMk/>
          <pc:sldMk cId="36618980" sldId="426"/>
        </pc:sldMkLst>
        <pc:spChg chg="mod">
          <ac:chgData name="Victor Valotto" userId="f8cd04a3a901a375" providerId="LiveId" clId="{B3EC4247-3503-F34F-B457-B7E68ADEB118}" dt="2019-04-16T20:16:57.531" v="93" actId="27636"/>
          <ac:spMkLst>
            <pc:docMk/>
            <pc:sldMk cId="36618980" sldId="426"/>
            <ac:spMk id="3" creationId="{00000000-0000-0000-0000-000000000000}"/>
          </ac:spMkLst>
        </pc:spChg>
      </pc:sldChg>
      <pc:sldChg chg="del">
        <pc:chgData name="Victor Valotto" userId="f8cd04a3a901a375" providerId="LiveId" clId="{B3EC4247-3503-F34F-B457-B7E68ADEB118}" dt="2019-04-16T20:14:03.609" v="70" actId="2696"/>
        <pc:sldMkLst>
          <pc:docMk/>
          <pc:sldMk cId="3632482722" sldId="426"/>
        </pc:sldMkLst>
      </pc:sldChg>
      <pc:sldChg chg="del">
        <pc:chgData name="Victor Valotto" userId="f8cd04a3a901a375" providerId="LiveId" clId="{B3EC4247-3503-F34F-B457-B7E68ADEB118}" dt="2019-04-16T20:14:03.622" v="71" actId="2696"/>
        <pc:sldMkLst>
          <pc:docMk/>
          <pc:sldMk cId="2145373325" sldId="427"/>
        </pc:sldMkLst>
      </pc:sldChg>
      <pc:sldChg chg="del">
        <pc:chgData name="Victor Valotto" userId="f8cd04a3a901a375" providerId="LiveId" clId="{B3EC4247-3503-F34F-B457-B7E68ADEB118}" dt="2019-04-16T20:14:03.648" v="72" actId="2696"/>
        <pc:sldMkLst>
          <pc:docMk/>
          <pc:sldMk cId="3258309115" sldId="428"/>
        </pc:sldMkLst>
      </pc:sldChg>
      <pc:sldChg chg="del">
        <pc:chgData name="Victor Valotto" userId="f8cd04a3a901a375" providerId="LiveId" clId="{B3EC4247-3503-F34F-B457-B7E68ADEB118}" dt="2019-04-16T20:14:03.675" v="73" actId="2696"/>
        <pc:sldMkLst>
          <pc:docMk/>
          <pc:sldMk cId="546886567" sldId="429"/>
        </pc:sldMkLst>
      </pc:sldChg>
      <pc:sldChg chg="del">
        <pc:chgData name="Victor Valotto" userId="f8cd04a3a901a375" providerId="LiveId" clId="{B3EC4247-3503-F34F-B457-B7E68ADEB118}" dt="2019-04-16T20:14:03.348" v="54" actId="2696"/>
        <pc:sldMkLst>
          <pc:docMk/>
          <pc:sldMk cId="2539900718" sldId="435"/>
        </pc:sldMkLst>
      </pc:sldChg>
      <pc:sldChg chg="del">
        <pc:chgData name="Victor Valotto" userId="f8cd04a3a901a375" providerId="LiveId" clId="{B3EC4247-3503-F34F-B457-B7E68ADEB118}" dt="2019-04-16T20:14:03.712" v="75" actId="2696"/>
        <pc:sldMkLst>
          <pc:docMk/>
          <pc:sldMk cId="4010979117" sldId="436"/>
        </pc:sldMkLst>
      </pc:sldChg>
      <pc:sldChg chg="del">
        <pc:chgData name="Victor Valotto" userId="f8cd04a3a901a375" providerId="LiveId" clId="{B3EC4247-3503-F34F-B457-B7E68ADEB118}" dt="2019-04-16T20:14:03.733" v="76" actId="2696"/>
        <pc:sldMkLst>
          <pc:docMk/>
          <pc:sldMk cId="2467348581" sldId="437"/>
        </pc:sldMkLst>
      </pc:sldChg>
      <pc:sldChg chg="del">
        <pc:chgData name="Victor Valotto" userId="f8cd04a3a901a375" providerId="LiveId" clId="{B3EC4247-3503-F34F-B457-B7E68ADEB118}" dt="2019-04-16T20:14:03.756" v="77" actId="2696"/>
        <pc:sldMkLst>
          <pc:docMk/>
          <pc:sldMk cId="1271076982" sldId="438"/>
        </pc:sldMkLst>
      </pc:sldChg>
      <pc:sldChg chg="del">
        <pc:chgData name="Victor Valotto" userId="f8cd04a3a901a375" providerId="LiveId" clId="{B3EC4247-3503-F34F-B457-B7E68ADEB118}" dt="2019-04-16T20:14:03.766" v="78" actId="2696"/>
        <pc:sldMkLst>
          <pc:docMk/>
          <pc:sldMk cId="839375828" sldId="439"/>
        </pc:sldMkLst>
      </pc:sldChg>
      <pc:sldChg chg="del">
        <pc:chgData name="Victor Valotto" userId="f8cd04a3a901a375" providerId="LiveId" clId="{B3EC4247-3503-F34F-B457-B7E68ADEB118}" dt="2019-04-16T20:14:03.775" v="79" actId="2696"/>
        <pc:sldMkLst>
          <pc:docMk/>
          <pc:sldMk cId="2096804607" sldId="440"/>
        </pc:sldMkLst>
      </pc:sldChg>
      <pc:sldMasterChg chg="delSldLayout">
        <pc:chgData name="Victor Valotto" userId="f8cd04a3a901a375" providerId="LiveId" clId="{B3EC4247-3503-F34F-B457-B7E68ADEB118}" dt="2019-04-16T20:14:03.677" v="74" actId="2696"/>
        <pc:sldMasterMkLst>
          <pc:docMk/>
          <pc:sldMasterMk cId="0" sldId="2147483840"/>
        </pc:sldMasterMkLst>
        <pc:sldLayoutChg chg="del">
          <pc:chgData name="Victor Valotto" userId="f8cd04a3a901a375" providerId="LiveId" clId="{B3EC4247-3503-F34F-B457-B7E68ADEB118}" dt="2019-04-16T20:14:03.677" v="74" actId="2696"/>
          <pc:sldLayoutMkLst>
            <pc:docMk/>
            <pc:sldMasterMk cId="0" sldId="2147483840"/>
            <pc:sldLayoutMk cId="2647971673" sldId="2147483852"/>
          </pc:sldLayoutMkLst>
        </pc:sldLayoutChg>
      </pc:sldMasterChg>
    </pc:docChg>
  </pc:docChgLst>
  <pc:docChgLst>
    <pc:chgData name="Victor Valotto" userId="f8cd04a3a901a375" providerId="LiveId" clId="{FB8B0C1D-1F31-484A-AC1F-8557ADF85719}"/>
    <pc:docChg chg="undo custSel addSld delSld modSld">
      <pc:chgData name="Victor Valotto" userId="f8cd04a3a901a375" providerId="LiveId" clId="{FB8B0C1D-1F31-484A-AC1F-8557ADF85719}" dt="2019-04-17T14:52:06.029" v="195" actId="1076"/>
      <pc:docMkLst>
        <pc:docMk/>
      </pc:docMkLst>
      <pc:sldChg chg="modSp add">
        <pc:chgData name="Victor Valotto" userId="f8cd04a3a901a375" providerId="LiveId" clId="{FB8B0C1D-1F31-484A-AC1F-8557ADF85719}" dt="2019-04-17T14:45:39.443" v="128" actId="1076"/>
        <pc:sldMkLst>
          <pc:docMk/>
          <pc:sldMk cId="729078615" sldId="264"/>
        </pc:sldMkLst>
        <pc:spChg chg="mod">
          <ac:chgData name="Victor Valotto" userId="f8cd04a3a901a375" providerId="LiveId" clId="{FB8B0C1D-1F31-484A-AC1F-8557ADF85719}" dt="2019-04-17T14:45:37.868" v="127" actId="1076"/>
          <ac:spMkLst>
            <pc:docMk/>
            <pc:sldMk cId="729078615" sldId="264"/>
            <ac:spMk id="7" creationId="{00000000-0000-0000-0000-000000000000}"/>
          </ac:spMkLst>
        </pc:spChg>
        <pc:picChg chg="mod">
          <ac:chgData name="Victor Valotto" userId="f8cd04a3a901a375" providerId="LiveId" clId="{FB8B0C1D-1F31-484A-AC1F-8557ADF85719}" dt="2019-04-17T14:45:39.443" v="128" actId="1076"/>
          <ac:picMkLst>
            <pc:docMk/>
            <pc:sldMk cId="729078615" sldId="264"/>
            <ac:picMk id="8" creationId="{00000000-0000-0000-0000-000000000000}"/>
          </ac:picMkLst>
        </pc:picChg>
      </pc:sldChg>
      <pc:sldChg chg="modSp add">
        <pc:chgData name="Victor Valotto" userId="f8cd04a3a901a375" providerId="LiveId" clId="{FB8B0C1D-1F31-484A-AC1F-8557ADF85719}" dt="2019-04-17T14:45:48.989" v="129" actId="1076"/>
        <pc:sldMkLst>
          <pc:docMk/>
          <pc:sldMk cId="805696808" sldId="265"/>
        </pc:sldMkLst>
        <pc:spChg chg="mod">
          <ac:chgData name="Victor Valotto" userId="f8cd04a3a901a375" providerId="LiveId" clId="{FB8B0C1D-1F31-484A-AC1F-8557ADF85719}" dt="2019-04-17T14:45:48.989" v="129" actId="1076"/>
          <ac:spMkLst>
            <pc:docMk/>
            <pc:sldMk cId="805696808" sldId="265"/>
            <ac:spMk id="350211" creationId="{00000000-0000-0000-0000-000000000000}"/>
          </ac:spMkLst>
        </pc:spChg>
        <pc:picChg chg="mod">
          <ac:chgData name="Victor Valotto" userId="f8cd04a3a901a375" providerId="LiveId" clId="{FB8B0C1D-1F31-484A-AC1F-8557ADF85719}" dt="2019-04-17T14:45:48.989" v="129" actId="1076"/>
          <ac:picMkLst>
            <pc:docMk/>
            <pc:sldMk cId="805696808" sldId="265"/>
            <ac:picMk id="17412" creationId="{00000000-0000-0000-0000-000000000000}"/>
          </ac:picMkLst>
        </pc:picChg>
      </pc:sldChg>
      <pc:sldChg chg="modSp add">
        <pc:chgData name="Victor Valotto" userId="f8cd04a3a901a375" providerId="LiveId" clId="{FB8B0C1D-1F31-484A-AC1F-8557ADF85719}" dt="2019-04-17T14:45:55.306" v="130" actId="1076"/>
        <pc:sldMkLst>
          <pc:docMk/>
          <pc:sldMk cId="3335004442" sldId="266"/>
        </pc:sldMkLst>
        <pc:spChg chg="mod">
          <ac:chgData name="Victor Valotto" userId="f8cd04a3a901a375" providerId="LiveId" clId="{FB8B0C1D-1F31-484A-AC1F-8557ADF85719}" dt="2019-04-17T14:45:55.306" v="130" actId="1076"/>
          <ac:spMkLst>
            <pc:docMk/>
            <pc:sldMk cId="3335004442" sldId="266"/>
            <ac:spMk id="7" creationId="{00000000-0000-0000-0000-000000000000}"/>
          </ac:spMkLst>
        </pc:spChg>
        <pc:picChg chg="mod">
          <ac:chgData name="Victor Valotto" userId="f8cd04a3a901a375" providerId="LiveId" clId="{FB8B0C1D-1F31-484A-AC1F-8557ADF85719}" dt="2019-04-17T14:45:55.306" v="130" actId="1076"/>
          <ac:picMkLst>
            <pc:docMk/>
            <pc:sldMk cId="3335004442" sldId="266"/>
            <ac:picMk id="8" creationId="{00000000-0000-0000-0000-000000000000}"/>
          </ac:picMkLst>
        </pc:picChg>
      </pc:sldChg>
      <pc:sldChg chg="modSp add">
        <pc:chgData name="Victor Valotto" userId="f8cd04a3a901a375" providerId="LiveId" clId="{FB8B0C1D-1F31-484A-AC1F-8557ADF85719}" dt="2019-04-17T14:46:01.876" v="131" actId="1076"/>
        <pc:sldMkLst>
          <pc:docMk/>
          <pc:sldMk cId="937587619" sldId="267"/>
        </pc:sldMkLst>
        <pc:spChg chg="mod">
          <ac:chgData name="Victor Valotto" userId="f8cd04a3a901a375" providerId="LiveId" clId="{FB8B0C1D-1F31-484A-AC1F-8557ADF85719}" dt="2019-04-17T14:46:01.876" v="131" actId="1076"/>
          <ac:spMkLst>
            <pc:docMk/>
            <pc:sldMk cId="937587619" sldId="267"/>
            <ac:spMk id="7" creationId="{00000000-0000-0000-0000-000000000000}"/>
          </ac:spMkLst>
        </pc:spChg>
        <pc:picChg chg="mod">
          <ac:chgData name="Victor Valotto" userId="f8cd04a3a901a375" providerId="LiveId" clId="{FB8B0C1D-1F31-484A-AC1F-8557ADF85719}" dt="2019-04-17T14:46:01.876" v="131" actId="1076"/>
          <ac:picMkLst>
            <pc:docMk/>
            <pc:sldMk cId="937587619" sldId="267"/>
            <ac:picMk id="8" creationId="{00000000-0000-0000-0000-000000000000}"/>
          </ac:picMkLst>
        </pc:picChg>
      </pc:sldChg>
      <pc:sldChg chg="modSp add">
        <pc:chgData name="Victor Valotto" userId="f8cd04a3a901a375" providerId="LiveId" clId="{FB8B0C1D-1F31-484A-AC1F-8557ADF85719}" dt="2019-04-17T14:46:07.770" v="132" actId="1076"/>
        <pc:sldMkLst>
          <pc:docMk/>
          <pc:sldMk cId="3577062240" sldId="268"/>
        </pc:sldMkLst>
        <pc:spChg chg="mod">
          <ac:chgData name="Victor Valotto" userId="f8cd04a3a901a375" providerId="LiveId" clId="{FB8B0C1D-1F31-484A-AC1F-8557ADF85719}" dt="2019-04-17T14:46:07.770" v="132" actId="1076"/>
          <ac:spMkLst>
            <pc:docMk/>
            <pc:sldMk cId="3577062240" sldId="268"/>
            <ac:spMk id="7" creationId="{00000000-0000-0000-0000-000000000000}"/>
          </ac:spMkLst>
        </pc:spChg>
        <pc:picChg chg="mod">
          <ac:chgData name="Victor Valotto" userId="f8cd04a3a901a375" providerId="LiveId" clId="{FB8B0C1D-1F31-484A-AC1F-8557ADF85719}" dt="2019-04-17T14:46:07.770" v="132" actId="1076"/>
          <ac:picMkLst>
            <pc:docMk/>
            <pc:sldMk cId="3577062240" sldId="268"/>
            <ac:picMk id="8" creationId="{00000000-0000-0000-0000-000000000000}"/>
          </ac:picMkLst>
        </pc:picChg>
      </pc:sldChg>
      <pc:sldChg chg="modSp add">
        <pc:chgData name="Victor Valotto" userId="f8cd04a3a901a375" providerId="LiveId" clId="{FB8B0C1D-1F31-484A-AC1F-8557ADF85719}" dt="2019-04-17T14:46:13.060" v="133" actId="1076"/>
        <pc:sldMkLst>
          <pc:docMk/>
          <pc:sldMk cId="3141378759" sldId="269"/>
        </pc:sldMkLst>
        <pc:spChg chg="mod">
          <ac:chgData name="Victor Valotto" userId="f8cd04a3a901a375" providerId="LiveId" clId="{FB8B0C1D-1F31-484A-AC1F-8557ADF85719}" dt="2019-04-17T14:46:13.060" v="133" actId="1076"/>
          <ac:spMkLst>
            <pc:docMk/>
            <pc:sldMk cId="3141378759" sldId="269"/>
            <ac:spMk id="7" creationId="{00000000-0000-0000-0000-000000000000}"/>
          </ac:spMkLst>
        </pc:spChg>
        <pc:picChg chg="mod">
          <ac:chgData name="Victor Valotto" userId="f8cd04a3a901a375" providerId="LiveId" clId="{FB8B0C1D-1F31-484A-AC1F-8557ADF85719}" dt="2019-04-17T14:46:13.060" v="133" actId="1076"/>
          <ac:picMkLst>
            <pc:docMk/>
            <pc:sldMk cId="3141378759" sldId="269"/>
            <ac:picMk id="8" creationId="{00000000-0000-0000-0000-000000000000}"/>
          </ac:picMkLst>
        </pc:picChg>
      </pc:sldChg>
      <pc:sldChg chg="modSp add">
        <pc:chgData name="Victor Valotto" userId="f8cd04a3a901a375" providerId="LiveId" clId="{FB8B0C1D-1F31-484A-AC1F-8557ADF85719}" dt="2019-04-17T14:46:18.593" v="134" actId="1076"/>
        <pc:sldMkLst>
          <pc:docMk/>
          <pc:sldMk cId="2378522234" sldId="270"/>
        </pc:sldMkLst>
        <pc:spChg chg="mod">
          <ac:chgData name="Victor Valotto" userId="f8cd04a3a901a375" providerId="LiveId" clId="{FB8B0C1D-1F31-484A-AC1F-8557ADF85719}" dt="2019-04-17T14:46:18.593" v="134" actId="1076"/>
          <ac:spMkLst>
            <pc:docMk/>
            <pc:sldMk cId="2378522234" sldId="270"/>
            <ac:spMk id="7" creationId="{00000000-0000-0000-0000-000000000000}"/>
          </ac:spMkLst>
        </pc:spChg>
        <pc:picChg chg="mod">
          <ac:chgData name="Victor Valotto" userId="f8cd04a3a901a375" providerId="LiveId" clId="{FB8B0C1D-1F31-484A-AC1F-8557ADF85719}" dt="2019-04-17T14:46:18.593" v="134" actId="1076"/>
          <ac:picMkLst>
            <pc:docMk/>
            <pc:sldMk cId="2378522234" sldId="270"/>
            <ac:picMk id="8" creationId="{00000000-0000-0000-0000-000000000000}"/>
          </ac:picMkLst>
        </pc:picChg>
      </pc:sldChg>
      <pc:sldChg chg="modSp add">
        <pc:chgData name="Victor Valotto" userId="f8cd04a3a901a375" providerId="LiveId" clId="{FB8B0C1D-1F31-484A-AC1F-8557ADF85719}" dt="2019-04-17T14:46:26.322" v="136" actId="1076"/>
        <pc:sldMkLst>
          <pc:docMk/>
          <pc:sldMk cId="584008888" sldId="271"/>
        </pc:sldMkLst>
        <pc:spChg chg="mod">
          <ac:chgData name="Victor Valotto" userId="f8cd04a3a901a375" providerId="LiveId" clId="{FB8B0C1D-1F31-484A-AC1F-8557ADF85719}" dt="2019-04-17T14:46:24.253" v="135" actId="1076"/>
          <ac:spMkLst>
            <pc:docMk/>
            <pc:sldMk cId="584008888" sldId="271"/>
            <ac:spMk id="7" creationId="{00000000-0000-0000-0000-000000000000}"/>
          </ac:spMkLst>
        </pc:spChg>
        <pc:picChg chg="mod">
          <ac:chgData name="Victor Valotto" userId="f8cd04a3a901a375" providerId="LiveId" clId="{FB8B0C1D-1F31-484A-AC1F-8557ADF85719}" dt="2019-04-17T14:46:26.322" v="136" actId="1076"/>
          <ac:picMkLst>
            <pc:docMk/>
            <pc:sldMk cId="584008888" sldId="271"/>
            <ac:picMk id="8" creationId="{00000000-0000-0000-0000-000000000000}"/>
          </ac:picMkLst>
        </pc:picChg>
      </pc:sldChg>
      <pc:sldChg chg="modSp add">
        <pc:chgData name="Victor Valotto" userId="f8cd04a3a901a375" providerId="LiveId" clId="{FB8B0C1D-1F31-484A-AC1F-8557ADF85719}" dt="2019-04-17T14:46:32.476" v="137" actId="1076"/>
        <pc:sldMkLst>
          <pc:docMk/>
          <pc:sldMk cId="509360641" sldId="272"/>
        </pc:sldMkLst>
        <pc:spChg chg="mod">
          <ac:chgData name="Victor Valotto" userId="f8cd04a3a901a375" providerId="LiveId" clId="{FB8B0C1D-1F31-484A-AC1F-8557ADF85719}" dt="2019-04-17T14:46:32.476" v="137" actId="1076"/>
          <ac:spMkLst>
            <pc:docMk/>
            <pc:sldMk cId="509360641" sldId="272"/>
            <ac:spMk id="7" creationId="{00000000-0000-0000-0000-000000000000}"/>
          </ac:spMkLst>
        </pc:spChg>
        <pc:picChg chg="mod">
          <ac:chgData name="Victor Valotto" userId="f8cd04a3a901a375" providerId="LiveId" clId="{FB8B0C1D-1F31-484A-AC1F-8557ADF85719}" dt="2019-04-17T14:46:32.476" v="137" actId="1076"/>
          <ac:picMkLst>
            <pc:docMk/>
            <pc:sldMk cId="509360641" sldId="272"/>
            <ac:picMk id="8" creationId="{00000000-0000-0000-0000-000000000000}"/>
          </ac:picMkLst>
        </pc:picChg>
      </pc:sldChg>
      <pc:sldChg chg="modSp add">
        <pc:chgData name="Victor Valotto" userId="f8cd04a3a901a375" providerId="LiveId" clId="{FB8B0C1D-1F31-484A-AC1F-8557ADF85719}" dt="2019-04-17T14:46:39.766" v="138" actId="1076"/>
        <pc:sldMkLst>
          <pc:docMk/>
          <pc:sldMk cId="570741667" sldId="273"/>
        </pc:sldMkLst>
        <pc:spChg chg="mod">
          <ac:chgData name="Victor Valotto" userId="f8cd04a3a901a375" providerId="LiveId" clId="{FB8B0C1D-1F31-484A-AC1F-8557ADF85719}" dt="2019-04-17T14:46:39.766" v="138" actId="1076"/>
          <ac:spMkLst>
            <pc:docMk/>
            <pc:sldMk cId="570741667" sldId="273"/>
            <ac:spMk id="7" creationId="{00000000-0000-0000-0000-000000000000}"/>
          </ac:spMkLst>
        </pc:spChg>
        <pc:picChg chg="mod">
          <ac:chgData name="Victor Valotto" userId="f8cd04a3a901a375" providerId="LiveId" clId="{FB8B0C1D-1F31-484A-AC1F-8557ADF85719}" dt="2019-04-17T14:46:39.766" v="138" actId="1076"/>
          <ac:picMkLst>
            <pc:docMk/>
            <pc:sldMk cId="570741667" sldId="273"/>
            <ac:picMk id="8" creationId="{00000000-0000-0000-0000-000000000000}"/>
          </ac:picMkLst>
        </pc:picChg>
      </pc:sldChg>
      <pc:sldChg chg="modSp add">
        <pc:chgData name="Victor Valotto" userId="f8cd04a3a901a375" providerId="LiveId" clId="{FB8B0C1D-1F31-484A-AC1F-8557ADF85719}" dt="2019-04-17T14:46:44.986" v="139" actId="1076"/>
        <pc:sldMkLst>
          <pc:docMk/>
          <pc:sldMk cId="1452198137" sldId="274"/>
        </pc:sldMkLst>
        <pc:spChg chg="mod">
          <ac:chgData name="Victor Valotto" userId="f8cd04a3a901a375" providerId="LiveId" clId="{FB8B0C1D-1F31-484A-AC1F-8557ADF85719}" dt="2019-04-17T14:46:44.986" v="139" actId="1076"/>
          <ac:spMkLst>
            <pc:docMk/>
            <pc:sldMk cId="1452198137" sldId="274"/>
            <ac:spMk id="7" creationId="{00000000-0000-0000-0000-000000000000}"/>
          </ac:spMkLst>
        </pc:spChg>
        <pc:picChg chg="mod">
          <ac:chgData name="Victor Valotto" userId="f8cd04a3a901a375" providerId="LiveId" clId="{FB8B0C1D-1F31-484A-AC1F-8557ADF85719}" dt="2019-04-17T14:46:44.986" v="139" actId="1076"/>
          <ac:picMkLst>
            <pc:docMk/>
            <pc:sldMk cId="1452198137" sldId="274"/>
            <ac:picMk id="8" creationId="{00000000-0000-0000-0000-000000000000}"/>
          </ac:picMkLst>
        </pc:picChg>
      </pc:sldChg>
      <pc:sldChg chg="modSp add">
        <pc:chgData name="Victor Valotto" userId="f8cd04a3a901a375" providerId="LiveId" clId="{FB8B0C1D-1F31-484A-AC1F-8557ADF85719}" dt="2019-04-17T14:46:51.064" v="140" actId="1076"/>
        <pc:sldMkLst>
          <pc:docMk/>
          <pc:sldMk cId="2547726528" sldId="275"/>
        </pc:sldMkLst>
        <pc:spChg chg="mod">
          <ac:chgData name="Victor Valotto" userId="f8cd04a3a901a375" providerId="LiveId" clId="{FB8B0C1D-1F31-484A-AC1F-8557ADF85719}" dt="2019-04-17T14:46:51.064" v="140" actId="1076"/>
          <ac:spMkLst>
            <pc:docMk/>
            <pc:sldMk cId="2547726528" sldId="275"/>
            <ac:spMk id="7" creationId="{00000000-0000-0000-0000-000000000000}"/>
          </ac:spMkLst>
        </pc:spChg>
        <pc:picChg chg="mod">
          <ac:chgData name="Victor Valotto" userId="f8cd04a3a901a375" providerId="LiveId" clId="{FB8B0C1D-1F31-484A-AC1F-8557ADF85719}" dt="2019-04-17T14:46:51.064" v="140" actId="1076"/>
          <ac:picMkLst>
            <pc:docMk/>
            <pc:sldMk cId="2547726528" sldId="275"/>
            <ac:picMk id="8" creationId="{00000000-0000-0000-0000-000000000000}"/>
          </ac:picMkLst>
        </pc:picChg>
      </pc:sldChg>
      <pc:sldChg chg="modSp add">
        <pc:chgData name="Victor Valotto" userId="f8cd04a3a901a375" providerId="LiveId" clId="{FB8B0C1D-1F31-484A-AC1F-8557ADF85719}" dt="2019-04-17T14:46:58.621" v="142" actId="1076"/>
        <pc:sldMkLst>
          <pc:docMk/>
          <pc:sldMk cId="1602096236" sldId="276"/>
        </pc:sldMkLst>
        <pc:spChg chg="mod">
          <ac:chgData name="Victor Valotto" userId="f8cd04a3a901a375" providerId="LiveId" clId="{FB8B0C1D-1F31-484A-AC1F-8557ADF85719}" dt="2019-04-17T14:46:55.943" v="141" actId="1076"/>
          <ac:spMkLst>
            <pc:docMk/>
            <pc:sldMk cId="1602096236" sldId="276"/>
            <ac:spMk id="7" creationId="{00000000-0000-0000-0000-000000000000}"/>
          </ac:spMkLst>
        </pc:spChg>
        <pc:picChg chg="mod">
          <ac:chgData name="Victor Valotto" userId="f8cd04a3a901a375" providerId="LiveId" clId="{FB8B0C1D-1F31-484A-AC1F-8557ADF85719}" dt="2019-04-17T14:46:58.621" v="142" actId="1076"/>
          <ac:picMkLst>
            <pc:docMk/>
            <pc:sldMk cId="1602096236" sldId="276"/>
            <ac:picMk id="8" creationId="{00000000-0000-0000-0000-000000000000}"/>
          </ac:picMkLst>
        </pc:picChg>
      </pc:sldChg>
      <pc:sldChg chg="modSp add">
        <pc:chgData name="Victor Valotto" userId="f8cd04a3a901a375" providerId="LiveId" clId="{FB8B0C1D-1F31-484A-AC1F-8557ADF85719}" dt="2019-04-17T14:47:42.858" v="145" actId="1076"/>
        <pc:sldMkLst>
          <pc:docMk/>
          <pc:sldMk cId="244852763" sldId="277"/>
        </pc:sldMkLst>
        <pc:spChg chg="mod">
          <ac:chgData name="Victor Valotto" userId="f8cd04a3a901a375" providerId="LiveId" clId="{FB8B0C1D-1F31-484A-AC1F-8557ADF85719}" dt="2019-04-17T14:47:42.858" v="145" actId="1076"/>
          <ac:spMkLst>
            <pc:docMk/>
            <pc:sldMk cId="244852763" sldId="277"/>
            <ac:spMk id="26" creationId="{00000000-0000-0000-0000-000000000000}"/>
          </ac:spMkLst>
        </pc:spChg>
        <pc:spChg chg="mod">
          <ac:chgData name="Victor Valotto" userId="f8cd04a3a901a375" providerId="LiveId" clId="{FB8B0C1D-1F31-484A-AC1F-8557ADF85719}" dt="2019-04-17T14:47:42.858" v="145" actId="1076"/>
          <ac:spMkLst>
            <pc:docMk/>
            <pc:sldMk cId="244852763" sldId="277"/>
            <ac:spMk id="27" creationId="{00000000-0000-0000-0000-000000000000}"/>
          </ac:spMkLst>
        </pc:spChg>
        <pc:spChg chg="mod">
          <ac:chgData name="Victor Valotto" userId="f8cd04a3a901a375" providerId="LiveId" clId="{FB8B0C1D-1F31-484A-AC1F-8557ADF85719}" dt="2019-04-17T14:47:42.858" v="145" actId="1076"/>
          <ac:spMkLst>
            <pc:docMk/>
            <pc:sldMk cId="244852763" sldId="277"/>
            <ac:spMk id="28" creationId="{00000000-0000-0000-0000-000000000000}"/>
          </ac:spMkLst>
        </pc:spChg>
        <pc:spChg chg="mod">
          <ac:chgData name="Victor Valotto" userId="f8cd04a3a901a375" providerId="LiveId" clId="{FB8B0C1D-1F31-484A-AC1F-8557ADF85719}" dt="2019-04-17T14:47:42.858" v="145" actId="1076"/>
          <ac:spMkLst>
            <pc:docMk/>
            <pc:sldMk cId="244852763" sldId="277"/>
            <ac:spMk id="29" creationId="{00000000-0000-0000-0000-000000000000}"/>
          </ac:spMkLst>
        </pc:spChg>
        <pc:spChg chg="mod">
          <ac:chgData name="Victor Valotto" userId="f8cd04a3a901a375" providerId="LiveId" clId="{FB8B0C1D-1F31-484A-AC1F-8557ADF85719}" dt="2019-04-17T14:47:42.858" v="145" actId="1076"/>
          <ac:spMkLst>
            <pc:docMk/>
            <pc:sldMk cId="244852763" sldId="277"/>
            <ac:spMk id="30" creationId="{00000000-0000-0000-0000-000000000000}"/>
          </ac:spMkLst>
        </pc:spChg>
        <pc:spChg chg="mod">
          <ac:chgData name="Victor Valotto" userId="f8cd04a3a901a375" providerId="LiveId" clId="{FB8B0C1D-1F31-484A-AC1F-8557ADF85719}" dt="2019-04-17T14:47:42.858" v="145" actId="1076"/>
          <ac:spMkLst>
            <pc:docMk/>
            <pc:sldMk cId="244852763" sldId="277"/>
            <ac:spMk id="31" creationId="{00000000-0000-0000-0000-000000000000}"/>
          </ac:spMkLst>
        </pc:spChg>
        <pc:spChg chg="mod">
          <ac:chgData name="Victor Valotto" userId="f8cd04a3a901a375" providerId="LiveId" clId="{FB8B0C1D-1F31-484A-AC1F-8557ADF85719}" dt="2019-04-17T14:47:42.858" v="145" actId="1076"/>
          <ac:spMkLst>
            <pc:docMk/>
            <pc:sldMk cId="244852763" sldId="277"/>
            <ac:spMk id="51" creationId="{00000000-0000-0000-0000-000000000000}"/>
          </ac:spMkLst>
        </pc:spChg>
        <pc:spChg chg="mod">
          <ac:chgData name="Victor Valotto" userId="f8cd04a3a901a375" providerId="LiveId" clId="{FB8B0C1D-1F31-484A-AC1F-8557ADF85719}" dt="2019-04-17T14:47:42.858" v="145" actId="1076"/>
          <ac:spMkLst>
            <pc:docMk/>
            <pc:sldMk cId="244852763" sldId="277"/>
            <ac:spMk id="52" creationId="{00000000-0000-0000-0000-000000000000}"/>
          </ac:spMkLst>
        </pc:spChg>
        <pc:spChg chg="mod">
          <ac:chgData name="Victor Valotto" userId="f8cd04a3a901a375" providerId="LiveId" clId="{FB8B0C1D-1F31-484A-AC1F-8557ADF85719}" dt="2019-04-17T14:47:42.858" v="145" actId="1076"/>
          <ac:spMkLst>
            <pc:docMk/>
            <pc:sldMk cId="244852763" sldId="277"/>
            <ac:spMk id="53" creationId="{00000000-0000-0000-0000-000000000000}"/>
          </ac:spMkLst>
        </pc:spChg>
        <pc:spChg chg="mod">
          <ac:chgData name="Victor Valotto" userId="f8cd04a3a901a375" providerId="LiveId" clId="{FB8B0C1D-1F31-484A-AC1F-8557ADF85719}" dt="2019-04-17T14:47:42.858" v="145" actId="1076"/>
          <ac:spMkLst>
            <pc:docMk/>
            <pc:sldMk cId="244852763" sldId="277"/>
            <ac:spMk id="54" creationId="{00000000-0000-0000-0000-000000000000}"/>
          </ac:spMkLst>
        </pc:spChg>
        <pc:spChg chg="mod">
          <ac:chgData name="Victor Valotto" userId="f8cd04a3a901a375" providerId="LiveId" clId="{FB8B0C1D-1F31-484A-AC1F-8557ADF85719}" dt="2019-04-17T14:47:42.858" v="145" actId="1076"/>
          <ac:spMkLst>
            <pc:docMk/>
            <pc:sldMk cId="244852763" sldId="277"/>
            <ac:spMk id="55" creationId="{00000000-0000-0000-0000-000000000000}"/>
          </ac:spMkLst>
        </pc:spChg>
        <pc:spChg chg="mod">
          <ac:chgData name="Victor Valotto" userId="f8cd04a3a901a375" providerId="LiveId" clId="{FB8B0C1D-1F31-484A-AC1F-8557ADF85719}" dt="2019-04-17T14:47:42.858" v="145" actId="1076"/>
          <ac:spMkLst>
            <pc:docMk/>
            <pc:sldMk cId="244852763" sldId="277"/>
            <ac:spMk id="56" creationId="{00000000-0000-0000-0000-000000000000}"/>
          </ac:spMkLst>
        </pc:spChg>
        <pc:spChg chg="mod">
          <ac:chgData name="Victor Valotto" userId="f8cd04a3a901a375" providerId="LiveId" clId="{FB8B0C1D-1F31-484A-AC1F-8557ADF85719}" dt="2019-04-17T14:47:42.858" v="145" actId="1076"/>
          <ac:spMkLst>
            <pc:docMk/>
            <pc:sldMk cId="244852763" sldId="277"/>
            <ac:spMk id="57" creationId="{00000000-0000-0000-0000-000000000000}"/>
          </ac:spMkLst>
        </pc:spChg>
        <pc:spChg chg="mod">
          <ac:chgData name="Victor Valotto" userId="f8cd04a3a901a375" providerId="LiveId" clId="{FB8B0C1D-1F31-484A-AC1F-8557ADF85719}" dt="2019-04-17T14:47:42.858" v="145" actId="1076"/>
          <ac:spMkLst>
            <pc:docMk/>
            <pc:sldMk cId="244852763" sldId="277"/>
            <ac:spMk id="58" creationId="{00000000-0000-0000-0000-000000000000}"/>
          </ac:spMkLst>
        </pc:spChg>
        <pc:spChg chg="mod">
          <ac:chgData name="Victor Valotto" userId="f8cd04a3a901a375" providerId="LiveId" clId="{FB8B0C1D-1F31-484A-AC1F-8557ADF85719}" dt="2019-04-17T14:47:42.858" v="145" actId="1076"/>
          <ac:spMkLst>
            <pc:docMk/>
            <pc:sldMk cId="244852763" sldId="277"/>
            <ac:spMk id="59" creationId="{00000000-0000-0000-0000-000000000000}"/>
          </ac:spMkLst>
        </pc:spChg>
        <pc:spChg chg="mod">
          <ac:chgData name="Victor Valotto" userId="f8cd04a3a901a375" providerId="LiveId" clId="{FB8B0C1D-1F31-484A-AC1F-8557ADF85719}" dt="2019-04-17T14:47:16.486" v="144" actId="1076"/>
          <ac:spMkLst>
            <pc:docMk/>
            <pc:sldMk cId="244852763" sldId="277"/>
            <ac:spMk id="60" creationId="{00000000-0000-0000-0000-000000000000}"/>
          </ac:spMkLst>
        </pc:spChg>
        <pc:grpChg chg="mod">
          <ac:chgData name="Victor Valotto" userId="f8cd04a3a901a375" providerId="LiveId" clId="{FB8B0C1D-1F31-484A-AC1F-8557ADF85719}" dt="2019-04-17T14:47:42.858" v="145" actId="1076"/>
          <ac:grpSpMkLst>
            <pc:docMk/>
            <pc:sldMk cId="244852763" sldId="277"/>
            <ac:grpSpMk id="7" creationId="{00000000-0000-0000-0000-000000000000}"/>
          </ac:grpSpMkLst>
        </pc:grpChg>
        <pc:grpChg chg="mod">
          <ac:chgData name="Victor Valotto" userId="f8cd04a3a901a375" providerId="LiveId" clId="{FB8B0C1D-1F31-484A-AC1F-8557ADF85719}" dt="2019-04-17T14:47:42.858" v="145" actId="1076"/>
          <ac:grpSpMkLst>
            <pc:docMk/>
            <pc:sldMk cId="244852763" sldId="277"/>
            <ac:grpSpMk id="32" creationId="{00000000-0000-0000-0000-000000000000}"/>
          </ac:grpSpMkLst>
        </pc:grpChg>
      </pc:sldChg>
      <pc:sldChg chg="modSp add">
        <pc:chgData name="Victor Valotto" userId="f8cd04a3a901a375" providerId="LiveId" clId="{FB8B0C1D-1F31-484A-AC1F-8557ADF85719}" dt="2019-04-17T14:47:51.297" v="146" actId="1076"/>
        <pc:sldMkLst>
          <pc:docMk/>
          <pc:sldMk cId="176102807" sldId="278"/>
        </pc:sldMkLst>
        <pc:spChg chg="mod">
          <ac:chgData name="Victor Valotto" userId="f8cd04a3a901a375" providerId="LiveId" clId="{FB8B0C1D-1F31-484A-AC1F-8557ADF85719}" dt="2019-04-17T14:44:45.280" v="103" actId="27636"/>
          <ac:spMkLst>
            <pc:docMk/>
            <pc:sldMk cId="176102807" sldId="278"/>
            <ac:spMk id="2" creationId="{00000000-0000-0000-0000-000000000000}"/>
          </ac:spMkLst>
        </pc:spChg>
        <pc:graphicFrameChg chg="mod">
          <ac:chgData name="Victor Valotto" userId="f8cd04a3a901a375" providerId="LiveId" clId="{FB8B0C1D-1F31-484A-AC1F-8557ADF85719}" dt="2019-04-17T14:47:51.297" v="146" actId="1076"/>
          <ac:graphicFrameMkLst>
            <pc:docMk/>
            <pc:sldMk cId="176102807" sldId="278"/>
            <ac:graphicFrameMk id="11" creationId="{00000000-0000-0000-0000-000000000000}"/>
          </ac:graphicFrameMkLst>
        </pc:graphicFrameChg>
      </pc:sldChg>
      <pc:sldChg chg="modSp add">
        <pc:chgData name="Victor Valotto" userId="f8cd04a3a901a375" providerId="LiveId" clId="{FB8B0C1D-1F31-484A-AC1F-8557ADF85719}" dt="2019-04-17T14:47:55.601" v="147" actId="1076"/>
        <pc:sldMkLst>
          <pc:docMk/>
          <pc:sldMk cId="479397060" sldId="279"/>
        </pc:sldMkLst>
        <pc:spChg chg="mod">
          <ac:chgData name="Victor Valotto" userId="f8cd04a3a901a375" providerId="LiveId" clId="{FB8B0C1D-1F31-484A-AC1F-8557ADF85719}" dt="2019-04-17T14:44:45.292" v="104" actId="27636"/>
          <ac:spMkLst>
            <pc:docMk/>
            <pc:sldMk cId="479397060" sldId="279"/>
            <ac:spMk id="2" creationId="{00000000-0000-0000-0000-000000000000}"/>
          </ac:spMkLst>
        </pc:spChg>
        <pc:spChg chg="mod">
          <ac:chgData name="Victor Valotto" userId="f8cd04a3a901a375" providerId="LiveId" clId="{FB8B0C1D-1F31-484A-AC1F-8557ADF85719}" dt="2019-04-17T14:47:55.601" v="147" actId="1076"/>
          <ac:spMkLst>
            <pc:docMk/>
            <pc:sldMk cId="479397060" sldId="279"/>
            <ac:spMk id="6" creationId="{00000000-0000-0000-0000-000000000000}"/>
          </ac:spMkLst>
        </pc:spChg>
      </pc:sldChg>
      <pc:sldChg chg="modSp add">
        <pc:chgData name="Victor Valotto" userId="f8cd04a3a901a375" providerId="LiveId" clId="{FB8B0C1D-1F31-484A-AC1F-8557ADF85719}" dt="2019-04-17T14:48:04.930" v="148" actId="1076"/>
        <pc:sldMkLst>
          <pc:docMk/>
          <pc:sldMk cId="2032215046" sldId="280"/>
        </pc:sldMkLst>
        <pc:spChg chg="mod">
          <ac:chgData name="Victor Valotto" userId="f8cd04a3a901a375" providerId="LiveId" clId="{FB8B0C1D-1F31-484A-AC1F-8557ADF85719}" dt="2019-04-17T14:44:45.299" v="105" actId="27636"/>
          <ac:spMkLst>
            <pc:docMk/>
            <pc:sldMk cId="2032215046" sldId="280"/>
            <ac:spMk id="2" creationId="{00000000-0000-0000-0000-000000000000}"/>
          </ac:spMkLst>
        </pc:spChg>
        <pc:spChg chg="mod">
          <ac:chgData name="Victor Valotto" userId="f8cd04a3a901a375" providerId="LiveId" clId="{FB8B0C1D-1F31-484A-AC1F-8557ADF85719}" dt="2019-04-17T14:48:04.930" v="148" actId="1076"/>
          <ac:spMkLst>
            <pc:docMk/>
            <pc:sldMk cId="2032215046" sldId="280"/>
            <ac:spMk id="7" creationId="{00000000-0000-0000-0000-000000000000}"/>
          </ac:spMkLst>
        </pc:spChg>
        <pc:spChg chg="mod">
          <ac:chgData name="Victor Valotto" userId="f8cd04a3a901a375" providerId="LiveId" clId="{FB8B0C1D-1F31-484A-AC1F-8557ADF85719}" dt="2019-04-17T14:48:04.930" v="148" actId="1076"/>
          <ac:spMkLst>
            <pc:docMk/>
            <pc:sldMk cId="2032215046" sldId="280"/>
            <ac:spMk id="8" creationId="{00000000-0000-0000-0000-000000000000}"/>
          </ac:spMkLst>
        </pc:spChg>
        <pc:spChg chg="mod">
          <ac:chgData name="Victor Valotto" userId="f8cd04a3a901a375" providerId="LiveId" clId="{FB8B0C1D-1F31-484A-AC1F-8557ADF85719}" dt="2019-04-17T14:48:04.930" v="148" actId="1076"/>
          <ac:spMkLst>
            <pc:docMk/>
            <pc:sldMk cId="2032215046" sldId="280"/>
            <ac:spMk id="9" creationId="{00000000-0000-0000-0000-000000000000}"/>
          </ac:spMkLst>
        </pc:spChg>
        <pc:spChg chg="mod">
          <ac:chgData name="Victor Valotto" userId="f8cd04a3a901a375" providerId="LiveId" clId="{FB8B0C1D-1F31-484A-AC1F-8557ADF85719}" dt="2019-04-17T14:48:04.930" v="148" actId="1076"/>
          <ac:spMkLst>
            <pc:docMk/>
            <pc:sldMk cId="2032215046" sldId="280"/>
            <ac:spMk id="10" creationId="{00000000-0000-0000-0000-000000000000}"/>
          </ac:spMkLst>
        </pc:spChg>
        <pc:spChg chg="mod">
          <ac:chgData name="Victor Valotto" userId="f8cd04a3a901a375" providerId="LiveId" clId="{FB8B0C1D-1F31-484A-AC1F-8557ADF85719}" dt="2019-04-17T14:48:04.930" v="148" actId="1076"/>
          <ac:spMkLst>
            <pc:docMk/>
            <pc:sldMk cId="2032215046" sldId="280"/>
            <ac:spMk id="11" creationId="{00000000-0000-0000-0000-000000000000}"/>
          </ac:spMkLst>
        </pc:spChg>
        <pc:spChg chg="mod">
          <ac:chgData name="Victor Valotto" userId="f8cd04a3a901a375" providerId="LiveId" clId="{FB8B0C1D-1F31-484A-AC1F-8557ADF85719}" dt="2019-04-17T14:48:04.930" v="148" actId="1076"/>
          <ac:spMkLst>
            <pc:docMk/>
            <pc:sldMk cId="2032215046" sldId="280"/>
            <ac:spMk id="12" creationId="{00000000-0000-0000-0000-000000000000}"/>
          </ac:spMkLst>
        </pc:spChg>
        <pc:spChg chg="mod">
          <ac:chgData name="Victor Valotto" userId="f8cd04a3a901a375" providerId="LiveId" clId="{FB8B0C1D-1F31-484A-AC1F-8557ADF85719}" dt="2019-04-17T14:48:04.930" v="148" actId="1076"/>
          <ac:spMkLst>
            <pc:docMk/>
            <pc:sldMk cId="2032215046" sldId="280"/>
            <ac:spMk id="13" creationId="{00000000-0000-0000-0000-000000000000}"/>
          </ac:spMkLst>
        </pc:spChg>
        <pc:spChg chg="mod">
          <ac:chgData name="Victor Valotto" userId="f8cd04a3a901a375" providerId="LiveId" clId="{FB8B0C1D-1F31-484A-AC1F-8557ADF85719}" dt="2019-04-17T14:48:04.930" v="148" actId="1076"/>
          <ac:spMkLst>
            <pc:docMk/>
            <pc:sldMk cId="2032215046" sldId="280"/>
            <ac:spMk id="14" creationId="{00000000-0000-0000-0000-000000000000}"/>
          </ac:spMkLst>
        </pc:spChg>
        <pc:spChg chg="mod">
          <ac:chgData name="Victor Valotto" userId="f8cd04a3a901a375" providerId="LiveId" clId="{FB8B0C1D-1F31-484A-AC1F-8557ADF85719}" dt="2019-04-17T14:48:04.930" v="148" actId="1076"/>
          <ac:spMkLst>
            <pc:docMk/>
            <pc:sldMk cId="2032215046" sldId="280"/>
            <ac:spMk id="15" creationId="{00000000-0000-0000-0000-000000000000}"/>
          </ac:spMkLst>
        </pc:spChg>
        <pc:spChg chg="mod">
          <ac:chgData name="Victor Valotto" userId="f8cd04a3a901a375" providerId="LiveId" clId="{FB8B0C1D-1F31-484A-AC1F-8557ADF85719}" dt="2019-04-17T14:48:04.930" v="148" actId="1076"/>
          <ac:spMkLst>
            <pc:docMk/>
            <pc:sldMk cId="2032215046" sldId="280"/>
            <ac:spMk id="29" creationId="{00000000-0000-0000-0000-000000000000}"/>
          </ac:spMkLst>
        </pc:spChg>
        <pc:spChg chg="mod">
          <ac:chgData name="Victor Valotto" userId="f8cd04a3a901a375" providerId="LiveId" clId="{FB8B0C1D-1F31-484A-AC1F-8557ADF85719}" dt="2019-04-17T14:48:04.930" v="148" actId="1076"/>
          <ac:spMkLst>
            <pc:docMk/>
            <pc:sldMk cId="2032215046" sldId="280"/>
            <ac:spMk id="30" creationId="{00000000-0000-0000-0000-000000000000}"/>
          </ac:spMkLst>
        </pc:spChg>
        <pc:spChg chg="mod">
          <ac:chgData name="Victor Valotto" userId="f8cd04a3a901a375" providerId="LiveId" clId="{FB8B0C1D-1F31-484A-AC1F-8557ADF85719}" dt="2019-04-17T14:48:04.930" v="148" actId="1076"/>
          <ac:spMkLst>
            <pc:docMk/>
            <pc:sldMk cId="2032215046" sldId="280"/>
            <ac:spMk id="31" creationId="{00000000-0000-0000-0000-000000000000}"/>
          </ac:spMkLst>
        </pc:spChg>
        <pc:spChg chg="mod">
          <ac:chgData name="Victor Valotto" userId="f8cd04a3a901a375" providerId="LiveId" clId="{FB8B0C1D-1F31-484A-AC1F-8557ADF85719}" dt="2019-04-17T14:48:04.930" v="148" actId="1076"/>
          <ac:spMkLst>
            <pc:docMk/>
            <pc:sldMk cId="2032215046" sldId="280"/>
            <ac:spMk id="32" creationId="{00000000-0000-0000-0000-000000000000}"/>
          </ac:spMkLst>
        </pc:spChg>
        <pc:spChg chg="mod">
          <ac:chgData name="Victor Valotto" userId="f8cd04a3a901a375" providerId="LiveId" clId="{FB8B0C1D-1F31-484A-AC1F-8557ADF85719}" dt="2019-04-17T14:48:04.930" v="148" actId="1076"/>
          <ac:spMkLst>
            <pc:docMk/>
            <pc:sldMk cId="2032215046" sldId="280"/>
            <ac:spMk id="33" creationId="{00000000-0000-0000-0000-000000000000}"/>
          </ac:spMkLst>
        </pc:spChg>
        <pc:spChg chg="mod">
          <ac:chgData name="Victor Valotto" userId="f8cd04a3a901a375" providerId="LiveId" clId="{FB8B0C1D-1F31-484A-AC1F-8557ADF85719}" dt="2019-04-17T14:48:04.930" v="148" actId="1076"/>
          <ac:spMkLst>
            <pc:docMk/>
            <pc:sldMk cId="2032215046" sldId="280"/>
            <ac:spMk id="34" creationId="{00000000-0000-0000-0000-000000000000}"/>
          </ac:spMkLst>
        </pc:spChg>
        <pc:spChg chg="mod">
          <ac:chgData name="Victor Valotto" userId="f8cd04a3a901a375" providerId="LiveId" clId="{FB8B0C1D-1F31-484A-AC1F-8557ADF85719}" dt="2019-04-17T14:48:04.930" v="148" actId="1076"/>
          <ac:spMkLst>
            <pc:docMk/>
            <pc:sldMk cId="2032215046" sldId="280"/>
            <ac:spMk id="35" creationId="{00000000-0000-0000-0000-000000000000}"/>
          </ac:spMkLst>
        </pc:spChg>
        <pc:grpChg chg="mod">
          <ac:chgData name="Victor Valotto" userId="f8cd04a3a901a375" providerId="LiveId" clId="{FB8B0C1D-1F31-484A-AC1F-8557ADF85719}" dt="2019-04-17T14:48:04.930" v="148" actId="1076"/>
          <ac:grpSpMkLst>
            <pc:docMk/>
            <pc:sldMk cId="2032215046" sldId="280"/>
            <ac:grpSpMk id="16" creationId="{00000000-0000-0000-0000-000000000000}"/>
          </ac:grpSpMkLst>
        </pc:grpChg>
        <pc:grpChg chg="mod">
          <ac:chgData name="Victor Valotto" userId="f8cd04a3a901a375" providerId="LiveId" clId="{FB8B0C1D-1F31-484A-AC1F-8557ADF85719}" dt="2019-04-17T14:48:04.930" v="148" actId="1076"/>
          <ac:grpSpMkLst>
            <pc:docMk/>
            <pc:sldMk cId="2032215046" sldId="280"/>
            <ac:grpSpMk id="19" creationId="{00000000-0000-0000-0000-000000000000}"/>
          </ac:grpSpMkLst>
        </pc:grpChg>
      </pc:sldChg>
      <pc:sldChg chg="modSp add">
        <pc:chgData name="Victor Valotto" userId="f8cd04a3a901a375" providerId="LiveId" clId="{FB8B0C1D-1F31-484A-AC1F-8557ADF85719}" dt="2019-04-17T14:50:06.991" v="171" actId="1076"/>
        <pc:sldMkLst>
          <pc:docMk/>
          <pc:sldMk cId="1098371983" sldId="281"/>
        </pc:sldMkLst>
        <pc:spChg chg="mod">
          <ac:chgData name="Victor Valotto" userId="f8cd04a3a901a375" providerId="LiveId" clId="{FB8B0C1D-1F31-484A-AC1F-8557ADF85719}" dt="2019-04-17T14:50:04.236" v="170" actId="1076"/>
          <ac:spMkLst>
            <pc:docMk/>
            <pc:sldMk cId="1098371983" sldId="281"/>
            <ac:spMk id="8" creationId="{00000000-0000-0000-0000-000000000000}"/>
          </ac:spMkLst>
        </pc:spChg>
        <pc:picChg chg="mod">
          <ac:chgData name="Victor Valotto" userId="f8cd04a3a901a375" providerId="LiveId" clId="{FB8B0C1D-1F31-484A-AC1F-8557ADF85719}" dt="2019-04-17T14:50:06.991" v="171" actId="1076"/>
          <ac:picMkLst>
            <pc:docMk/>
            <pc:sldMk cId="1098371983" sldId="281"/>
            <ac:picMk id="7" creationId="{00000000-0000-0000-0000-000000000000}"/>
          </ac:picMkLst>
        </pc:picChg>
      </pc:sldChg>
      <pc:sldChg chg="modSp add">
        <pc:chgData name="Victor Valotto" userId="f8cd04a3a901a375" providerId="LiveId" clId="{FB8B0C1D-1F31-484A-AC1F-8557ADF85719}" dt="2019-04-17T14:50:32.687" v="177" actId="1076"/>
        <pc:sldMkLst>
          <pc:docMk/>
          <pc:sldMk cId="171658014" sldId="282"/>
        </pc:sldMkLst>
        <pc:spChg chg="mod">
          <ac:chgData name="Victor Valotto" userId="f8cd04a3a901a375" providerId="LiveId" clId="{FB8B0C1D-1F31-484A-AC1F-8557ADF85719}" dt="2019-04-17T14:50:23.743" v="176" actId="1076"/>
          <ac:spMkLst>
            <pc:docMk/>
            <pc:sldMk cId="171658014" sldId="282"/>
            <ac:spMk id="2" creationId="{00000000-0000-0000-0000-000000000000}"/>
          </ac:spMkLst>
        </pc:spChg>
        <pc:spChg chg="mod">
          <ac:chgData name="Victor Valotto" userId="f8cd04a3a901a375" providerId="LiveId" clId="{FB8B0C1D-1F31-484A-AC1F-8557ADF85719}" dt="2019-04-17T14:50:23.743" v="176" actId="1076"/>
          <ac:spMkLst>
            <pc:docMk/>
            <pc:sldMk cId="171658014" sldId="282"/>
            <ac:spMk id="8" creationId="{00000000-0000-0000-0000-000000000000}"/>
          </ac:spMkLst>
        </pc:spChg>
        <pc:spChg chg="mod">
          <ac:chgData name="Victor Valotto" userId="f8cd04a3a901a375" providerId="LiveId" clId="{FB8B0C1D-1F31-484A-AC1F-8557ADF85719}" dt="2019-04-17T14:50:17.264" v="175" actId="1076"/>
          <ac:spMkLst>
            <pc:docMk/>
            <pc:sldMk cId="171658014" sldId="282"/>
            <ac:spMk id="11266" creationId="{00000000-0000-0000-0000-000000000000}"/>
          </ac:spMkLst>
        </pc:spChg>
        <pc:spChg chg="mod">
          <ac:chgData name="Victor Valotto" userId="f8cd04a3a901a375" providerId="LiveId" clId="{FB8B0C1D-1F31-484A-AC1F-8557ADF85719}" dt="2019-04-17T14:50:32.687" v="177" actId="1076"/>
          <ac:spMkLst>
            <pc:docMk/>
            <pc:sldMk cId="171658014" sldId="282"/>
            <ac:spMk id="11267" creationId="{00000000-0000-0000-0000-000000000000}"/>
          </ac:spMkLst>
        </pc:spChg>
      </pc:sldChg>
      <pc:sldChg chg="del">
        <pc:chgData name="Victor Valotto" userId="f8cd04a3a901a375" providerId="LiveId" clId="{FB8B0C1D-1F31-484A-AC1F-8557ADF85719}" dt="2019-04-17T14:44:16.904" v="10" actId="2696"/>
        <pc:sldMkLst>
          <pc:docMk/>
          <pc:sldMk cId="2928864989" sldId="283"/>
        </pc:sldMkLst>
      </pc:sldChg>
      <pc:sldChg chg="del">
        <pc:chgData name="Victor Valotto" userId="f8cd04a3a901a375" providerId="LiveId" clId="{FB8B0C1D-1F31-484A-AC1F-8557ADF85719}" dt="2019-04-17T14:44:17.844" v="43" actId="2696"/>
        <pc:sldMkLst>
          <pc:docMk/>
          <pc:sldMk cId="1533886022" sldId="284"/>
        </pc:sldMkLst>
      </pc:sldChg>
      <pc:sldChg chg="del">
        <pc:chgData name="Victor Valotto" userId="f8cd04a3a901a375" providerId="LiveId" clId="{FB8B0C1D-1F31-484A-AC1F-8557ADF85719}" dt="2019-04-17T14:44:17.875" v="44" actId="2696"/>
        <pc:sldMkLst>
          <pc:docMk/>
          <pc:sldMk cId="2115869252" sldId="285"/>
        </pc:sldMkLst>
      </pc:sldChg>
      <pc:sldChg chg="del">
        <pc:chgData name="Victor Valotto" userId="f8cd04a3a901a375" providerId="LiveId" clId="{FB8B0C1D-1F31-484A-AC1F-8557ADF85719}" dt="2019-04-17T14:44:17.894" v="45" actId="2696"/>
        <pc:sldMkLst>
          <pc:docMk/>
          <pc:sldMk cId="1522043064" sldId="286"/>
        </pc:sldMkLst>
      </pc:sldChg>
      <pc:sldChg chg="modSp add">
        <pc:chgData name="Victor Valotto" userId="f8cd04a3a901a375" providerId="LiveId" clId="{FB8B0C1D-1F31-484A-AC1F-8557ADF85719}" dt="2019-04-17T14:49:07.919" v="162" actId="1076"/>
        <pc:sldMkLst>
          <pc:docMk/>
          <pc:sldMk cId="932688978" sldId="288"/>
        </pc:sldMkLst>
        <pc:spChg chg="mod">
          <ac:chgData name="Victor Valotto" userId="f8cd04a3a901a375" providerId="LiveId" clId="{FB8B0C1D-1F31-484A-AC1F-8557ADF85719}" dt="2019-04-17T14:49:07.919" v="162" actId="1076"/>
          <ac:spMkLst>
            <pc:docMk/>
            <pc:sldMk cId="932688978" sldId="288"/>
            <ac:spMk id="7" creationId="{00000000-0000-0000-0000-000000000000}"/>
          </ac:spMkLst>
        </pc:spChg>
        <pc:spChg chg="mod">
          <ac:chgData name="Victor Valotto" userId="f8cd04a3a901a375" providerId="LiveId" clId="{FB8B0C1D-1F31-484A-AC1F-8557ADF85719}" dt="2019-04-17T14:49:07.919" v="162" actId="1076"/>
          <ac:spMkLst>
            <pc:docMk/>
            <pc:sldMk cId="932688978" sldId="288"/>
            <ac:spMk id="8" creationId="{00000000-0000-0000-0000-000000000000}"/>
          </ac:spMkLst>
        </pc:spChg>
        <pc:spChg chg="mod">
          <ac:chgData name="Victor Valotto" userId="f8cd04a3a901a375" providerId="LiveId" clId="{FB8B0C1D-1F31-484A-AC1F-8557ADF85719}" dt="2019-04-17T14:49:07.919" v="162" actId="1076"/>
          <ac:spMkLst>
            <pc:docMk/>
            <pc:sldMk cId="932688978" sldId="288"/>
            <ac:spMk id="9" creationId="{00000000-0000-0000-0000-000000000000}"/>
          </ac:spMkLst>
        </pc:spChg>
        <pc:spChg chg="mod">
          <ac:chgData name="Victor Valotto" userId="f8cd04a3a901a375" providerId="LiveId" clId="{FB8B0C1D-1F31-484A-AC1F-8557ADF85719}" dt="2019-04-17T14:49:07.919" v="162" actId="1076"/>
          <ac:spMkLst>
            <pc:docMk/>
            <pc:sldMk cId="932688978" sldId="288"/>
            <ac:spMk id="10" creationId="{00000000-0000-0000-0000-000000000000}"/>
          </ac:spMkLst>
        </pc:spChg>
        <pc:spChg chg="mod">
          <ac:chgData name="Victor Valotto" userId="f8cd04a3a901a375" providerId="LiveId" clId="{FB8B0C1D-1F31-484A-AC1F-8557ADF85719}" dt="2019-04-17T14:49:07.919" v="162" actId="1076"/>
          <ac:spMkLst>
            <pc:docMk/>
            <pc:sldMk cId="932688978" sldId="288"/>
            <ac:spMk id="11" creationId="{00000000-0000-0000-0000-000000000000}"/>
          </ac:spMkLst>
        </pc:spChg>
        <pc:spChg chg="mod">
          <ac:chgData name="Victor Valotto" userId="f8cd04a3a901a375" providerId="LiveId" clId="{FB8B0C1D-1F31-484A-AC1F-8557ADF85719}" dt="2019-04-17T14:49:07.919" v="162" actId="1076"/>
          <ac:spMkLst>
            <pc:docMk/>
            <pc:sldMk cId="932688978" sldId="288"/>
            <ac:spMk id="12" creationId="{00000000-0000-0000-0000-000000000000}"/>
          </ac:spMkLst>
        </pc:spChg>
        <pc:spChg chg="mod">
          <ac:chgData name="Victor Valotto" userId="f8cd04a3a901a375" providerId="LiveId" clId="{FB8B0C1D-1F31-484A-AC1F-8557ADF85719}" dt="2019-04-17T14:49:07.919" v="162" actId="1076"/>
          <ac:spMkLst>
            <pc:docMk/>
            <pc:sldMk cId="932688978" sldId="288"/>
            <ac:spMk id="13" creationId="{00000000-0000-0000-0000-000000000000}"/>
          </ac:spMkLst>
        </pc:spChg>
        <pc:spChg chg="mod">
          <ac:chgData name="Victor Valotto" userId="f8cd04a3a901a375" providerId="LiveId" clId="{FB8B0C1D-1F31-484A-AC1F-8557ADF85719}" dt="2019-04-17T14:49:07.919" v="162" actId="1076"/>
          <ac:spMkLst>
            <pc:docMk/>
            <pc:sldMk cId="932688978" sldId="288"/>
            <ac:spMk id="14" creationId="{00000000-0000-0000-0000-000000000000}"/>
          </ac:spMkLst>
        </pc:spChg>
        <pc:spChg chg="mod">
          <ac:chgData name="Victor Valotto" userId="f8cd04a3a901a375" providerId="LiveId" clId="{FB8B0C1D-1F31-484A-AC1F-8557ADF85719}" dt="2019-04-17T14:49:07.919" v="162" actId="1076"/>
          <ac:spMkLst>
            <pc:docMk/>
            <pc:sldMk cId="932688978" sldId="288"/>
            <ac:spMk id="15" creationId="{00000000-0000-0000-0000-000000000000}"/>
          </ac:spMkLst>
        </pc:spChg>
      </pc:sldChg>
      <pc:sldChg chg="del">
        <pc:chgData name="Victor Valotto" userId="f8cd04a3a901a375" providerId="LiveId" clId="{FB8B0C1D-1F31-484A-AC1F-8557ADF85719}" dt="2019-04-17T14:44:17.925" v="46" actId="2696"/>
        <pc:sldMkLst>
          <pc:docMk/>
          <pc:sldMk cId="4109743441" sldId="288"/>
        </pc:sldMkLst>
      </pc:sldChg>
      <pc:sldChg chg="modSp add">
        <pc:chgData name="Victor Valotto" userId="f8cd04a3a901a375" providerId="LiveId" clId="{FB8B0C1D-1F31-484A-AC1F-8557ADF85719}" dt="2019-04-17T14:45:00.527" v="118" actId="1076"/>
        <pc:sldMkLst>
          <pc:docMk/>
          <pc:sldMk cId="1124163013" sldId="289"/>
        </pc:sldMkLst>
        <pc:spChg chg="mod">
          <ac:chgData name="Victor Valotto" userId="f8cd04a3a901a375" providerId="LiveId" clId="{FB8B0C1D-1F31-484A-AC1F-8557ADF85719}" dt="2019-04-17T14:45:00.527" v="118" actId="1076"/>
          <ac:spMkLst>
            <pc:docMk/>
            <pc:sldMk cId="1124163013" sldId="289"/>
            <ac:spMk id="7" creationId="{00000000-0000-0000-0000-000000000000}"/>
          </ac:spMkLst>
        </pc:spChg>
      </pc:sldChg>
      <pc:sldChg chg="del">
        <pc:chgData name="Victor Valotto" userId="f8cd04a3a901a375" providerId="LiveId" clId="{FB8B0C1D-1F31-484A-AC1F-8557ADF85719}" dt="2019-04-17T14:44:17.940" v="47" actId="2696"/>
        <pc:sldMkLst>
          <pc:docMk/>
          <pc:sldMk cId="3048115910" sldId="289"/>
        </pc:sldMkLst>
      </pc:sldChg>
      <pc:sldChg chg="del">
        <pc:chgData name="Victor Valotto" userId="f8cd04a3a901a375" providerId="LiveId" clId="{FB8B0C1D-1F31-484A-AC1F-8557ADF85719}" dt="2019-04-17T14:44:18.762" v="93" actId="2696"/>
        <pc:sldMkLst>
          <pc:docMk/>
          <pc:sldMk cId="217117538" sldId="290"/>
        </pc:sldMkLst>
      </pc:sldChg>
      <pc:sldChg chg="modSp add">
        <pc:chgData name="Victor Valotto" userId="f8cd04a3a901a375" providerId="LiveId" clId="{FB8B0C1D-1F31-484A-AC1F-8557ADF85719}" dt="2019-04-17T14:45:03.870" v="119" actId="1076"/>
        <pc:sldMkLst>
          <pc:docMk/>
          <pc:sldMk cId="132024112" sldId="291"/>
        </pc:sldMkLst>
        <pc:spChg chg="mod">
          <ac:chgData name="Victor Valotto" userId="f8cd04a3a901a375" providerId="LiveId" clId="{FB8B0C1D-1F31-484A-AC1F-8557ADF85719}" dt="2019-04-17T14:45:03.870" v="119" actId="1076"/>
          <ac:spMkLst>
            <pc:docMk/>
            <pc:sldMk cId="132024112" sldId="291"/>
            <ac:spMk id="10" creationId="{00000000-0000-0000-0000-000000000000}"/>
          </ac:spMkLst>
        </pc:spChg>
      </pc:sldChg>
      <pc:sldChg chg="del">
        <pc:chgData name="Victor Valotto" userId="f8cd04a3a901a375" providerId="LiveId" clId="{FB8B0C1D-1F31-484A-AC1F-8557ADF85719}" dt="2019-04-17T14:44:18.772" v="94" actId="2696"/>
        <pc:sldMkLst>
          <pc:docMk/>
          <pc:sldMk cId="3626626652" sldId="291"/>
        </pc:sldMkLst>
      </pc:sldChg>
      <pc:sldChg chg="modSp add">
        <pc:chgData name="Victor Valotto" userId="f8cd04a3a901a375" providerId="LiveId" clId="{FB8B0C1D-1F31-484A-AC1F-8557ADF85719}" dt="2019-04-17T14:45:10.894" v="121" actId="1076"/>
        <pc:sldMkLst>
          <pc:docMk/>
          <pc:sldMk cId="2612434037" sldId="292"/>
        </pc:sldMkLst>
        <pc:spChg chg="mod">
          <ac:chgData name="Victor Valotto" userId="f8cd04a3a901a375" providerId="LiveId" clId="{FB8B0C1D-1F31-484A-AC1F-8557ADF85719}" dt="2019-04-17T14:45:10.894" v="121" actId="1076"/>
          <ac:spMkLst>
            <pc:docMk/>
            <pc:sldMk cId="2612434037" sldId="292"/>
            <ac:spMk id="7" creationId="{00000000-0000-0000-0000-000000000000}"/>
          </ac:spMkLst>
        </pc:spChg>
        <pc:picChg chg="mod">
          <ac:chgData name="Victor Valotto" userId="f8cd04a3a901a375" providerId="LiveId" clId="{FB8B0C1D-1F31-484A-AC1F-8557ADF85719}" dt="2019-04-17T14:45:08.055" v="120" actId="1076"/>
          <ac:picMkLst>
            <pc:docMk/>
            <pc:sldMk cId="2612434037" sldId="292"/>
            <ac:picMk id="8" creationId="{00000000-0000-0000-0000-000000000000}"/>
          </ac:picMkLst>
        </pc:picChg>
      </pc:sldChg>
      <pc:sldChg chg="modSp add">
        <pc:chgData name="Victor Valotto" userId="f8cd04a3a901a375" providerId="LiveId" clId="{FB8B0C1D-1F31-484A-AC1F-8557ADF85719}" dt="2019-04-17T14:45:21.206" v="124" actId="1076"/>
        <pc:sldMkLst>
          <pc:docMk/>
          <pc:sldMk cId="101405673" sldId="293"/>
        </pc:sldMkLst>
        <pc:spChg chg="mod">
          <ac:chgData name="Victor Valotto" userId="f8cd04a3a901a375" providerId="LiveId" clId="{FB8B0C1D-1F31-484A-AC1F-8557ADF85719}" dt="2019-04-17T14:45:18.011" v="123" actId="1076"/>
          <ac:spMkLst>
            <pc:docMk/>
            <pc:sldMk cId="101405673" sldId="293"/>
            <ac:spMk id="2" creationId="{00000000-0000-0000-0000-000000000000}"/>
          </ac:spMkLst>
        </pc:spChg>
        <pc:spChg chg="mod">
          <ac:chgData name="Victor Valotto" userId="f8cd04a3a901a375" providerId="LiveId" clId="{FB8B0C1D-1F31-484A-AC1F-8557ADF85719}" dt="2019-04-17T14:45:21.206" v="124" actId="1076"/>
          <ac:spMkLst>
            <pc:docMk/>
            <pc:sldMk cId="101405673" sldId="293"/>
            <ac:spMk id="7" creationId="{00000000-0000-0000-0000-000000000000}"/>
          </ac:spMkLst>
        </pc:spChg>
      </pc:sldChg>
      <pc:sldChg chg="del">
        <pc:chgData name="Victor Valotto" userId="f8cd04a3a901a375" providerId="LiveId" clId="{FB8B0C1D-1F31-484A-AC1F-8557ADF85719}" dt="2019-04-17T14:44:16.978" v="11" actId="2696"/>
        <pc:sldMkLst>
          <pc:docMk/>
          <pc:sldMk cId="3772020004" sldId="293"/>
        </pc:sldMkLst>
      </pc:sldChg>
      <pc:sldChg chg="del">
        <pc:chgData name="Victor Valotto" userId="f8cd04a3a901a375" providerId="LiveId" clId="{FB8B0C1D-1F31-484A-AC1F-8557ADF85719}" dt="2019-04-17T14:44:16.999" v="12" actId="2696"/>
        <pc:sldMkLst>
          <pc:docMk/>
          <pc:sldMk cId="841083636" sldId="294"/>
        </pc:sldMkLst>
      </pc:sldChg>
      <pc:sldChg chg="modSp add">
        <pc:chgData name="Victor Valotto" userId="f8cd04a3a901a375" providerId="LiveId" clId="{FB8B0C1D-1F31-484A-AC1F-8557ADF85719}" dt="2019-04-17T14:45:30.330" v="126" actId="1076"/>
        <pc:sldMkLst>
          <pc:docMk/>
          <pc:sldMk cId="3448716993" sldId="294"/>
        </pc:sldMkLst>
        <pc:spChg chg="mod">
          <ac:chgData name="Victor Valotto" userId="f8cd04a3a901a375" providerId="LiveId" clId="{FB8B0C1D-1F31-484A-AC1F-8557ADF85719}" dt="2019-04-17T14:45:30.330" v="126" actId="1076"/>
          <ac:spMkLst>
            <pc:docMk/>
            <pc:sldMk cId="3448716993" sldId="294"/>
            <ac:spMk id="2" creationId="{00000000-0000-0000-0000-000000000000}"/>
          </ac:spMkLst>
        </pc:spChg>
        <pc:picChg chg="mod">
          <ac:chgData name="Victor Valotto" userId="f8cd04a3a901a375" providerId="LiveId" clId="{FB8B0C1D-1F31-484A-AC1F-8557ADF85719}" dt="2019-04-17T14:45:26.630" v="125" actId="1076"/>
          <ac:picMkLst>
            <pc:docMk/>
            <pc:sldMk cId="3448716993" sldId="294"/>
            <ac:picMk id="7" creationId="{00000000-0000-0000-0000-000000000000}"/>
          </ac:picMkLst>
        </pc:picChg>
      </pc:sldChg>
      <pc:sldChg chg="del">
        <pc:chgData name="Victor Valotto" userId="f8cd04a3a901a375" providerId="LiveId" clId="{FB8B0C1D-1F31-484A-AC1F-8557ADF85719}" dt="2019-04-17T14:44:17.021" v="13" actId="2696"/>
        <pc:sldMkLst>
          <pc:docMk/>
          <pc:sldMk cId="50666887" sldId="295"/>
        </pc:sldMkLst>
      </pc:sldChg>
      <pc:sldChg chg="modSp add">
        <pc:chgData name="Victor Valotto" userId="f8cd04a3a901a375" providerId="LiveId" clId="{FB8B0C1D-1F31-484A-AC1F-8557ADF85719}" dt="2019-04-17T14:44:45.184" v="98" actId="27636"/>
        <pc:sldMkLst>
          <pc:docMk/>
          <pc:sldMk cId="697757303" sldId="295"/>
        </pc:sldMkLst>
        <pc:spChg chg="mod">
          <ac:chgData name="Victor Valotto" userId="f8cd04a3a901a375" providerId="LiveId" clId="{FB8B0C1D-1F31-484A-AC1F-8557ADF85719}" dt="2019-04-17T14:44:45.181" v="97" actId="27636"/>
          <ac:spMkLst>
            <pc:docMk/>
            <pc:sldMk cId="697757303" sldId="295"/>
            <ac:spMk id="2" creationId="{00000000-0000-0000-0000-000000000000}"/>
          </ac:spMkLst>
        </pc:spChg>
        <pc:spChg chg="mod">
          <ac:chgData name="Victor Valotto" userId="f8cd04a3a901a375" providerId="LiveId" clId="{FB8B0C1D-1F31-484A-AC1F-8557ADF85719}" dt="2019-04-17T14:44:45.184" v="98" actId="27636"/>
          <ac:spMkLst>
            <pc:docMk/>
            <pc:sldMk cId="697757303" sldId="295"/>
            <ac:spMk id="6" creationId="{00000000-0000-0000-0000-000000000000}"/>
          </ac:spMkLst>
        </pc:spChg>
      </pc:sldChg>
      <pc:sldChg chg="del">
        <pc:chgData name="Victor Valotto" userId="f8cd04a3a901a375" providerId="LiveId" clId="{FB8B0C1D-1F31-484A-AC1F-8557ADF85719}" dt="2019-04-17T14:44:17.042" v="14" actId="2696"/>
        <pc:sldMkLst>
          <pc:docMk/>
          <pc:sldMk cId="567327764" sldId="296"/>
        </pc:sldMkLst>
      </pc:sldChg>
      <pc:sldChg chg="add">
        <pc:chgData name="Victor Valotto" userId="f8cd04a3a901a375" providerId="LiveId" clId="{FB8B0C1D-1F31-484A-AC1F-8557ADF85719}" dt="2019-04-17T14:44:43.809" v="95"/>
        <pc:sldMkLst>
          <pc:docMk/>
          <pc:sldMk cId="1849597142" sldId="297"/>
        </pc:sldMkLst>
      </pc:sldChg>
      <pc:sldChg chg="del">
        <pc:chgData name="Victor Valotto" userId="f8cd04a3a901a375" providerId="LiveId" clId="{FB8B0C1D-1F31-484A-AC1F-8557ADF85719}" dt="2019-04-17T14:44:17.061" v="15" actId="2696"/>
        <pc:sldMkLst>
          <pc:docMk/>
          <pc:sldMk cId="3363696325" sldId="297"/>
        </pc:sldMkLst>
      </pc:sldChg>
      <pc:sldChg chg="del">
        <pc:chgData name="Victor Valotto" userId="f8cd04a3a901a375" providerId="LiveId" clId="{FB8B0C1D-1F31-484A-AC1F-8557ADF85719}" dt="2019-04-17T14:44:17.083" v="16" actId="2696"/>
        <pc:sldMkLst>
          <pc:docMk/>
          <pc:sldMk cId="1236116844" sldId="298"/>
        </pc:sldMkLst>
      </pc:sldChg>
      <pc:sldChg chg="del">
        <pc:chgData name="Victor Valotto" userId="f8cd04a3a901a375" providerId="LiveId" clId="{FB8B0C1D-1F31-484A-AC1F-8557ADF85719}" dt="2019-04-17T14:44:17.102" v="17" actId="2696"/>
        <pc:sldMkLst>
          <pc:docMk/>
          <pc:sldMk cId="456156029" sldId="299"/>
        </pc:sldMkLst>
      </pc:sldChg>
      <pc:sldChg chg="add">
        <pc:chgData name="Victor Valotto" userId="f8cd04a3a901a375" providerId="LiveId" clId="{FB8B0C1D-1F31-484A-AC1F-8557ADF85719}" dt="2019-04-17T14:44:43.809" v="95"/>
        <pc:sldMkLst>
          <pc:docMk/>
          <pc:sldMk cId="986745644" sldId="299"/>
        </pc:sldMkLst>
      </pc:sldChg>
      <pc:sldChg chg="modSp add">
        <pc:chgData name="Victor Valotto" userId="f8cd04a3a901a375" providerId="LiveId" clId="{FB8B0C1D-1F31-484A-AC1F-8557ADF85719}" dt="2019-04-17T14:47:07.308" v="143" actId="1076"/>
        <pc:sldMkLst>
          <pc:docMk/>
          <pc:sldMk cId="476503680" sldId="300"/>
        </pc:sldMkLst>
        <pc:spChg chg="mod">
          <ac:chgData name="Victor Valotto" userId="f8cd04a3a901a375" providerId="LiveId" clId="{FB8B0C1D-1F31-484A-AC1F-8557ADF85719}" dt="2019-04-17T14:47:07.308" v="143" actId="1076"/>
          <ac:spMkLst>
            <pc:docMk/>
            <pc:sldMk cId="476503680" sldId="300"/>
            <ac:spMk id="7" creationId="{00000000-0000-0000-0000-000000000000}"/>
          </ac:spMkLst>
        </pc:spChg>
        <pc:picChg chg="mod">
          <ac:chgData name="Victor Valotto" userId="f8cd04a3a901a375" providerId="LiveId" clId="{FB8B0C1D-1F31-484A-AC1F-8557ADF85719}" dt="2019-04-17T14:47:07.308" v="143" actId="1076"/>
          <ac:picMkLst>
            <pc:docMk/>
            <pc:sldMk cId="476503680" sldId="300"/>
            <ac:picMk id="6" creationId="{00000000-0000-0000-0000-000000000000}"/>
          </ac:picMkLst>
        </pc:picChg>
      </pc:sldChg>
      <pc:sldChg chg="del">
        <pc:chgData name="Victor Valotto" userId="f8cd04a3a901a375" providerId="LiveId" clId="{FB8B0C1D-1F31-484A-AC1F-8557ADF85719}" dt="2019-04-17T14:44:17.122" v="18" actId="2696"/>
        <pc:sldMkLst>
          <pc:docMk/>
          <pc:sldMk cId="3054677818" sldId="300"/>
        </pc:sldMkLst>
      </pc:sldChg>
      <pc:sldChg chg="del">
        <pc:chgData name="Victor Valotto" userId="f8cd04a3a901a375" providerId="LiveId" clId="{FB8B0C1D-1F31-484A-AC1F-8557ADF85719}" dt="2019-04-17T14:44:17.175" v="19" actId="2696"/>
        <pc:sldMkLst>
          <pc:docMk/>
          <pc:sldMk cId="136310085" sldId="301"/>
        </pc:sldMkLst>
      </pc:sldChg>
      <pc:sldChg chg="add">
        <pc:chgData name="Victor Valotto" userId="f8cd04a3a901a375" providerId="LiveId" clId="{FB8B0C1D-1F31-484A-AC1F-8557ADF85719}" dt="2019-04-17T14:44:43.809" v="95"/>
        <pc:sldMkLst>
          <pc:docMk/>
          <pc:sldMk cId="638358683" sldId="301"/>
        </pc:sldMkLst>
      </pc:sldChg>
      <pc:sldChg chg="del">
        <pc:chgData name="Victor Valotto" userId="f8cd04a3a901a375" providerId="LiveId" clId="{FB8B0C1D-1F31-484A-AC1F-8557ADF85719}" dt="2019-04-17T14:44:17.197" v="20" actId="2696"/>
        <pc:sldMkLst>
          <pc:docMk/>
          <pc:sldMk cId="1510177279" sldId="302"/>
        </pc:sldMkLst>
      </pc:sldChg>
      <pc:sldChg chg="modSp add">
        <pc:chgData name="Victor Valotto" userId="f8cd04a3a901a375" providerId="LiveId" clId="{FB8B0C1D-1F31-484A-AC1F-8557ADF85719}" dt="2019-04-17T14:48:19.104" v="152" actId="1076"/>
        <pc:sldMkLst>
          <pc:docMk/>
          <pc:sldMk cId="1763444716" sldId="302"/>
        </pc:sldMkLst>
        <pc:spChg chg="mod">
          <ac:chgData name="Victor Valotto" userId="f8cd04a3a901a375" providerId="LiveId" clId="{FB8B0C1D-1F31-484A-AC1F-8557ADF85719}" dt="2019-04-17T14:48:13.119" v="151" actId="1076"/>
          <ac:spMkLst>
            <pc:docMk/>
            <pc:sldMk cId="1763444716" sldId="302"/>
            <ac:spMk id="7" creationId="{00000000-0000-0000-0000-000000000000}"/>
          </ac:spMkLst>
        </pc:spChg>
        <pc:spChg chg="mod">
          <ac:chgData name="Victor Valotto" userId="f8cd04a3a901a375" providerId="LiveId" clId="{FB8B0C1D-1F31-484A-AC1F-8557ADF85719}" dt="2019-04-17T14:48:19.104" v="152" actId="1076"/>
          <ac:spMkLst>
            <pc:docMk/>
            <pc:sldMk cId="1763444716" sldId="302"/>
            <ac:spMk id="8" creationId="{00000000-0000-0000-0000-000000000000}"/>
          </ac:spMkLst>
        </pc:spChg>
        <pc:graphicFrameChg chg="mod">
          <ac:chgData name="Victor Valotto" userId="f8cd04a3a901a375" providerId="LiveId" clId="{FB8B0C1D-1F31-484A-AC1F-8557ADF85719}" dt="2019-04-17T14:48:19.104" v="152" actId="1076"/>
          <ac:graphicFrameMkLst>
            <pc:docMk/>
            <pc:sldMk cId="1763444716" sldId="302"/>
            <ac:graphicFrameMk id="9" creationId="{00000000-0000-0000-0000-000000000000}"/>
          </ac:graphicFrameMkLst>
        </pc:graphicFrameChg>
      </pc:sldChg>
      <pc:sldChg chg="modSp add">
        <pc:chgData name="Victor Valotto" userId="f8cd04a3a901a375" providerId="LiveId" clId="{FB8B0C1D-1F31-484A-AC1F-8557ADF85719}" dt="2019-04-17T14:48:34.325" v="156" actId="1076"/>
        <pc:sldMkLst>
          <pc:docMk/>
          <pc:sldMk cId="229234809" sldId="303"/>
        </pc:sldMkLst>
        <pc:spChg chg="mod">
          <ac:chgData name="Victor Valotto" userId="f8cd04a3a901a375" providerId="LiveId" clId="{FB8B0C1D-1F31-484A-AC1F-8557ADF85719}" dt="2019-04-17T14:48:29.343" v="155" actId="1076"/>
          <ac:spMkLst>
            <pc:docMk/>
            <pc:sldMk cId="229234809" sldId="303"/>
            <ac:spMk id="7" creationId="{00000000-0000-0000-0000-000000000000}"/>
          </ac:spMkLst>
        </pc:spChg>
        <pc:spChg chg="mod">
          <ac:chgData name="Victor Valotto" userId="f8cd04a3a901a375" providerId="LiveId" clId="{FB8B0C1D-1F31-484A-AC1F-8557ADF85719}" dt="2019-04-17T14:48:34.325" v="156" actId="1076"/>
          <ac:spMkLst>
            <pc:docMk/>
            <pc:sldMk cId="229234809" sldId="303"/>
            <ac:spMk id="8" creationId="{00000000-0000-0000-0000-000000000000}"/>
          </ac:spMkLst>
        </pc:spChg>
        <pc:graphicFrameChg chg="mod">
          <ac:chgData name="Victor Valotto" userId="f8cd04a3a901a375" providerId="LiveId" clId="{FB8B0C1D-1F31-484A-AC1F-8557ADF85719}" dt="2019-04-17T14:48:34.325" v="156" actId="1076"/>
          <ac:graphicFrameMkLst>
            <pc:docMk/>
            <pc:sldMk cId="229234809" sldId="303"/>
            <ac:graphicFrameMk id="9" creationId="{00000000-0000-0000-0000-000000000000}"/>
          </ac:graphicFrameMkLst>
        </pc:graphicFrameChg>
      </pc:sldChg>
      <pc:sldChg chg="del">
        <pc:chgData name="Victor Valotto" userId="f8cd04a3a901a375" providerId="LiveId" clId="{FB8B0C1D-1F31-484A-AC1F-8557ADF85719}" dt="2019-04-17T14:44:17.237" v="21" actId="2696"/>
        <pc:sldMkLst>
          <pc:docMk/>
          <pc:sldMk cId="2681772930" sldId="303"/>
        </pc:sldMkLst>
      </pc:sldChg>
      <pc:sldChg chg="del">
        <pc:chgData name="Victor Valotto" userId="f8cd04a3a901a375" providerId="LiveId" clId="{FB8B0C1D-1F31-484A-AC1F-8557ADF85719}" dt="2019-04-17T14:44:17.258" v="22" actId="2696"/>
        <pc:sldMkLst>
          <pc:docMk/>
          <pc:sldMk cId="2099347477" sldId="304"/>
        </pc:sldMkLst>
      </pc:sldChg>
      <pc:sldChg chg="modSp add">
        <pc:chgData name="Victor Valotto" userId="f8cd04a3a901a375" providerId="LiveId" clId="{FB8B0C1D-1F31-484A-AC1F-8557ADF85719}" dt="2019-04-17T14:48:48.995" v="160" actId="14100"/>
        <pc:sldMkLst>
          <pc:docMk/>
          <pc:sldMk cId="3578621824" sldId="304"/>
        </pc:sldMkLst>
        <pc:spChg chg="mod">
          <ac:chgData name="Victor Valotto" userId="f8cd04a3a901a375" providerId="LiveId" clId="{FB8B0C1D-1F31-484A-AC1F-8557ADF85719}" dt="2019-04-17T14:48:48.995" v="160" actId="14100"/>
          <ac:spMkLst>
            <pc:docMk/>
            <pc:sldMk cId="3578621824" sldId="304"/>
            <ac:spMk id="7" creationId="{00000000-0000-0000-0000-000000000000}"/>
          </ac:spMkLst>
        </pc:spChg>
        <pc:graphicFrameChg chg="mod">
          <ac:chgData name="Victor Valotto" userId="f8cd04a3a901a375" providerId="LiveId" clId="{FB8B0C1D-1F31-484A-AC1F-8557ADF85719}" dt="2019-04-17T14:48:41.008" v="157" actId="1076"/>
          <ac:graphicFrameMkLst>
            <pc:docMk/>
            <pc:sldMk cId="3578621824" sldId="304"/>
            <ac:graphicFrameMk id="8" creationId="{00000000-0000-0000-0000-000000000000}"/>
          </ac:graphicFrameMkLst>
        </pc:graphicFrameChg>
      </pc:sldChg>
      <pc:sldChg chg="del">
        <pc:chgData name="Victor Valotto" userId="f8cd04a3a901a375" providerId="LiveId" clId="{FB8B0C1D-1F31-484A-AC1F-8557ADF85719}" dt="2019-04-17T14:44:17.315" v="23" actId="2696"/>
        <pc:sldMkLst>
          <pc:docMk/>
          <pc:sldMk cId="1636691268" sldId="305"/>
        </pc:sldMkLst>
      </pc:sldChg>
      <pc:sldChg chg="modSp add">
        <pc:chgData name="Victor Valotto" userId="f8cd04a3a901a375" providerId="LiveId" clId="{FB8B0C1D-1F31-484A-AC1F-8557ADF85719}" dt="2019-04-17T14:48:55.679" v="161" actId="1076"/>
        <pc:sldMkLst>
          <pc:docMk/>
          <pc:sldMk cId="1648966478" sldId="305"/>
        </pc:sldMkLst>
        <pc:spChg chg="mod">
          <ac:chgData name="Victor Valotto" userId="f8cd04a3a901a375" providerId="LiveId" clId="{FB8B0C1D-1F31-484A-AC1F-8557ADF85719}" dt="2019-04-17T14:48:55.679" v="161" actId="1076"/>
          <ac:spMkLst>
            <pc:docMk/>
            <pc:sldMk cId="1648966478" sldId="305"/>
            <ac:spMk id="7" creationId="{00000000-0000-0000-0000-000000000000}"/>
          </ac:spMkLst>
        </pc:spChg>
        <pc:picChg chg="mod">
          <ac:chgData name="Victor Valotto" userId="f8cd04a3a901a375" providerId="LiveId" clId="{FB8B0C1D-1F31-484A-AC1F-8557ADF85719}" dt="2019-04-17T14:48:55.679" v="161" actId="1076"/>
          <ac:picMkLst>
            <pc:docMk/>
            <pc:sldMk cId="1648966478" sldId="305"/>
            <ac:picMk id="8" creationId="{00000000-0000-0000-0000-000000000000}"/>
          </ac:picMkLst>
        </pc:picChg>
      </pc:sldChg>
      <pc:sldChg chg="add">
        <pc:chgData name="Victor Valotto" userId="f8cd04a3a901a375" providerId="LiveId" clId="{FB8B0C1D-1F31-484A-AC1F-8557ADF85719}" dt="2019-04-17T14:44:43.809" v="95"/>
        <pc:sldMkLst>
          <pc:docMk/>
          <pc:sldMk cId="1007905986" sldId="306"/>
        </pc:sldMkLst>
      </pc:sldChg>
      <pc:sldChg chg="del">
        <pc:chgData name="Victor Valotto" userId="f8cd04a3a901a375" providerId="LiveId" clId="{FB8B0C1D-1F31-484A-AC1F-8557ADF85719}" dt="2019-04-17T14:44:17.334" v="24" actId="2696"/>
        <pc:sldMkLst>
          <pc:docMk/>
          <pc:sldMk cId="1143030211" sldId="306"/>
        </pc:sldMkLst>
      </pc:sldChg>
      <pc:sldChg chg="modSp add">
        <pc:chgData name="Victor Valotto" userId="f8cd04a3a901a375" providerId="LiveId" clId="{FB8B0C1D-1F31-484A-AC1F-8557ADF85719}" dt="2019-04-17T14:49:57.890" v="169" actId="1076"/>
        <pc:sldMkLst>
          <pc:docMk/>
          <pc:sldMk cId="1396021133" sldId="307"/>
        </pc:sldMkLst>
        <pc:spChg chg="mod">
          <ac:chgData name="Victor Valotto" userId="f8cd04a3a901a375" providerId="LiveId" clId="{FB8B0C1D-1F31-484A-AC1F-8557ADF85719}" dt="2019-04-17T14:44:45.336" v="106" actId="27636"/>
          <ac:spMkLst>
            <pc:docMk/>
            <pc:sldMk cId="1396021133" sldId="307"/>
            <ac:spMk id="2" creationId="{00000000-0000-0000-0000-000000000000}"/>
          </ac:spMkLst>
        </pc:spChg>
        <pc:spChg chg="mod">
          <ac:chgData name="Victor Valotto" userId="f8cd04a3a901a375" providerId="LiveId" clId="{FB8B0C1D-1F31-484A-AC1F-8557ADF85719}" dt="2019-04-17T14:49:57.890" v="169" actId="1076"/>
          <ac:spMkLst>
            <pc:docMk/>
            <pc:sldMk cId="1396021133" sldId="307"/>
            <ac:spMk id="3" creationId="{00000000-0000-0000-0000-000000000000}"/>
          </ac:spMkLst>
        </pc:spChg>
        <pc:picChg chg="mod">
          <ac:chgData name="Victor Valotto" userId="f8cd04a3a901a375" providerId="LiveId" clId="{FB8B0C1D-1F31-484A-AC1F-8557ADF85719}" dt="2019-04-17T14:49:57.890" v="169" actId="1076"/>
          <ac:picMkLst>
            <pc:docMk/>
            <pc:sldMk cId="1396021133" sldId="307"/>
            <ac:picMk id="7" creationId="{00000000-0000-0000-0000-000000000000}"/>
          </ac:picMkLst>
        </pc:picChg>
        <pc:picChg chg="mod">
          <ac:chgData name="Victor Valotto" userId="f8cd04a3a901a375" providerId="LiveId" clId="{FB8B0C1D-1F31-484A-AC1F-8557ADF85719}" dt="2019-04-17T14:49:57.890" v="169" actId="1076"/>
          <ac:picMkLst>
            <pc:docMk/>
            <pc:sldMk cId="1396021133" sldId="307"/>
            <ac:picMk id="8" creationId="{00000000-0000-0000-0000-000000000000}"/>
          </ac:picMkLst>
        </pc:picChg>
        <pc:picChg chg="mod">
          <ac:chgData name="Victor Valotto" userId="f8cd04a3a901a375" providerId="LiveId" clId="{FB8B0C1D-1F31-484A-AC1F-8557ADF85719}" dt="2019-04-17T14:49:57.890" v="169" actId="1076"/>
          <ac:picMkLst>
            <pc:docMk/>
            <pc:sldMk cId="1396021133" sldId="307"/>
            <ac:picMk id="9" creationId="{00000000-0000-0000-0000-000000000000}"/>
          </ac:picMkLst>
        </pc:picChg>
      </pc:sldChg>
      <pc:sldChg chg="del">
        <pc:chgData name="Victor Valotto" userId="f8cd04a3a901a375" providerId="LiveId" clId="{FB8B0C1D-1F31-484A-AC1F-8557ADF85719}" dt="2019-04-17T14:44:17.380" v="25" actId="2696"/>
        <pc:sldMkLst>
          <pc:docMk/>
          <pc:sldMk cId="2837794059" sldId="307"/>
        </pc:sldMkLst>
      </pc:sldChg>
      <pc:sldChg chg="modSp add">
        <pc:chgData name="Victor Valotto" userId="f8cd04a3a901a375" providerId="LiveId" clId="{FB8B0C1D-1F31-484A-AC1F-8557ADF85719}" dt="2019-04-17T14:49:31.060" v="164" actId="1076"/>
        <pc:sldMkLst>
          <pc:docMk/>
          <pc:sldMk cId="1013856604" sldId="308"/>
        </pc:sldMkLst>
        <pc:picChg chg="mod">
          <ac:chgData name="Victor Valotto" userId="f8cd04a3a901a375" providerId="LiveId" clId="{FB8B0C1D-1F31-484A-AC1F-8557ADF85719}" dt="2019-04-17T14:49:31.060" v="164" actId="1076"/>
          <ac:picMkLst>
            <pc:docMk/>
            <pc:sldMk cId="1013856604" sldId="308"/>
            <ac:picMk id="7" creationId="{00000000-0000-0000-0000-000000000000}"/>
          </ac:picMkLst>
        </pc:picChg>
      </pc:sldChg>
      <pc:sldChg chg="del">
        <pc:chgData name="Victor Valotto" userId="f8cd04a3a901a375" providerId="LiveId" clId="{FB8B0C1D-1F31-484A-AC1F-8557ADF85719}" dt="2019-04-17T14:44:17.441" v="26" actId="2696"/>
        <pc:sldMkLst>
          <pc:docMk/>
          <pc:sldMk cId="3751891874" sldId="308"/>
        </pc:sldMkLst>
      </pc:sldChg>
      <pc:sldChg chg="modSp add">
        <pc:chgData name="Victor Valotto" userId="f8cd04a3a901a375" providerId="LiveId" clId="{FB8B0C1D-1F31-484A-AC1F-8557ADF85719}" dt="2019-04-17T14:49:39.733" v="166" actId="1076"/>
        <pc:sldMkLst>
          <pc:docMk/>
          <pc:sldMk cId="3079573746" sldId="309"/>
        </pc:sldMkLst>
        <pc:picChg chg="mod">
          <ac:chgData name="Victor Valotto" userId="f8cd04a3a901a375" providerId="LiveId" clId="{FB8B0C1D-1F31-484A-AC1F-8557ADF85719}" dt="2019-04-17T14:49:39.733" v="166" actId="1076"/>
          <ac:picMkLst>
            <pc:docMk/>
            <pc:sldMk cId="3079573746" sldId="309"/>
            <ac:picMk id="7" creationId="{00000000-0000-0000-0000-000000000000}"/>
          </ac:picMkLst>
        </pc:picChg>
      </pc:sldChg>
      <pc:sldChg chg="del">
        <pc:chgData name="Victor Valotto" userId="f8cd04a3a901a375" providerId="LiveId" clId="{FB8B0C1D-1F31-484A-AC1F-8557ADF85719}" dt="2019-04-17T14:44:17.467" v="27" actId="2696"/>
        <pc:sldMkLst>
          <pc:docMk/>
          <pc:sldMk cId="4291609845" sldId="309"/>
        </pc:sldMkLst>
      </pc:sldChg>
      <pc:sldChg chg="modSp add">
        <pc:chgData name="Victor Valotto" userId="f8cd04a3a901a375" providerId="LiveId" clId="{FB8B0C1D-1F31-484A-AC1F-8557ADF85719}" dt="2019-04-17T14:49:23.365" v="163" actId="1076"/>
        <pc:sldMkLst>
          <pc:docMk/>
          <pc:sldMk cId="633674399" sldId="310"/>
        </pc:sldMkLst>
        <pc:picChg chg="mod">
          <ac:chgData name="Victor Valotto" userId="f8cd04a3a901a375" providerId="LiveId" clId="{FB8B0C1D-1F31-484A-AC1F-8557ADF85719}" dt="2019-04-17T14:49:23.365" v="163" actId="1076"/>
          <ac:picMkLst>
            <pc:docMk/>
            <pc:sldMk cId="633674399" sldId="310"/>
            <ac:picMk id="7" creationId="{00000000-0000-0000-0000-000000000000}"/>
          </ac:picMkLst>
        </pc:picChg>
      </pc:sldChg>
      <pc:sldChg chg="del">
        <pc:chgData name="Victor Valotto" userId="f8cd04a3a901a375" providerId="LiveId" clId="{FB8B0C1D-1F31-484A-AC1F-8557ADF85719}" dt="2019-04-17T14:44:17.488" v="28" actId="2696"/>
        <pc:sldMkLst>
          <pc:docMk/>
          <pc:sldMk cId="2225832414" sldId="310"/>
        </pc:sldMkLst>
      </pc:sldChg>
      <pc:sldChg chg="modSp add">
        <pc:chgData name="Victor Valotto" userId="f8cd04a3a901a375" providerId="LiveId" clId="{FB8B0C1D-1F31-484A-AC1F-8557ADF85719}" dt="2019-04-17T14:49:35.054" v="165" actId="1076"/>
        <pc:sldMkLst>
          <pc:docMk/>
          <pc:sldMk cId="4251365918" sldId="311"/>
        </pc:sldMkLst>
        <pc:picChg chg="mod">
          <ac:chgData name="Victor Valotto" userId="f8cd04a3a901a375" providerId="LiveId" clId="{FB8B0C1D-1F31-484A-AC1F-8557ADF85719}" dt="2019-04-17T14:49:35.054" v="165" actId="1076"/>
          <ac:picMkLst>
            <pc:docMk/>
            <pc:sldMk cId="4251365918" sldId="311"/>
            <ac:picMk id="7" creationId="{00000000-0000-0000-0000-000000000000}"/>
          </ac:picMkLst>
        </pc:picChg>
      </pc:sldChg>
      <pc:sldChg chg="modSp add">
        <pc:chgData name="Victor Valotto" userId="f8cd04a3a901a375" providerId="LiveId" clId="{FB8B0C1D-1F31-484A-AC1F-8557ADF85719}" dt="2019-04-17T14:50:41.653" v="179" actId="1076"/>
        <pc:sldMkLst>
          <pc:docMk/>
          <pc:sldMk cId="1455655051" sldId="312"/>
        </pc:sldMkLst>
        <pc:spChg chg="mod">
          <ac:chgData name="Victor Valotto" userId="f8cd04a3a901a375" providerId="LiveId" clId="{FB8B0C1D-1F31-484A-AC1F-8557ADF85719}" dt="2019-04-17T14:50:41.653" v="179" actId="1076"/>
          <ac:spMkLst>
            <pc:docMk/>
            <pc:sldMk cId="1455655051" sldId="312"/>
            <ac:spMk id="12291" creationId="{00000000-0000-0000-0000-000000000000}"/>
          </ac:spMkLst>
        </pc:spChg>
        <pc:picChg chg="mod">
          <ac:chgData name="Victor Valotto" userId="f8cd04a3a901a375" providerId="LiveId" clId="{FB8B0C1D-1F31-484A-AC1F-8557ADF85719}" dt="2019-04-17T14:50:38.390" v="178" actId="1076"/>
          <ac:picMkLst>
            <pc:docMk/>
            <pc:sldMk cId="1455655051" sldId="312"/>
            <ac:picMk id="8" creationId="{00000000-0000-0000-0000-000000000000}"/>
          </ac:picMkLst>
        </pc:picChg>
      </pc:sldChg>
      <pc:sldChg chg="del">
        <pc:chgData name="Victor Valotto" userId="f8cd04a3a901a375" providerId="LiveId" clId="{FB8B0C1D-1F31-484A-AC1F-8557ADF85719}" dt="2019-04-17T14:44:17.509" v="29" actId="2696"/>
        <pc:sldMkLst>
          <pc:docMk/>
          <pc:sldMk cId="3427168224" sldId="312"/>
        </pc:sldMkLst>
      </pc:sldChg>
      <pc:sldChg chg="del">
        <pc:chgData name="Victor Valotto" userId="f8cd04a3a901a375" providerId="LiveId" clId="{FB8B0C1D-1F31-484A-AC1F-8557ADF85719}" dt="2019-04-17T14:44:17.527" v="30" actId="2696"/>
        <pc:sldMkLst>
          <pc:docMk/>
          <pc:sldMk cId="1273105516" sldId="313"/>
        </pc:sldMkLst>
      </pc:sldChg>
      <pc:sldChg chg="modSp add">
        <pc:chgData name="Victor Valotto" userId="f8cd04a3a901a375" providerId="LiveId" clId="{FB8B0C1D-1F31-484A-AC1F-8557ADF85719}" dt="2019-04-17T14:50:50.540" v="183" actId="1076"/>
        <pc:sldMkLst>
          <pc:docMk/>
          <pc:sldMk cId="2318693894" sldId="313"/>
        </pc:sldMkLst>
        <pc:spChg chg="mod">
          <ac:chgData name="Victor Valotto" userId="f8cd04a3a901a375" providerId="LiveId" clId="{FB8B0C1D-1F31-484A-AC1F-8557ADF85719}" dt="2019-04-17T14:50:50.540" v="183" actId="1076"/>
          <ac:spMkLst>
            <pc:docMk/>
            <pc:sldMk cId="2318693894" sldId="313"/>
            <ac:spMk id="14339" creationId="{00000000-0000-0000-0000-000000000000}"/>
          </ac:spMkLst>
        </pc:spChg>
        <pc:picChg chg="mod">
          <ac:chgData name="Victor Valotto" userId="f8cd04a3a901a375" providerId="LiveId" clId="{FB8B0C1D-1F31-484A-AC1F-8557ADF85719}" dt="2019-04-17T14:50:48.088" v="182" actId="1076"/>
          <ac:picMkLst>
            <pc:docMk/>
            <pc:sldMk cId="2318693894" sldId="313"/>
            <ac:picMk id="8" creationId="{00000000-0000-0000-0000-000000000000}"/>
          </ac:picMkLst>
        </pc:picChg>
      </pc:sldChg>
      <pc:sldChg chg="del">
        <pc:chgData name="Victor Valotto" userId="f8cd04a3a901a375" providerId="LiveId" clId="{FB8B0C1D-1F31-484A-AC1F-8557ADF85719}" dt="2019-04-17T14:44:17.541" v="31" actId="2696"/>
        <pc:sldMkLst>
          <pc:docMk/>
          <pc:sldMk cId="577450860" sldId="314"/>
        </pc:sldMkLst>
      </pc:sldChg>
      <pc:sldChg chg="modSp add">
        <pc:chgData name="Victor Valotto" userId="f8cd04a3a901a375" providerId="LiveId" clId="{FB8B0C1D-1F31-484A-AC1F-8557ADF85719}" dt="2019-04-17T14:50:58.820" v="185" actId="1076"/>
        <pc:sldMkLst>
          <pc:docMk/>
          <pc:sldMk cId="4041359362" sldId="314"/>
        </pc:sldMkLst>
        <pc:spChg chg="mod">
          <ac:chgData name="Victor Valotto" userId="f8cd04a3a901a375" providerId="LiveId" clId="{FB8B0C1D-1F31-484A-AC1F-8557ADF85719}" dt="2019-04-17T14:50:58.820" v="185" actId="1076"/>
          <ac:spMkLst>
            <pc:docMk/>
            <pc:sldMk cId="4041359362" sldId="314"/>
            <ac:spMk id="16387" creationId="{00000000-0000-0000-0000-000000000000}"/>
          </ac:spMkLst>
        </pc:spChg>
        <pc:picChg chg="mod">
          <ac:chgData name="Victor Valotto" userId="f8cd04a3a901a375" providerId="LiveId" clId="{FB8B0C1D-1F31-484A-AC1F-8557ADF85719}" dt="2019-04-17T14:50:55.615" v="184" actId="1076"/>
          <ac:picMkLst>
            <pc:docMk/>
            <pc:sldMk cId="4041359362" sldId="314"/>
            <ac:picMk id="10" creationId="{00000000-0000-0000-0000-000000000000}"/>
          </ac:picMkLst>
        </pc:picChg>
      </pc:sldChg>
      <pc:sldChg chg="del">
        <pc:chgData name="Victor Valotto" userId="f8cd04a3a901a375" providerId="LiveId" clId="{FB8B0C1D-1F31-484A-AC1F-8557ADF85719}" dt="2019-04-17T14:44:17.559" v="32" actId="2696"/>
        <pc:sldMkLst>
          <pc:docMk/>
          <pc:sldMk cId="2071042671" sldId="315"/>
        </pc:sldMkLst>
      </pc:sldChg>
      <pc:sldChg chg="modSp add">
        <pc:chgData name="Victor Valotto" userId="f8cd04a3a901a375" providerId="LiveId" clId="{FB8B0C1D-1F31-484A-AC1F-8557ADF85719}" dt="2019-04-17T14:51:08.744" v="187" actId="1076"/>
        <pc:sldMkLst>
          <pc:docMk/>
          <pc:sldMk cId="2125950919" sldId="315"/>
        </pc:sldMkLst>
        <pc:spChg chg="mod">
          <ac:chgData name="Victor Valotto" userId="f8cd04a3a901a375" providerId="LiveId" clId="{FB8B0C1D-1F31-484A-AC1F-8557ADF85719}" dt="2019-04-17T14:51:08.744" v="187" actId="1076"/>
          <ac:spMkLst>
            <pc:docMk/>
            <pc:sldMk cId="2125950919" sldId="315"/>
            <ac:spMk id="18435" creationId="{00000000-0000-0000-0000-000000000000}"/>
          </ac:spMkLst>
        </pc:spChg>
        <pc:picChg chg="mod">
          <ac:chgData name="Victor Valotto" userId="f8cd04a3a901a375" providerId="LiveId" clId="{FB8B0C1D-1F31-484A-AC1F-8557ADF85719}" dt="2019-04-17T14:51:05.402" v="186" actId="1076"/>
          <ac:picMkLst>
            <pc:docMk/>
            <pc:sldMk cId="2125950919" sldId="315"/>
            <ac:picMk id="9" creationId="{00000000-0000-0000-0000-000000000000}"/>
          </ac:picMkLst>
        </pc:picChg>
      </pc:sldChg>
      <pc:sldChg chg="del">
        <pc:chgData name="Victor Valotto" userId="f8cd04a3a901a375" providerId="LiveId" clId="{FB8B0C1D-1F31-484A-AC1F-8557ADF85719}" dt="2019-04-17T14:44:17.583" v="33" actId="2696"/>
        <pc:sldMkLst>
          <pc:docMk/>
          <pc:sldMk cId="3229339677" sldId="316"/>
        </pc:sldMkLst>
      </pc:sldChg>
      <pc:sldChg chg="del">
        <pc:chgData name="Victor Valotto" userId="f8cd04a3a901a375" providerId="LiveId" clId="{FB8B0C1D-1F31-484A-AC1F-8557ADF85719}" dt="2019-04-17T14:44:17.616" v="34" actId="2696"/>
        <pc:sldMkLst>
          <pc:docMk/>
          <pc:sldMk cId="3015541215" sldId="317"/>
        </pc:sldMkLst>
      </pc:sldChg>
      <pc:sldChg chg="modSp add">
        <pc:chgData name="Victor Valotto" userId="f8cd04a3a901a375" providerId="LiveId" clId="{FB8B0C1D-1F31-484A-AC1F-8557ADF85719}" dt="2019-04-17T14:51:17.439" v="189" actId="1076"/>
        <pc:sldMkLst>
          <pc:docMk/>
          <pc:sldMk cId="4210456366" sldId="317"/>
        </pc:sldMkLst>
        <pc:spChg chg="mod">
          <ac:chgData name="Victor Valotto" userId="f8cd04a3a901a375" providerId="LiveId" clId="{FB8B0C1D-1F31-484A-AC1F-8557ADF85719}" dt="2019-04-17T14:51:17.439" v="189" actId="1076"/>
          <ac:spMkLst>
            <pc:docMk/>
            <pc:sldMk cId="4210456366" sldId="317"/>
            <ac:spMk id="21507" creationId="{00000000-0000-0000-0000-000000000000}"/>
          </ac:spMkLst>
        </pc:spChg>
        <pc:picChg chg="mod">
          <ac:chgData name="Victor Valotto" userId="f8cd04a3a901a375" providerId="LiveId" clId="{FB8B0C1D-1F31-484A-AC1F-8557ADF85719}" dt="2019-04-17T14:51:13.739" v="188" actId="1076"/>
          <ac:picMkLst>
            <pc:docMk/>
            <pc:sldMk cId="4210456366" sldId="317"/>
            <ac:picMk id="10" creationId="{00000000-0000-0000-0000-000000000000}"/>
          </ac:picMkLst>
        </pc:picChg>
      </pc:sldChg>
      <pc:sldChg chg="del">
        <pc:chgData name="Victor Valotto" userId="f8cd04a3a901a375" providerId="LiveId" clId="{FB8B0C1D-1F31-484A-AC1F-8557ADF85719}" dt="2019-04-17T14:44:17.664" v="35" actId="2696"/>
        <pc:sldMkLst>
          <pc:docMk/>
          <pc:sldMk cId="2212764903" sldId="318"/>
        </pc:sldMkLst>
      </pc:sldChg>
      <pc:sldChg chg="delSp modSp add">
        <pc:chgData name="Victor Valotto" userId="f8cd04a3a901a375" providerId="LiveId" clId="{FB8B0C1D-1F31-484A-AC1F-8557ADF85719}" dt="2019-04-17T14:51:45.810" v="192" actId="478"/>
        <pc:sldMkLst>
          <pc:docMk/>
          <pc:sldMk cId="3237362257" sldId="318"/>
        </pc:sldMkLst>
        <pc:spChg chg="mod">
          <ac:chgData name="Victor Valotto" userId="f8cd04a3a901a375" providerId="LiveId" clId="{FB8B0C1D-1F31-484A-AC1F-8557ADF85719}" dt="2019-04-17T14:51:30.986" v="190" actId="1076"/>
          <ac:spMkLst>
            <pc:docMk/>
            <pc:sldMk cId="3237362257" sldId="318"/>
            <ac:spMk id="6" creationId="{00000000-0000-0000-0000-000000000000}"/>
          </ac:spMkLst>
        </pc:spChg>
        <pc:spChg chg="mod">
          <ac:chgData name="Victor Valotto" userId="f8cd04a3a901a375" providerId="LiveId" clId="{FB8B0C1D-1F31-484A-AC1F-8557ADF85719}" dt="2019-04-17T14:51:30.986" v="190" actId="1076"/>
          <ac:spMkLst>
            <pc:docMk/>
            <pc:sldMk cId="3237362257" sldId="318"/>
            <ac:spMk id="7" creationId="{00000000-0000-0000-0000-000000000000}"/>
          </ac:spMkLst>
        </pc:spChg>
        <pc:spChg chg="mod">
          <ac:chgData name="Victor Valotto" userId="f8cd04a3a901a375" providerId="LiveId" clId="{FB8B0C1D-1F31-484A-AC1F-8557ADF85719}" dt="2019-04-17T14:51:30.986" v="190" actId="1076"/>
          <ac:spMkLst>
            <pc:docMk/>
            <pc:sldMk cId="3237362257" sldId="318"/>
            <ac:spMk id="8" creationId="{00000000-0000-0000-0000-000000000000}"/>
          </ac:spMkLst>
        </pc:spChg>
        <pc:spChg chg="mod">
          <ac:chgData name="Victor Valotto" userId="f8cd04a3a901a375" providerId="LiveId" clId="{FB8B0C1D-1F31-484A-AC1F-8557ADF85719}" dt="2019-04-17T14:51:30.986" v="190" actId="1076"/>
          <ac:spMkLst>
            <pc:docMk/>
            <pc:sldMk cId="3237362257" sldId="318"/>
            <ac:spMk id="22" creationId="{00000000-0000-0000-0000-000000000000}"/>
          </ac:spMkLst>
        </pc:spChg>
        <pc:spChg chg="mod">
          <ac:chgData name="Victor Valotto" userId="f8cd04a3a901a375" providerId="LiveId" clId="{FB8B0C1D-1F31-484A-AC1F-8557ADF85719}" dt="2019-04-17T14:51:30.986" v="190" actId="1076"/>
          <ac:spMkLst>
            <pc:docMk/>
            <pc:sldMk cId="3237362257" sldId="318"/>
            <ac:spMk id="23" creationId="{00000000-0000-0000-0000-000000000000}"/>
          </ac:spMkLst>
        </pc:spChg>
        <pc:spChg chg="mod">
          <ac:chgData name="Victor Valotto" userId="f8cd04a3a901a375" providerId="LiveId" clId="{FB8B0C1D-1F31-484A-AC1F-8557ADF85719}" dt="2019-04-17T14:51:43.495" v="191" actId="1076"/>
          <ac:spMkLst>
            <pc:docMk/>
            <pc:sldMk cId="3237362257" sldId="318"/>
            <ac:spMk id="24" creationId="{00000000-0000-0000-0000-000000000000}"/>
          </ac:spMkLst>
        </pc:spChg>
        <pc:spChg chg="del">
          <ac:chgData name="Victor Valotto" userId="f8cd04a3a901a375" providerId="LiveId" clId="{FB8B0C1D-1F31-484A-AC1F-8557ADF85719}" dt="2019-04-17T14:51:45.810" v="192" actId="478"/>
          <ac:spMkLst>
            <pc:docMk/>
            <pc:sldMk cId="3237362257" sldId="318"/>
            <ac:spMk id="25" creationId="{00000000-0000-0000-0000-000000000000}"/>
          </ac:spMkLst>
        </pc:spChg>
        <pc:spChg chg="mod">
          <ac:chgData name="Victor Valotto" userId="f8cd04a3a901a375" providerId="LiveId" clId="{FB8B0C1D-1F31-484A-AC1F-8557ADF85719}" dt="2019-04-17T14:51:43.495" v="191" actId="1076"/>
          <ac:spMkLst>
            <pc:docMk/>
            <pc:sldMk cId="3237362257" sldId="318"/>
            <ac:spMk id="26" creationId="{00000000-0000-0000-0000-000000000000}"/>
          </ac:spMkLst>
        </pc:spChg>
        <pc:spChg chg="mod">
          <ac:chgData name="Victor Valotto" userId="f8cd04a3a901a375" providerId="LiveId" clId="{FB8B0C1D-1F31-484A-AC1F-8557ADF85719}" dt="2019-04-17T14:51:43.495" v="191" actId="1076"/>
          <ac:spMkLst>
            <pc:docMk/>
            <pc:sldMk cId="3237362257" sldId="318"/>
            <ac:spMk id="32" creationId="{00000000-0000-0000-0000-000000000000}"/>
          </ac:spMkLst>
        </pc:spChg>
        <pc:picChg chg="mod">
          <ac:chgData name="Victor Valotto" userId="f8cd04a3a901a375" providerId="LiveId" clId="{FB8B0C1D-1F31-484A-AC1F-8557ADF85719}" dt="2019-04-17T14:51:30.986" v="190" actId="1076"/>
          <ac:picMkLst>
            <pc:docMk/>
            <pc:sldMk cId="3237362257" sldId="318"/>
            <ac:picMk id="9"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0"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1"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2"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3"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4"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5"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6"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7"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8"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9"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20"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21" creationId="{00000000-0000-0000-0000-000000000000}"/>
          </ac:picMkLst>
        </pc:picChg>
      </pc:sldChg>
      <pc:sldChg chg="del">
        <pc:chgData name="Victor Valotto" userId="f8cd04a3a901a375" providerId="LiveId" clId="{FB8B0C1D-1F31-484A-AC1F-8557ADF85719}" dt="2019-04-17T14:44:17.693" v="36" actId="2696"/>
        <pc:sldMkLst>
          <pc:docMk/>
          <pc:sldMk cId="891256795" sldId="319"/>
        </pc:sldMkLst>
      </pc:sldChg>
      <pc:sldChg chg="modSp add">
        <pc:chgData name="Victor Valotto" userId="f8cd04a3a901a375" providerId="LiveId" clId="{FB8B0C1D-1F31-484A-AC1F-8557ADF85719}" dt="2019-04-17T14:44:45.485" v="110" actId="27636"/>
        <pc:sldMkLst>
          <pc:docMk/>
          <pc:sldMk cId="2229044357" sldId="319"/>
        </pc:sldMkLst>
        <pc:spChg chg="mod">
          <ac:chgData name="Victor Valotto" userId="f8cd04a3a901a375" providerId="LiveId" clId="{FB8B0C1D-1F31-484A-AC1F-8557ADF85719}" dt="2019-04-17T14:44:45.485" v="110" actId="27636"/>
          <ac:spMkLst>
            <pc:docMk/>
            <pc:sldMk cId="2229044357" sldId="319"/>
            <ac:spMk id="2" creationId="{00000000-0000-0000-0000-000000000000}"/>
          </ac:spMkLst>
        </pc:spChg>
      </pc:sldChg>
      <pc:sldChg chg="modSp add">
        <pc:chgData name="Victor Valotto" userId="f8cd04a3a901a375" providerId="LiveId" clId="{FB8B0C1D-1F31-484A-AC1F-8557ADF85719}" dt="2019-04-17T14:44:45.502" v="111" actId="27636"/>
        <pc:sldMkLst>
          <pc:docMk/>
          <pc:sldMk cId="2309388641" sldId="320"/>
        </pc:sldMkLst>
        <pc:spChg chg="mod">
          <ac:chgData name="Victor Valotto" userId="f8cd04a3a901a375" providerId="LiveId" clId="{FB8B0C1D-1F31-484A-AC1F-8557ADF85719}" dt="2019-04-17T14:44:45.502" v="111" actId="27636"/>
          <ac:spMkLst>
            <pc:docMk/>
            <pc:sldMk cId="2309388641" sldId="320"/>
            <ac:spMk id="2" creationId="{00000000-0000-0000-0000-000000000000}"/>
          </ac:spMkLst>
        </pc:spChg>
      </pc:sldChg>
      <pc:sldChg chg="del">
        <pc:chgData name="Victor Valotto" userId="f8cd04a3a901a375" providerId="LiveId" clId="{FB8B0C1D-1F31-484A-AC1F-8557ADF85719}" dt="2019-04-17T14:44:17.717" v="37" actId="2696"/>
        <pc:sldMkLst>
          <pc:docMk/>
          <pc:sldMk cId="3471297813" sldId="320"/>
        </pc:sldMkLst>
      </pc:sldChg>
      <pc:sldChg chg="del">
        <pc:chgData name="Victor Valotto" userId="f8cd04a3a901a375" providerId="LiveId" clId="{FB8B0C1D-1F31-484A-AC1F-8557ADF85719}" dt="2019-04-17T14:44:17.740" v="38" actId="2696"/>
        <pc:sldMkLst>
          <pc:docMk/>
          <pc:sldMk cId="292389092" sldId="321"/>
        </pc:sldMkLst>
      </pc:sldChg>
      <pc:sldChg chg="add">
        <pc:chgData name="Victor Valotto" userId="f8cd04a3a901a375" providerId="LiveId" clId="{FB8B0C1D-1F31-484A-AC1F-8557ADF85719}" dt="2019-04-17T14:44:43.809" v="95"/>
        <pc:sldMkLst>
          <pc:docMk/>
          <pc:sldMk cId="2438456162" sldId="321"/>
        </pc:sldMkLst>
      </pc:sldChg>
      <pc:sldChg chg="del">
        <pc:chgData name="Victor Valotto" userId="f8cd04a3a901a375" providerId="LiveId" clId="{FB8B0C1D-1F31-484A-AC1F-8557ADF85719}" dt="2019-04-17T14:44:16.876" v="9" actId="2696"/>
        <pc:sldMkLst>
          <pc:docMk/>
          <pc:sldMk cId="3389897425" sldId="322"/>
        </pc:sldMkLst>
      </pc:sldChg>
      <pc:sldChg chg="del">
        <pc:chgData name="Victor Valotto" userId="f8cd04a3a901a375" providerId="LiveId" clId="{FB8B0C1D-1F31-484A-AC1F-8557ADF85719}" dt="2019-04-17T14:44:17.767" v="39" actId="2696"/>
        <pc:sldMkLst>
          <pc:docMk/>
          <pc:sldMk cId="1654181242" sldId="326"/>
        </pc:sldMkLst>
      </pc:sldChg>
      <pc:sldChg chg="add">
        <pc:chgData name="Victor Valotto" userId="f8cd04a3a901a375" providerId="LiveId" clId="{FB8B0C1D-1F31-484A-AC1F-8557ADF85719}" dt="2019-04-17T14:44:43.809" v="95"/>
        <pc:sldMkLst>
          <pc:docMk/>
          <pc:sldMk cId="568424881" sldId="327"/>
        </pc:sldMkLst>
      </pc:sldChg>
      <pc:sldChg chg="del">
        <pc:chgData name="Victor Valotto" userId="f8cd04a3a901a375" providerId="LiveId" clId="{FB8B0C1D-1F31-484A-AC1F-8557ADF85719}" dt="2019-04-17T14:44:17.780" v="40" actId="2696"/>
        <pc:sldMkLst>
          <pc:docMk/>
          <pc:sldMk cId="3844123302" sldId="327"/>
        </pc:sldMkLst>
      </pc:sldChg>
      <pc:sldChg chg="del">
        <pc:chgData name="Victor Valotto" userId="f8cd04a3a901a375" providerId="LiveId" clId="{FB8B0C1D-1F31-484A-AC1F-8557ADF85719}" dt="2019-04-17T14:44:17.802" v="41" actId="2696"/>
        <pc:sldMkLst>
          <pc:docMk/>
          <pc:sldMk cId="2176709131" sldId="328"/>
        </pc:sldMkLst>
      </pc:sldChg>
      <pc:sldChg chg="add">
        <pc:chgData name="Victor Valotto" userId="f8cd04a3a901a375" providerId="LiveId" clId="{FB8B0C1D-1F31-484A-AC1F-8557ADF85719}" dt="2019-04-17T14:44:43.809" v="95"/>
        <pc:sldMkLst>
          <pc:docMk/>
          <pc:sldMk cId="3420844543" sldId="328"/>
        </pc:sldMkLst>
      </pc:sldChg>
      <pc:sldChg chg="del">
        <pc:chgData name="Victor Valotto" userId="f8cd04a3a901a375" providerId="LiveId" clId="{FB8B0C1D-1F31-484A-AC1F-8557ADF85719}" dt="2019-04-17T14:44:17.826" v="42" actId="2696"/>
        <pc:sldMkLst>
          <pc:docMk/>
          <pc:sldMk cId="858173915" sldId="329"/>
        </pc:sldMkLst>
      </pc:sldChg>
      <pc:sldChg chg="add">
        <pc:chgData name="Victor Valotto" userId="f8cd04a3a901a375" providerId="LiveId" clId="{FB8B0C1D-1F31-484A-AC1F-8557ADF85719}" dt="2019-04-17T14:44:43.809" v="95"/>
        <pc:sldMkLst>
          <pc:docMk/>
          <pc:sldMk cId="2520135421" sldId="329"/>
        </pc:sldMkLst>
      </pc:sldChg>
      <pc:sldChg chg="modSp add">
        <pc:chgData name="Victor Valotto" userId="f8cd04a3a901a375" providerId="LiveId" clId="{FB8B0C1D-1F31-484A-AC1F-8557ADF85719}" dt="2019-04-17T14:51:58.436" v="194" actId="1076"/>
        <pc:sldMkLst>
          <pc:docMk/>
          <pc:sldMk cId="2765202957" sldId="330"/>
        </pc:sldMkLst>
        <pc:spChg chg="mod">
          <ac:chgData name="Victor Valotto" userId="f8cd04a3a901a375" providerId="LiveId" clId="{FB8B0C1D-1F31-484A-AC1F-8557ADF85719}" dt="2019-04-17T14:51:53.442" v="193" actId="1076"/>
          <ac:spMkLst>
            <pc:docMk/>
            <pc:sldMk cId="2765202957" sldId="330"/>
            <ac:spMk id="2" creationId="{00000000-0000-0000-0000-000000000000}"/>
          </ac:spMkLst>
        </pc:spChg>
        <pc:spChg chg="mod">
          <ac:chgData name="Victor Valotto" userId="f8cd04a3a901a375" providerId="LiveId" clId="{FB8B0C1D-1F31-484A-AC1F-8557ADF85719}" dt="2019-04-17T14:51:53.442" v="193" actId="1076"/>
          <ac:spMkLst>
            <pc:docMk/>
            <pc:sldMk cId="2765202957" sldId="330"/>
            <ac:spMk id="8" creationId="{00000000-0000-0000-0000-000000000000}"/>
          </ac:spMkLst>
        </pc:spChg>
        <pc:spChg chg="mod">
          <ac:chgData name="Victor Valotto" userId="f8cd04a3a901a375" providerId="LiveId" clId="{FB8B0C1D-1F31-484A-AC1F-8557ADF85719}" dt="2019-04-17T14:51:58.436" v="194" actId="1076"/>
          <ac:spMkLst>
            <pc:docMk/>
            <pc:sldMk cId="2765202957" sldId="330"/>
            <ac:spMk id="7172" creationId="{00000000-0000-0000-0000-000000000000}"/>
          </ac:spMkLst>
        </pc:spChg>
      </pc:sldChg>
      <pc:sldChg chg="modSp add">
        <pc:chgData name="Victor Valotto" userId="f8cd04a3a901a375" providerId="LiveId" clId="{FB8B0C1D-1F31-484A-AC1F-8557ADF85719}" dt="2019-04-17T14:52:06.029" v="195" actId="1076"/>
        <pc:sldMkLst>
          <pc:docMk/>
          <pc:sldMk cId="2973091201" sldId="331"/>
        </pc:sldMkLst>
        <pc:spChg chg="mod">
          <ac:chgData name="Victor Valotto" userId="f8cd04a3a901a375" providerId="LiveId" clId="{FB8B0C1D-1F31-484A-AC1F-8557ADF85719}" dt="2019-04-17T14:52:06.029" v="195" actId="1076"/>
          <ac:spMkLst>
            <pc:docMk/>
            <pc:sldMk cId="2973091201" sldId="331"/>
            <ac:spMk id="7" creationId="{00000000-0000-0000-0000-000000000000}"/>
          </ac:spMkLst>
        </pc:spChg>
        <pc:spChg chg="mod">
          <ac:chgData name="Victor Valotto" userId="f8cd04a3a901a375" providerId="LiveId" clId="{FB8B0C1D-1F31-484A-AC1F-8557ADF85719}" dt="2019-04-17T14:52:06.029" v="195" actId="1076"/>
          <ac:spMkLst>
            <pc:docMk/>
            <pc:sldMk cId="2973091201" sldId="331"/>
            <ac:spMk id="8" creationId="{00000000-0000-0000-0000-000000000000}"/>
          </ac:spMkLst>
        </pc:spChg>
        <pc:picChg chg="mod">
          <ac:chgData name="Victor Valotto" userId="f8cd04a3a901a375" providerId="LiveId" clId="{FB8B0C1D-1F31-484A-AC1F-8557ADF85719}" dt="2019-04-17T14:52:06.029" v="195" actId="1076"/>
          <ac:picMkLst>
            <pc:docMk/>
            <pc:sldMk cId="2973091201" sldId="331"/>
            <ac:picMk id="4" creationId="{00000000-0000-0000-0000-000000000000}"/>
          </ac:picMkLst>
        </pc:picChg>
        <pc:picChg chg="mod">
          <ac:chgData name="Victor Valotto" userId="f8cd04a3a901a375" providerId="LiveId" clId="{FB8B0C1D-1F31-484A-AC1F-8557ADF85719}" dt="2019-04-17T14:52:06.029" v="195" actId="1076"/>
          <ac:picMkLst>
            <pc:docMk/>
            <pc:sldMk cId="2973091201" sldId="331"/>
            <ac:picMk id="10" creationId="{00000000-0000-0000-0000-000000000000}"/>
          </ac:picMkLst>
        </pc:picChg>
      </pc:sldChg>
      <pc:sldChg chg="add">
        <pc:chgData name="Victor Valotto" userId="f8cd04a3a901a375" providerId="LiveId" clId="{FB8B0C1D-1F31-484A-AC1F-8557ADF85719}" dt="2019-04-17T14:44:43.809" v="95"/>
        <pc:sldMkLst>
          <pc:docMk/>
          <pc:sldMk cId="3559413385" sldId="332"/>
        </pc:sldMkLst>
      </pc:sldChg>
      <pc:sldChg chg="del">
        <pc:chgData name="Victor Valotto" userId="f8cd04a3a901a375" providerId="LiveId" clId="{FB8B0C1D-1F31-484A-AC1F-8557ADF85719}" dt="2019-04-17T14:44:18.090" v="56" actId="2696"/>
        <pc:sldMkLst>
          <pc:docMk/>
          <pc:sldMk cId="274887611" sldId="333"/>
        </pc:sldMkLst>
      </pc:sldChg>
      <pc:sldChg chg="add">
        <pc:chgData name="Victor Valotto" userId="f8cd04a3a901a375" providerId="LiveId" clId="{FB8B0C1D-1F31-484A-AC1F-8557ADF85719}" dt="2019-04-17T14:44:43.809" v="95"/>
        <pc:sldMkLst>
          <pc:docMk/>
          <pc:sldMk cId="2067248142" sldId="333"/>
        </pc:sldMkLst>
      </pc:sldChg>
      <pc:sldChg chg="modSp add">
        <pc:chgData name="Victor Valotto" userId="f8cd04a3a901a375" providerId="LiveId" clId="{FB8B0C1D-1F31-484A-AC1F-8557ADF85719}" dt="2019-04-17T14:44:45.465" v="109" actId="27636"/>
        <pc:sldMkLst>
          <pc:docMk/>
          <pc:sldMk cId="1912891345" sldId="334"/>
        </pc:sldMkLst>
        <pc:spChg chg="mod">
          <ac:chgData name="Victor Valotto" userId="f8cd04a3a901a375" providerId="LiveId" clId="{FB8B0C1D-1F31-484A-AC1F-8557ADF85719}" dt="2019-04-17T14:44:45.465" v="109" actId="27636"/>
          <ac:spMkLst>
            <pc:docMk/>
            <pc:sldMk cId="1912891345" sldId="334"/>
            <ac:spMk id="12292" creationId="{00000000-0000-0000-0000-000000000000}"/>
          </ac:spMkLst>
        </pc:spChg>
      </pc:sldChg>
      <pc:sldChg chg="add">
        <pc:chgData name="Victor Valotto" userId="f8cd04a3a901a375" providerId="LiveId" clId="{FB8B0C1D-1F31-484A-AC1F-8557ADF85719}" dt="2019-04-17T14:44:43.809" v="95"/>
        <pc:sldMkLst>
          <pc:docMk/>
          <pc:sldMk cId="1211689883" sldId="335"/>
        </pc:sldMkLst>
      </pc:sldChg>
      <pc:sldChg chg="add">
        <pc:chgData name="Victor Valotto" userId="f8cd04a3a901a375" providerId="LiveId" clId="{FB8B0C1D-1F31-484A-AC1F-8557ADF85719}" dt="2019-04-17T14:44:43.809" v="95"/>
        <pc:sldMkLst>
          <pc:docMk/>
          <pc:sldMk cId="3104464702" sldId="336"/>
        </pc:sldMkLst>
      </pc:sldChg>
      <pc:sldChg chg="add">
        <pc:chgData name="Victor Valotto" userId="f8cd04a3a901a375" providerId="LiveId" clId="{FB8B0C1D-1F31-484A-AC1F-8557ADF85719}" dt="2019-04-17T14:44:43.809" v="95"/>
        <pc:sldMkLst>
          <pc:docMk/>
          <pc:sldMk cId="292624900" sldId="337"/>
        </pc:sldMkLst>
      </pc:sldChg>
      <pc:sldChg chg="modSp add">
        <pc:chgData name="Victor Valotto" userId="f8cd04a3a901a375" providerId="LiveId" clId="{FB8B0C1D-1F31-484A-AC1F-8557ADF85719}" dt="2019-04-17T14:44:45.552" v="112" actId="27636"/>
        <pc:sldMkLst>
          <pc:docMk/>
          <pc:sldMk cId="3757234515" sldId="338"/>
        </pc:sldMkLst>
        <pc:spChg chg="mod">
          <ac:chgData name="Victor Valotto" userId="f8cd04a3a901a375" providerId="LiveId" clId="{FB8B0C1D-1F31-484A-AC1F-8557ADF85719}" dt="2019-04-17T14:44:45.552" v="112" actId="27636"/>
          <ac:spMkLst>
            <pc:docMk/>
            <pc:sldMk cId="3757234515" sldId="338"/>
            <ac:spMk id="27652" creationId="{00000000-0000-0000-0000-000000000000}"/>
          </ac:spMkLst>
        </pc:spChg>
      </pc:sldChg>
      <pc:sldChg chg="del">
        <pc:chgData name="Victor Valotto" userId="f8cd04a3a901a375" providerId="LiveId" clId="{FB8B0C1D-1F31-484A-AC1F-8557ADF85719}" dt="2019-04-17T14:44:18.105" v="57" actId="2696"/>
        <pc:sldMkLst>
          <pc:docMk/>
          <pc:sldMk cId="1023228762" sldId="339"/>
        </pc:sldMkLst>
      </pc:sldChg>
      <pc:sldChg chg="add">
        <pc:chgData name="Victor Valotto" userId="f8cd04a3a901a375" providerId="LiveId" clId="{FB8B0C1D-1F31-484A-AC1F-8557ADF85719}" dt="2019-04-17T14:44:43.809" v="95"/>
        <pc:sldMkLst>
          <pc:docMk/>
          <pc:sldMk cId="4031418254" sldId="339"/>
        </pc:sldMkLst>
      </pc:sldChg>
      <pc:sldChg chg="add">
        <pc:chgData name="Victor Valotto" userId="f8cd04a3a901a375" providerId="LiveId" clId="{FB8B0C1D-1F31-484A-AC1F-8557ADF85719}" dt="2019-04-17T14:44:43.809" v="95"/>
        <pc:sldMkLst>
          <pc:docMk/>
          <pc:sldMk cId="2517528993" sldId="340"/>
        </pc:sldMkLst>
      </pc:sldChg>
      <pc:sldChg chg="del">
        <pc:chgData name="Victor Valotto" userId="f8cd04a3a901a375" providerId="LiveId" clId="{FB8B0C1D-1F31-484A-AC1F-8557ADF85719}" dt="2019-04-17T14:44:18.123" v="58" actId="2696"/>
        <pc:sldMkLst>
          <pc:docMk/>
          <pc:sldMk cId="3864983672" sldId="340"/>
        </pc:sldMkLst>
      </pc:sldChg>
      <pc:sldChg chg="add">
        <pc:chgData name="Victor Valotto" userId="f8cd04a3a901a375" providerId="LiveId" clId="{FB8B0C1D-1F31-484A-AC1F-8557ADF85719}" dt="2019-04-17T14:44:43.809" v="95"/>
        <pc:sldMkLst>
          <pc:docMk/>
          <pc:sldMk cId="3093426717" sldId="341"/>
        </pc:sldMkLst>
      </pc:sldChg>
      <pc:sldChg chg="del">
        <pc:chgData name="Victor Valotto" userId="f8cd04a3a901a375" providerId="LiveId" clId="{FB8B0C1D-1F31-484A-AC1F-8557ADF85719}" dt="2019-04-17T14:44:18.144" v="59" actId="2696"/>
        <pc:sldMkLst>
          <pc:docMk/>
          <pc:sldMk cId="3734504684" sldId="342"/>
        </pc:sldMkLst>
      </pc:sldChg>
      <pc:sldChg chg="add">
        <pc:chgData name="Victor Valotto" userId="f8cd04a3a901a375" providerId="LiveId" clId="{FB8B0C1D-1F31-484A-AC1F-8557ADF85719}" dt="2019-04-17T14:44:43.809" v="95"/>
        <pc:sldMkLst>
          <pc:docMk/>
          <pc:sldMk cId="4279502510" sldId="342"/>
        </pc:sldMkLst>
      </pc:sldChg>
      <pc:sldChg chg="del">
        <pc:chgData name="Victor Valotto" userId="f8cd04a3a901a375" providerId="LiveId" clId="{FB8B0C1D-1F31-484A-AC1F-8557ADF85719}" dt="2019-04-17T14:44:18.157" v="60" actId="2696"/>
        <pc:sldMkLst>
          <pc:docMk/>
          <pc:sldMk cId="2090269744" sldId="343"/>
        </pc:sldMkLst>
      </pc:sldChg>
      <pc:sldChg chg="add">
        <pc:chgData name="Victor Valotto" userId="f8cd04a3a901a375" providerId="LiveId" clId="{FB8B0C1D-1F31-484A-AC1F-8557ADF85719}" dt="2019-04-17T14:44:43.809" v="95"/>
        <pc:sldMkLst>
          <pc:docMk/>
          <pc:sldMk cId="3345332722" sldId="343"/>
        </pc:sldMkLst>
      </pc:sldChg>
      <pc:sldChg chg="del">
        <pc:chgData name="Victor Valotto" userId="f8cd04a3a901a375" providerId="LiveId" clId="{FB8B0C1D-1F31-484A-AC1F-8557ADF85719}" dt="2019-04-17T14:44:18.244" v="65" actId="2696"/>
        <pc:sldMkLst>
          <pc:docMk/>
          <pc:sldMk cId="485389017" sldId="344"/>
        </pc:sldMkLst>
      </pc:sldChg>
      <pc:sldChg chg="add">
        <pc:chgData name="Victor Valotto" userId="f8cd04a3a901a375" providerId="LiveId" clId="{FB8B0C1D-1F31-484A-AC1F-8557ADF85719}" dt="2019-04-17T14:44:43.809" v="95"/>
        <pc:sldMkLst>
          <pc:docMk/>
          <pc:sldMk cId="3882775931" sldId="344"/>
        </pc:sldMkLst>
      </pc:sldChg>
      <pc:sldChg chg="modSp add">
        <pc:chgData name="Victor Valotto" userId="f8cd04a3a901a375" providerId="LiveId" clId="{FB8B0C1D-1F31-484A-AC1F-8557ADF85719}" dt="2019-04-17T14:44:45.576" v="113" actId="27636"/>
        <pc:sldMkLst>
          <pc:docMk/>
          <pc:sldMk cId="3523102460" sldId="345"/>
        </pc:sldMkLst>
        <pc:spChg chg="mod">
          <ac:chgData name="Victor Valotto" userId="f8cd04a3a901a375" providerId="LiveId" clId="{FB8B0C1D-1F31-484A-AC1F-8557ADF85719}" dt="2019-04-17T14:44:45.576" v="113" actId="27636"/>
          <ac:spMkLst>
            <pc:docMk/>
            <pc:sldMk cId="3523102460" sldId="345"/>
            <ac:spMk id="6" creationId="{00000000-0000-0000-0000-000000000000}"/>
          </ac:spMkLst>
        </pc:spChg>
      </pc:sldChg>
      <pc:sldChg chg="del">
        <pc:chgData name="Victor Valotto" userId="f8cd04a3a901a375" providerId="LiveId" clId="{FB8B0C1D-1F31-484A-AC1F-8557ADF85719}" dt="2019-04-17T14:44:18.271" v="66" actId="2696"/>
        <pc:sldMkLst>
          <pc:docMk/>
          <pc:sldMk cId="3740951074" sldId="345"/>
        </pc:sldMkLst>
      </pc:sldChg>
      <pc:sldChg chg="del">
        <pc:chgData name="Victor Valotto" userId="f8cd04a3a901a375" providerId="LiveId" clId="{FB8B0C1D-1F31-484A-AC1F-8557ADF85719}" dt="2019-04-17T14:44:18.285" v="67" actId="2696"/>
        <pc:sldMkLst>
          <pc:docMk/>
          <pc:sldMk cId="2894496914" sldId="346"/>
        </pc:sldMkLst>
      </pc:sldChg>
      <pc:sldChg chg="add">
        <pc:chgData name="Victor Valotto" userId="f8cd04a3a901a375" providerId="LiveId" clId="{FB8B0C1D-1F31-484A-AC1F-8557ADF85719}" dt="2019-04-17T14:44:43.809" v="95"/>
        <pc:sldMkLst>
          <pc:docMk/>
          <pc:sldMk cId="4024278689" sldId="346"/>
        </pc:sldMkLst>
      </pc:sldChg>
      <pc:sldChg chg="add">
        <pc:chgData name="Victor Valotto" userId="f8cd04a3a901a375" providerId="LiveId" clId="{FB8B0C1D-1F31-484A-AC1F-8557ADF85719}" dt="2019-04-17T14:44:43.809" v="95"/>
        <pc:sldMkLst>
          <pc:docMk/>
          <pc:sldMk cId="2069405543" sldId="347"/>
        </pc:sldMkLst>
      </pc:sldChg>
      <pc:sldChg chg="del">
        <pc:chgData name="Victor Valotto" userId="f8cd04a3a901a375" providerId="LiveId" clId="{FB8B0C1D-1F31-484A-AC1F-8557ADF85719}" dt="2019-04-17T14:44:18.301" v="68" actId="2696"/>
        <pc:sldMkLst>
          <pc:docMk/>
          <pc:sldMk cId="2728259378" sldId="347"/>
        </pc:sldMkLst>
      </pc:sldChg>
      <pc:sldChg chg="add">
        <pc:chgData name="Victor Valotto" userId="f8cd04a3a901a375" providerId="LiveId" clId="{FB8B0C1D-1F31-484A-AC1F-8557ADF85719}" dt="2019-04-17T14:44:43.809" v="95"/>
        <pc:sldMkLst>
          <pc:docMk/>
          <pc:sldMk cId="1975123297" sldId="348"/>
        </pc:sldMkLst>
      </pc:sldChg>
      <pc:sldChg chg="del">
        <pc:chgData name="Victor Valotto" userId="f8cd04a3a901a375" providerId="LiveId" clId="{FB8B0C1D-1F31-484A-AC1F-8557ADF85719}" dt="2019-04-17T14:44:18.324" v="69" actId="2696"/>
        <pc:sldMkLst>
          <pc:docMk/>
          <pc:sldMk cId="2018199922" sldId="348"/>
        </pc:sldMkLst>
      </pc:sldChg>
      <pc:sldChg chg="modSp add">
        <pc:chgData name="Victor Valotto" userId="f8cd04a3a901a375" providerId="LiveId" clId="{FB8B0C1D-1F31-484A-AC1F-8557ADF85719}" dt="2019-04-17T14:44:45.606" v="114" actId="27636"/>
        <pc:sldMkLst>
          <pc:docMk/>
          <pc:sldMk cId="523182626" sldId="349"/>
        </pc:sldMkLst>
        <pc:spChg chg="mod">
          <ac:chgData name="Victor Valotto" userId="f8cd04a3a901a375" providerId="LiveId" clId="{FB8B0C1D-1F31-484A-AC1F-8557ADF85719}" dt="2019-04-17T14:44:45.606" v="114" actId="27636"/>
          <ac:spMkLst>
            <pc:docMk/>
            <pc:sldMk cId="523182626" sldId="349"/>
            <ac:spMk id="2" creationId="{00000000-0000-0000-0000-000000000000}"/>
          </ac:spMkLst>
        </pc:spChg>
      </pc:sldChg>
      <pc:sldChg chg="del">
        <pc:chgData name="Victor Valotto" userId="f8cd04a3a901a375" providerId="LiveId" clId="{FB8B0C1D-1F31-484A-AC1F-8557ADF85719}" dt="2019-04-17T14:44:18.342" v="70" actId="2696"/>
        <pc:sldMkLst>
          <pc:docMk/>
          <pc:sldMk cId="1778237886" sldId="349"/>
        </pc:sldMkLst>
      </pc:sldChg>
      <pc:sldChg chg="modSp add">
        <pc:chgData name="Victor Valotto" userId="f8cd04a3a901a375" providerId="LiveId" clId="{FB8B0C1D-1F31-484A-AC1F-8557ADF85719}" dt="2019-04-17T14:44:45.657" v="116" actId="27636"/>
        <pc:sldMkLst>
          <pc:docMk/>
          <pc:sldMk cId="1742975819" sldId="350"/>
        </pc:sldMkLst>
        <pc:spChg chg="mod">
          <ac:chgData name="Victor Valotto" userId="f8cd04a3a901a375" providerId="LiveId" clId="{FB8B0C1D-1F31-484A-AC1F-8557ADF85719}" dt="2019-04-17T14:44:45.620" v="115" actId="27636"/>
          <ac:spMkLst>
            <pc:docMk/>
            <pc:sldMk cId="1742975819" sldId="350"/>
            <ac:spMk id="2" creationId="{00000000-0000-0000-0000-000000000000}"/>
          </ac:spMkLst>
        </pc:spChg>
        <pc:spChg chg="mod">
          <ac:chgData name="Victor Valotto" userId="f8cd04a3a901a375" providerId="LiveId" clId="{FB8B0C1D-1F31-484A-AC1F-8557ADF85719}" dt="2019-04-17T14:44:45.657" v="116" actId="27636"/>
          <ac:spMkLst>
            <pc:docMk/>
            <pc:sldMk cId="1742975819" sldId="350"/>
            <ac:spMk id="7" creationId="{00000000-0000-0000-0000-000000000000}"/>
          </ac:spMkLst>
        </pc:spChg>
      </pc:sldChg>
      <pc:sldChg chg="del">
        <pc:chgData name="Victor Valotto" userId="f8cd04a3a901a375" providerId="LiveId" clId="{FB8B0C1D-1F31-484A-AC1F-8557ADF85719}" dt="2019-04-17T14:44:18.388" v="72" actId="2696"/>
        <pc:sldMkLst>
          <pc:docMk/>
          <pc:sldMk cId="3801747097" sldId="350"/>
        </pc:sldMkLst>
      </pc:sldChg>
      <pc:sldChg chg="modSp add">
        <pc:chgData name="Victor Valotto" userId="f8cd04a3a901a375" providerId="LiveId" clId="{FB8B0C1D-1F31-484A-AC1F-8557ADF85719}" dt="2019-04-17T14:44:45.668" v="117" actId="27636"/>
        <pc:sldMkLst>
          <pc:docMk/>
          <pc:sldMk cId="1678453657" sldId="351"/>
        </pc:sldMkLst>
        <pc:spChg chg="mod">
          <ac:chgData name="Victor Valotto" userId="f8cd04a3a901a375" providerId="LiveId" clId="{FB8B0C1D-1F31-484A-AC1F-8557ADF85719}" dt="2019-04-17T14:44:45.668" v="117" actId="27636"/>
          <ac:spMkLst>
            <pc:docMk/>
            <pc:sldMk cId="1678453657" sldId="351"/>
            <ac:spMk id="2" creationId="{00000000-0000-0000-0000-000000000000}"/>
          </ac:spMkLst>
        </pc:spChg>
      </pc:sldChg>
      <pc:sldChg chg="add">
        <pc:chgData name="Victor Valotto" userId="f8cd04a3a901a375" providerId="LiveId" clId="{FB8B0C1D-1F31-484A-AC1F-8557ADF85719}" dt="2019-04-17T14:44:43.809" v="95"/>
        <pc:sldMkLst>
          <pc:docMk/>
          <pc:sldMk cId="1406871628" sldId="352"/>
        </pc:sldMkLst>
      </pc:sldChg>
      <pc:sldChg chg="del">
        <pc:chgData name="Victor Valotto" userId="f8cd04a3a901a375" providerId="LiveId" clId="{FB8B0C1D-1F31-484A-AC1F-8557ADF85719}" dt="2019-04-17T14:44:18.415" v="73" actId="2696"/>
        <pc:sldMkLst>
          <pc:docMk/>
          <pc:sldMk cId="3504522797" sldId="352"/>
        </pc:sldMkLst>
      </pc:sldChg>
      <pc:sldChg chg="del">
        <pc:chgData name="Victor Valotto" userId="f8cd04a3a901a375" providerId="LiveId" clId="{FB8B0C1D-1F31-484A-AC1F-8557ADF85719}" dt="2019-04-17T14:44:18.436" v="74" actId="2696"/>
        <pc:sldMkLst>
          <pc:docMk/>
          <pc:sldMk cId="633815763" sldId="353"/>
        </pc:sldMkLst>
      </pc:sldChg>
      <pc:sldChg chg="del">
        <pc:chgData name="Victor Valotto" userId="f8cd04a3a901a375" providerId="LiveId" clId="{FB8B0C1D-1F31-484A-AC1F-8557ADF85719}" dt="2019-04-17T14:44:18.449" v="75" actId="2696"/>
        <pc:sldMkLst>
          <pc:docMk/>
          <pc:sldMk cId="3132559740" sldId="355"/>
        </pc:sldMkLst>
      </pc:sldChg>
      <pc:sldChg chg="del">
        <pc:chgData name="Victor Valotto" userId="f8cd04a3a901a375" providerId="LiveId" clId="{FB8B0C1D-1F31-484A-AC1F-8557ADF85719}" dt="2019-04-17T14:44:18.464" v="76" actId="2696"/>
        <pc:sldMkLst>
          <pc:docMk/>
          <pc:sldMk cId="1973397368" sldId="356"/>
        </pc:sldMkLst>
      </pc:sldChg>
      <pc:sldChg chg="del">
        <pc:chgData name="Victor Valotto" userId="f8cd04a3a901a375" providerId="LiveId" clId="{FB8B0C1D-1F31-484A-AC1F-8557ADF85719}" dt="2019-04-17T14:44:18.482" v="77" actId="2696"/>
        <pc:sldMkLst>
          <pc:docMk/>
          <pc:sldMk cId="3103520987" sldId="357"/>
        </pc:sldMkLst>
      </pc:sldChg>
      <pc:sldChg chg="del">
        <pc:chgData name="Victor Valotto" userId="f8cd04a3a901a375" providerId="LiveId" clId="{FB8B0C1D-1F31-484A-AC1F-8557ADF85719}" dt="2019-04-17T14:44:18.500" v="78" actId="2696"/>
        <pc:sldMkLst>
          <pc:docMk/>
          <pc:sldMk cId="3243309497" sldId="359"/>
        </pc:sldMkLst>
      </pc:sldChg>
      <pc:sldChg chg="del">
        <pc:chgData name="Victor Valotto" userId="f8cd04a3a901a375" providerId="LiveId" clId="{FB8B0C1D-1F31-484A-AC1F-8557ADF85719}" dt="2019-04-17T14:44:18.512" v="79" actId="2696"/>
        <pc:sldMkLst>
          <pc:docMk/>
          <pc:sldMk cId="327141888" sldId="360"/>
        </pc:sldMkLst>
      </pc:sldChg>
      <pc:sldChg chg="del">
        <pc:chgData name="Victor Valotto" userId="f8cd04a3a901a375" providerId="LiveId" clId="{FB8B0C1D-1F31-484A-AC1F-8557ADF85719}" dt="2019-04-17T14:44:18.533" v="80" actId="2696"/>
        <pc:sldMkLst>
          <pc:docMk/>
          <pc:sldMk cId="1416455492" sldId="361"/>
        </pc:sldMkLst>
      </pc:sldChg>
      <pc:sldChg chg="del">
        <pc:chgData name="Victor Valotto" userId="f8cd04a3a901a375" providerId="LiveId" clId="{FB8B0C1D-1F31-484A-AC1F-8557ADF85719}" dt="2019-04-17T14:44:18.559" v="81" actId="2696"/>
        <pc:sldMkLst>
          <pc:docMk/>
          <pc:sldMk cId="3257970077" sldId="362"/>
        </pc:sldMkLst>
      </pc:sldChg>
      <pc:sldChg chg="del">
        <pc:chgData name="Victor Valotto" userId="f8cd04a3a901a375" providerId="LiveId" clId="{FB8B0C1D-1F31-484A-AC1F-8557ADF85719}" dt="2019-04-17T14:44:18.591" v="82" actId="2696"/>
        <pc:sldMkLst>
          <pc:docMk/>
          <pc:sldMk cId="2798517698" sldId="363"/>
        </pc:sldMkLst>
      </pc:sldChg>
      <pc:sldChg chg="del">
        <pc:chgData name="Victor Valotto" userId="f8cd04a3a901a375" providerId="LiveId" clId="{FB8B0C1D-1F31-484A-AC1F-8557ADF85719}" dt="2019-04-17T14:44:18.612" v="83" actId="2696"/>
        <pc:sldMkLst>
          <pc:docMk/>
          <pc:sldMk cId="41835091" sldId="364"/>
        </pc:sldMkLst>
      </pc:sldChg>
      <pc:sldChg chg="del">
        <pc:chgData name="Victor Valotto" userId="f8cd04a3a901a375" providerId="LiveId" clId="{FB8B0C1D-1F31-484A-AC1F-8557ADF85719}" dt="2019-04-17T14:44:18.623" v="84" actId="2696"/>
        <pc:sldMkLst>
          <pc:docMk/>
          <pc:sldMk cId="3309645260" sldId="365"/>
        </pc:sldMkLst>
      </pc:sldChg>
      <pc:sldChg chg="del">
        <pc:chgData name="Victor Valotto" userId="f8cd04a3a901a375" providerId="LiveId" clId="{FB8B0C1D-1F31-484A-AC1F-8557ADF85719}" dt="2019-04-17T14:44:18.637" v="85" actId="2696"/>
        <pc:sldMkLst>
          <pc:docMk/>
          <pc:sldMk cId="3891576270" sldId="366"/>
        </pc:sldMkLst>
      </pc:sldChg>
      <pc:sldChg chg="del">
        <pc:chgData name="Victor Valotto" userId="f8cd04a3a901a375" providerId="LiveId" clId="{FB8B0C1D-1F31-484A-AC1F-8557ADF85719}" dt="2019-04-17T14:44:18.654" v="86" actId="2696"/>
        <pc:sldMkLst>
          <pc:docMk/>
          <pc:sldMk cId="2671435943" sldId="367"/>
        </pc:sldMkLst>
      </pc:sldChg>
      <pc:sldChg chg="del">
        <pc:chgData name="Victor Valotto" userId="f8cd04a3a901a375" providerId="LiveId" clId="{FB8B0C1D-1F31-484A-AC1F-8557ADF85719}" dt="2019-04-17T14:44:18.667" v="87" actId="2696"/>
        <pc:sldMkLst>
          <pc:docMk/>
          <pc:sldMk cId="3212266369" sldId="370"/>
        </pc:sldMkLst>
      </pc:sldChg>
      <pc:sldChg chg="del">
        <pc:chgData name="Victor Valotto" userId="f8cd04a3a901a375" providerId="LiveId" clId="{FB8B0C1D-1F31-484A-AC1F-8557ADF85719}" dt="2019-04-17T14:44:18.684" v="88" actId="2696"/>
        <pc:sldMkLst>
          <pc:docMk/>
          <pc:sldMk cId="3799833642" sldId="371"/>
        </pc:sldMkLst>
      </pc:sldChg>
      <pc:sldChg chg="del">
        <pc:chgData name="Victor Valotto" userId="f8cd04a3a901a375" providerId="LiveId" clId="{FB8B0C1D-1F31-484A-AC1F-8557ADF85719}" dt="2019-04-17T14:44:18.702" v="89" actId="2696"/>
        <pc:sldMkLst>
          <pc:docMk/>
          <pc:sldMk cId="4253207730" sldId="372"/>
        </pc:sldMkLst>
      </pc:sldChg>
      <pc:sldChg chg="del">
        <pc:chgData name="Victor Valotto" userId="f8cd04a3a901a375" providerId="LiveId" clId="{FB8B0C1D-1F31-484A-AC1F-8557ADF85719}" dt="2019-04-17T14:44:18.729" v="91" actId="2696"/>
        <pc:sldMkLst>
          <pc:docMk/>
          <pc:sldMk cId="1062620037" sldId="375"/>
        </pc:sldMkLst>
      </pc:sldChg>
      <pc:sldChg chg="del">
        <pc:chgData name="Victor Valotto" userId="f8cd04a3a901a375" providerId="LiveId" clId="{FB8B0C1D-1F31-484A-AC1F-8557ADF85719}" dt="2019-04-17T14:44:18.719" v="90" actId="2696"/>
        <pc:sldMkLst>
          <pc:docMk/>
          <pc:sldMk cId="514948847" sldId="376"/>
        </pc:sldMkLst>
      </pc:sldChg>
      <pc:sldChg chg="del">
        <pc:chgData name="Victor Valotto" userId="f8cd04a3a901a375" providerId="LiveId" clId="{FB8B0C1D-1F31-484A-AC1F-8557ADF85719}" dt="2019-04-17T14:44:18.747" v="92" actId="2696"/>
        <pc:sldMkLst>
          <pc:docMk/>
          <pc:sldMk cId="810843016" sldId="378"/>
        </pc:sldMkLst>
      </pc:sldChg>
      <pc:sldChg chg="del">
        <pc:chgData name="Victor Valotto" userId="f8cd04a3a901a375" providerId="LiveId" clId="{FB8B0C1D-1F31-484A-AC1F-8557ADF85719}" dt="2019-04-17T14:44:18.017" v="52" actId="2696"/>
        <pc:sldMkLst>
          <pc:docMk/>
          <pc:sldMk cId="639116334" sldId="403"/>
        </pc:sldMkLst>
      </pc:sldChg>
      <pc:sldChg chg="del">
        <pc:chgData name="Victor Valotto" userId="f8cd04a3a901a375" providerId="LiveId" clId="{FB8B0C1D-1F31-484A-AC1F-8557ADF85719}" dt="2019-04-17T14:44:18.029" v="53" actId="2696"/>
        <pc:sldMkLst>
          <pc:docMk/>
          <pc:sldMk cId="1362256518" sldId="404"/>
        </pc:sldMkLst>
      </pc:sldChg>
      <pc:sldChg chg="del">
        <pc:chgData name="Victor Valotto" userId="f8cd04a3a901a375" providerId="LiveId" clId="{FB8B0C1D-1F31-484A-AC1F-8557ADF85719}" dt="2019-04-17T14:44:18.076" v="55" actId="2696"/>
        <pc:sldMkLst>
          <pc:docMk/>
          <pc:sldMk cId="3785277343" sldId="405"/>
        </pc:sldMkLst>
      </pc:sldChg>
      <pc:sldChg chg="del">
        <pc:chgData name="Victor Valotto" userId="f8cd04a3a901a375" providerId="LiveId" clId="{FB8B0C1D-1F31-484A-AC1F-8557ADF85719}" dt="2019-04-17T14:44:18.169" v="61" actId="2696"/>
        <pc:sldMkLst>
          <pc:docMk/>
          <pc:sldMk cId="1113573310" sldId="407"/>
        </pc:sldMkLst>
      </pc:sldChg>
      <pc:sldChg chg="del">
        <pc:chgData name="Victor Valotto" userId="f8cd04a3a901a375" providerId="LiveId" clId="{FB8B0C1D-1F31-484A-AC1F-8557ADF85719}" dt="2019-04-17T14:44:18.180" v="62" actId="2696"/>
        <pc:sldMkLst>
          <pc:docMk/>
          <pc:sldMk cId="1973623558" sldId="408"/>
        </pc:sldMkLst>
      </pc:sldChg>
      <pc:sldChg chg="del">
        <pc:chgData name="Victor Valotto" userId="f8cd04a3a901a375" providerId="LiveId" clId="{FB8B0C1D-1F31-484A-AC1F-8557ADF85719}" dt="2019-04-17T14:44:18.192" v="63" actId="2696"/>
        <pc:sldMkLst>
          <pc:docMk/>
          <pc:sldMk cId="1561500393" sldId="409"/>
        </pc:sldMkLst>
      </pc:sldChg>
      <pc:sldChg chg="del">
        <pc:chgData name="Victor Valotto" userId="f8cd04a3a901a375" providerId="LiveId" clId="{FB8B0C1D-1F31-484A-AC1F-8557ADF85719}" dt="2019-04-17T14:44:18.220" v="64" actId="2696"/>
        <pc:sldMkLst>
          <pc:docMk/>
          <pc:sldMk cId="1198911947" sldId="410"/>
        </pc:sldMkLst>
      </pc:sldChg>
      <pc:sldChg chg="del">
        <pc:chgData name="Victor Valotto" userId="f8cd04a3a901a375" providerId="LiveId" clId="{FB8B0C1D-1F31-484A-AC1F-8557ADF85719}" dt="2019-04-17T14:44:18.042" v="54" actId="2696"/>
        <pc:sldMkLst>
          <pc:docMk/>
          <pc:sldMk cId="778342560" sldId="411"/>
        </pc:sldMkLst>
      </pc:sldChg>
      <pc:sldChg chg="del">
        <pc:chgData name="Victor Valotto" userId="f8cd04a3a901a375" providerId="LiveId" clId="{FB8B0C1D-1F31-484A-AC1F-8557ADF85719}" dt="2019-04-17T14:44:16.669" v="0" actId="2696"/>
        <pc:sldMkLst>
          <pc:docMk/>
          <pc:sldMk cId="172432480" sldId="414"/>
        </pc:sldMkLst>
      </pc:sldChg>
      <pc:sldChg chg="del">
        <pc:chgData name="Victor Valotto" userId="f8cd04a3a901a375" providerId="LiveId" clId="{FB8B0C1D-1F31-484A-AC1F-8557ADF85719}" dt="2019-04-17T14:44:16.717" v="1" actId="2696"/>
        <pc:sldMkLst>
          <pc:docMk/>
          <pc:sldMk cId="3173185681" sldId="415"/>
        </pc:sldMkLst>
      </pc:sldChg>
      <pc:sldChg chg="del">
        <pc:chgData name="Victor Valotto" userId="f8cd04a3a901a375" providerId="LiveId" clId="{FB8B0C1D-1F31-484A-AC1F-8557ADF85719}" dt="2019-04-17T14:44:16.739" v="2" actId="2696"/>
        <pc:sldMkLst>
          <pc:docMk/>
          <pc:sldMk cId="150490305" sldId="416"/>
        </pc:sldMkLst>
      </pc:sldChg>
      <pc:sldChg chg="del">
        <pc:chgData name="Victor Valotto" userId="f8cd04a3a901a375" providerId="LiveId" clId="{FB8B0C1D-1F31-484A-AC1F-8557ADF85719}" dt="2019-04-17T14:44:16.758" v="3" actId="2696"/>
        <pc:sldMkLst>
          <pc:docMk/>
          <pc:sldMk cId="1257839646" sldId="417"/>
        </pc:sldMkLst>
      </pc:sldChg>
      <pc:sldChg chg="del">
        <pc:chgData name="Victor Valotto" userId="f8cd04a3a901a375" providerId="LiveId" clId="{FB8B0C1D-1F31-484A-AC1F-8557ADF85719}" dt="2019-04-17T14:44:16.774" v="4" actId="2696"/>
        <pc:sldMkLst>
          <pc:docMk/>
          <pc:sldMk cId="1261093057" sldId="418"/>
        </pc:sldMkLst>
      </pc:sldChg>
      <pc:sldChg chg="del">
        <pc:chgData name="Victor Valotto" userId="f8cd04a3a901a375" providerId="LiveId" clId="{FB8B0C1D-1F31-484A-AC1F-8557ADF85719}" dt="2019-04-17T14:44:16.808" v="5" actId="2696"/>
        <pc:sldMkLst>
          <pc:docMk/>
          <pc:sldMk cId="3580461999" sldId="419"/>
        </pc:sldMkLst>
      </pc:sldChg>
      <pc:sldChg chg="del">
        <pc:chgData name="Victor Valotto" userId="f8cd04a3a901a375" providerId="LiveId" clId="{FB8B0C1D-1F31-484A-AC1F-8557ADF85719}" dt="2019-04-17T14:44:16.823" v="6" actId="2696"/>
        <pc:sldMkLst>
          <pc:docMk/>
          <pc:sldMk cId="2304934313" sldId="420"/>
        </pc:sldMkLst>
      </pc:sldChg>
      <pc:sldChg chg="del">
        <pc:chgData name="Victor Valotto" userId="f8cd04a3a901a375" providerId="LiveId" clId="{FB8B0C1D-1F31-484A-AC1F-8557ADF85719}" dt="2019-04-17T14:44:16.837" v="7" actId="2696"/>
        <pc:sldMkLst>
          <pc:docMk/>
          <pc:sldMk cId="3804994748" sldId="421"/>
        </pc:sldMkLst>
      </pc:sldChg>
      <pc:sldChg chg="del">
        <pc:chgData name="Victor Valotto" userId="f8cd04a3a901a375" providerId="LiveId" clId="{FB8B0C1D-1F31-484A-AC1F-8557ADF85719}" dt="2019-04-17T14:44:16.852" v="8" actId="2696"/>
        <pc:sldMkLst>
          <pc:docMk/>
          <pc:sldMk cId="4185909829" sldId="422"/>
        </pc:sldMkLst>
      </pc:sldChg>
      <pc:sldChg chg="del">
        <pc:chgData name="Victor Valotto" userId="f8cd04a3a901a375" providerId="LiveId" clId="{FB8B0C1D-1F31-484A-AC1F-8557ADF85719}" dt="2019-04-17T14:44:17.955" v="48" actId="2696"/>
        <pc:sldMkLst>
          <pc:docMk/>
          <pc:sldMk cId="3224672532" sldId="423"/>
        </pc:sldMkLst>
      </pc:sldChg>
      <pc:sldChg chg="del">
        <pc:chgData name="Victor Valotto" userId="f8cd04a3a901a375" providerId="LiveId" clId="{FB8B0C1D-1F31-484A-AC1F-8557ADF85719}" dt="2019-04-17T14:44:17.972" v="49" actId="2696"/>
        <pc:sldMkLst>
          <pc:docMk/>
          <pc:sldMk cId="2881558475" sldId="424"/>
        </pc:sldMkLst>
      </pc:sldChg>
      <pc:sldChg chg="del">
        <pc:chgData name="Victor Valotto" userId="f8cd04a3a901a375" providerId="LiveId" clId="{FB8B0C1D-1F31-484A-AC1F-8557ADF85719}" dt="2019-04-17T14:44:17.991" v="50" actId="2696"/>
        <pc:sldMkLst>
          <pc:docMk/>
          <pc:sldMk cId="3255173732" sldId="425"/>
        </pc:sldMkLst>
      </pc:sldChg>
      <pc:sldChg chg="del">
        <pc:chgData name="Victor Valotto" userId="f8cd04a3a901a375" providerId="LiveId" clId="{FB8B0C1D-1F31-484A-AC1F-8557ADF85719}" dt="2019-04-17T14:44:18.004" v="51" actId="2696"/>
        <pc:sldMkLst>
          <pc:docMk/>
          <pc:sldMk cId="36618980" sldId="426"/>
        </pc:sldMkLst>
      </pc:sldChg>
      <pc:sldMasterChg chg="delSldLayout">
        <pc:chgData name="Victor Valotto" userId="f8cd04a3a901a375" providerId="LiveId" clId="{FB8B0C1D-1F31-484A-AC1F-8557ADF85719}" dt="2019-04-17T14:44:18.367" v="71" actId="2696"/>
        <pc:sldMasterMkLst>
          <pc:docMk/>
          <pc:sldMasterMk cId="0" sldId="2147483840"/>
        </pc:sldMasterMkLst>
        <pc:sldLayoutChg chg="del">
          <pc:chgData name="Victor Valotto" userId="f8cd04a3a901a375" providerId="LiveId" clId="{FB8B0C1D-1F31-484A-AC1F-8557ADF85719}" dt="2019-04-17T14:44:18.367" v="71" actId="2696"/>
          <pc:sldLayoutMkLst>
            <pc:docMk/>
            <pc:sldMasterMk cId="0" sldId="2147483840"/>
            <pc:sldLayoutMk cId="4041167727" sldId="2147483852"/>
          </pc:sldLayoutMkLst>
        </pc:sldLayoutChg>
      </pc:sldMasterChg>
    </pc:docChg>
  </pc:docChgLst>
  <pc:docChgLst>
    <pc:chgData name="Victor Valotto" userId="f8cd04a3a901a375" providerId="LiveId" clId="{5A345204-3C57-C94C-B1A3-E23824FCEA03}"/>
    <pc:docChg chg="undo custSel addSld delSld modSld">
      <pc:chgData name="Victor Valotto" userId="f8cd04a3a901a375" providerId="LiveId" clId="{5A345204-3C57-C94C-B1A3-E23824FCEA03}" dt="2019-04-16T20:07:52.625" v="220" actId="1076"/>
      <pc:docMkLst>
        <pc:docMk/>
      </pc:docMkLst>
      <pc:sldChg chg="modSp add">
        <pc:chgData name="Victor Valotto" userId="f8cd04a3a901a375" providerId="LiveId" clId="{5A345204-3C57-C94C-B1A3-E23824FCEA03}" dt="2019-04-16T20:05:24.011" v="190" actId="1076"/>
        <pc:sldMkLst>
          <pc:docMk/>
          <pc:sldMk cId="4178091011" sldId="347"/>
        </pc:sldMkLst>
        <pc:spChg chg="mod">
          <ac:chgData name="Victor Valotto" userId="f8cd04a3a901a375" providerId="LiveId" clId="{5A345204-3C57-C94C-B1A3-E23824FCEA03}" dt="2019-04-16T20:05:24.011" v="190" actId="1076"/>
          <ac:spMkLst>
            <pc:docMk/>
            <pc:sldMk cId="4178091011" sldId="347"/>
            <ac:spMk id="2" creationId="{00000000-0000-0000-0000-000000000000}"/>
          </ac:spMkLst>
        </pc:spChg>
        <pc:spChg chg="mod">
          <ac:chgData name="Victor Valotto" userId="f8cd04a3a901a375" providerId="LiveId" clId="{5A345204-3C57-C94C-B1A3-E23824FCEA03}" dt="2019-04-15T14:48:36.813" v="32" actId="27636"/>
          <ac:spMkLst>
            <pc:docMk/>
            <pc:sldMk cId="4178091011" sldId="347"/>
            <ac:spMk id="3" creationId="{00000000-0000-0000-0000-000000000000}"/>
          </ac:spMkLst>
        </pc:spChg>
        <pc:picChg chg="mod">
          <ac:chgData name="Victor Valotto" userId="f8cd04a3a901a375" providerId="LiveId" clId="{5A345204-3C57-C94C-B1A3-E23824FCEA03}" dt="2019-04-16T20:05:20.816" v="189" actId="1076"/>
          <ac:picMkLst>
            <pc:docMk/>
            <pc:sldMk cId="4178091011" sldId="347"/>
            <ac:picMk id="4" creationId="{00000000-0000-0000-0000-000000000000}"/>
          </ac:picMkLst>
        </pc:picChg>
      </pc:sldChg>
      <pc:sldChg chg="modSp add">
        <pc:chgData name="Victor Valotto" userId="f8cd04a3a901a375" providerId="LiveId" clId="{5A345204-3C57-C94C-B1A3-E23824FCEA03}" dt="2019-04-16T20:06:00.777" v="196" actId="1076"/>
        <pc:sldMkLst>
          <pc:docMk/>
          <pc:sldMk cId="1193415513" sldId="348"/>
        </pc:sldMkLst>
        <pc:spChg chg="mod">
          <ac:chgData name="Victor Valotto" userId="f8cd04a3a901a375" providerId="LiveId" clId="{5A345204-3C57-C94C-B1A3-E23824FCEA03}" dt="2019-04-15T14:48:36.824" v="33" actId="27636"/>
          <ac:spMkLst>
            <pc:docMk/>
            <pc:sldMk cId="1193415513" sldId="348"/>
            <ac:spMk id="2" creationId="{00000000-0000-0000-0000-000000000000}"/>
          </ac:spMkLst>
        </pc:spChg>
        <pc:spChg chg="mod">
          <ac:chgData name="Victor Valotto" userId="f8cd04a3a901a375" providerId="LiveId" clId="{5A345204-3C57-C94C-B1A3-E23824FCEA03}" dt="2019-04-16T20:05:50.032" v="192" actId="1076"/>
          <ac:spMkLst>
            <pc:docMk/>
            <pc:sldMk cId="1193415513" sldId="348"/>
            <ac:spMk id="6" creationId="{00000000-0000-0000-0000-000000000000}"/>
          </ac:spMkLst>
        </pc:spChg>
        <pc:spChg chg="mod">
          <ac:chgData name="Victor Valotto" userId="f8cd04a3a901a375" providerId="LiveId" clId="{5A345204-3C57-C94C-B1A3-E23824FCEA03}" dt="2019-04-16T20:05:54.972" v="193" actId="1076"/>
          <ac:spMkLst>
            <pc:docMk/>
            <pc:sldMk cId="1193415513" sldId="348"/>
            <ac:spMk id="7" creationId="{00000000-0000-0000-0000-000000000000}"/>
          </ac:spMkLst>
        </pc:spChg>
        <pc:spChg chg="mod">
          <ac:chgData name="Victor Valotto" userId="f8cd04a3a901a375" providerId="LiveId" clId="{5A345204-3C57-C94C-B1A3-E23824FCEA03}" dt="2019-04-16T20:05:50.032" v="192" actId="1076"/>
          <ac:spMkLst>
            <pc:docMk/>
            <pc:sldMk cId="1193415513" sldId="348"/>
            <ac:spMk id="11" creationId="{00000000-0000-0000-0000-000000000000}"/>
          </ac:spMkLst>
        </pc:spChg>
        <pc:spChg chg="mod">
          <ac:chgData name="Victor Valotto" userId="f8cd04a3a901a375" providerId="LiveId" clId="{5A345204-3C57-C94C-B1A3-E23824FCEA03}" dt="2019-04-16T20:05:54.972" v="193" actId="1076"/>
          <ac:spMkLst>
            <pc:docMk/>
            <pc:sldMk cId="1193415513" sldId="348"/>
            <ac:spMk id="12" creationId="{00000000-0000-0000-0000-000000000000}"/>
          </ac:spMkLst>
        </pc:spChg>
        <pc:spChg chg="mod">
          <ac:chgData name="Victor Valotto" userId="f8cd04a3a901a375" providerId="LiveId" clId="{5A345204-3C57-C94C-B1A3-E23824FCEA03}" dt="2019-04-16T20:05:50.032" v="192" actId="1076"/>
          <ac:spMkLst>
            <pc:docMk/>
            <pc:sldMk cId="1193415513" sldId="348"/>
            <ac:spMk id="13" creationId="{00000000-0000-0000-0000-000000000000}"/>
          </ac:spMkLst>
        </pc:spChg>
        <pc:spChg chg="mod">
          <ac:chgData name="Victor Valotto" userId="f8cd04a3a901a375" providerId="LiveId" clId="{5A345204-3C57-C94C-B1A3-E23824FCEA03}" dt="2019-04-16T20:05:50.032" v="192" actId="1076"/>
          <ac:spMkLst>
            <pc:docMk/>
            <pc:sldMk cId="1193415513" sldId="348"/>
            <ac:spMk id="14" creationId="{00000000-0000-0000-0000-000000000000}"/>
          </ac:spMkLst>
        </pc:spChg>
        <pc:spChg chg="mod">
          <ac:chgData name="Victor Valotto" userId="f8cd04a3a901a375" providerId="LiveId" clId="{5A345204-3C57-C94C-B1A3-E23824FCEA03}" dt="2019-04-16T20:05:54.972" v="193" actId="1076"/>
          <ac:spMkLst>
            <pc:docMk/>
            <pc:sldMk cId="1193415513" sldId="348"/>
            <ac:spMk id="15" creationId="{00000000-0000-0000-0000-000000000000}"/>
          </ac:spMkLst>
        </pc:spChg>
        <pc:picChg chg="mod">
          <ac:chgData name="Victor Valotto" userId="f8cd04a3a901a375" providerId="LiveId" clId="{5A345204-3C57-C94C-B1A3-E23824FCEA03}" dt="2019-04-16T20:05:56.861" v="194" actId="1076"/>
          <ac:picMkLst>
            <pc:docMk/>
            <pc:sldMk cId="1193415513" sldId="348"/>
            <ac:picMk id="13314" creationId="{00000000-0000-0000-0000-000000000000}"/>
          </ac:picMkLst>
        </pc:picChg>
        <pc:picChg chg="mod">
          <ac:chgData name="Victor Valotto" userId="f8cd04a3a901a375" providerId="LiveId" clId="{5A345204-3C57-C94C-B1A3-E23824FCEA03}" dt="2019-04-16T20:05:58.335" v="195" actId="1076"/>
          <ac:picMkLst>
            <pc:docMk/>
            <pc:sldMk cId="1193415513" sldId="348"/>
            <ac:picMk id="13315" creationId="{00000000-0000-0000-0000-000000000000}"/>
          </ac:picMkLst>
        </pc:picChg>
        <pc:picChg chg="mod">
          <ac:chgData name="Victor Valotto" userId="f8cd04a3a901a375" providerId="LiveId" clId="{5A345204-3C57-C94C-B1A3-E23824FCEA03}" dt="2019-04-16T20:06:00.777" v="196" actId="1076"/>
          <ac:picMkLst>
            <pc:docMk/>
            <pc:sldMk cId="1193415513" sldId="348"/>
            <ac:picMk id="13316" creationId="{00000000-0000-0000-0000-000000000000}"/>
          </ac:picMkLst>
        </pc:picChg>
      </pc:sldChg>
      <pc:sldChg chg="delSp modSp add">
        <pc:chgData name="Victor Valotto" userId="f8cd04a3a901a375" providerId="LiveId" clId="{5A345204-3C57-C94C-B1A3-E23824FCEA03}" dt="2019-04-16T20:03:02.957" v="157" actId="1076"/>
        <pc:sldMkLst>
          <pc:docMk/>
          <pc:sldMk cId="2344068703" sldId="355"/>
        </pc:sldMkLst>
        <pc:spChg chg="del mod">
          <ac:chgData name="Victor Valotto" userId="f8cd04a3a901a375" providerId="LiveId" clId="{5A345204-3C57-C94C-B1A3-E23824FCEA03}" dt="2019-04-16T20:02:48.368" v="155" actId="478"/>
          <ac:spMkLst>
            <pc:docMk/>
            <pc:sldMk cId="2344068703" sldId="355"/>
            <ac:spMk id="5" creationId="{00000000-0000-0000-0000-000000000000}"/>
          </ac:spMkLst>
        </pc:spChg>
        <pc:spChg chg="mod">
          <ac:chgData name="Victor Valotto" userId="f8cd04a3a901a375" providerId="LiveId" clId="{5A345204-3C57-C94C-B1A3-E23824FCEA03}" dt="2019-04-16T20:02:39.119" v="154" actId="1076"/>
          <ac:spMkLst>
            <pc:docMk/>
            <pc:sldMk cId="2344068703" sldId="355"/>
            <ac:spMk id="7" creationId="{00000000-0000-0000-0000-000000000000}"/>
          </ac:spMkLst>
        </pc:spChg>
        <pc:spChg chg="mod">
          <ac:chgData name="Victor Valotto" userId="f8cd04a3a901a375" providerId="LiveId" clId="{5A345204-3C57-C94C-B1A3-E23824FCEA03}" dt="2019-04-16T20:02:39.119" v="154" actId="1076"/>
          <ac:spMkLst>
            <pc:docMk/>
            <pc:sldMk cId="2344068703" sldId="355"/>
            <ac:spMk id="8" creationId="{00000000-0000-0000-0000-000000000000}"/>
          </ac:spMkLst>
        </pc:spChg>
        <pc:spChg chg="mod">
          <ac:chgData name="Victor Valotto" userId="f8cd04a3a901a375" providerId="LiveId" clId="{5A345204-3C57-C94C-B1A3-E23824FCEA03}" dt="2019-04-16T20:03:02.957" v="157" actId="1076"/>
          <ac:spMkLst>
            <pc:docMk/>
            <pc:sldMk cId="2344068703" sldId="355"/>
            <ac:spMk id="9" creationId="{00000000-0000-0000-0000-000000000000}"/>
          </ac:spMkLst>
        </pc:spChg>
        <pc:spChg chg="mod">
          <ac:chgData name="Victor Valotto" userId="f8cd04a3a901a375" providerId="LiveId" clId="{5A345204-3C57-C94C-B1A3-E23824FCEA03}" dt="2019-04-16T20:02:59.719" v="156" actId="207"/>
          <ac:spMkLst>
            <pc:docMk/>
            <pc:sldMk cId="2344068703" sldId="355"/>
            <ac:spMk id="10" creationId="{00000000-0000-0000-0000-000000000000}"/>
          </ac:spMkLst>
        </pc:spChg>
        <pc:spChg chg="mod">
          <ac:chgData name="Victor Valotto" userId="f8cd04a3a901a375" providerId="LiveId" clId="{5A345204-3C57-C94C-B1A3-E23824FCEA03}" dt="2019-04-16T20:02:39.119" v="154" actId="1076"/>
          <ac:spMkLst>
            <pc:docMk/>
            <pc:sldMk cId="2344068703" sldId="355"/>
            <ac:spMk id="11" creationId="{00000000-0000-0000-0000-000000000000}"/>
          </ac:spMkLst>
        </pc:spChg>
        <pc:spChg chg="mod">
          <ac:chgData name="Victor Valotto" userId="f8cd04a3a901a375" providerId="LiveId" clId="{5A345204-3C57-C94C-B1A3-E23824FCEA03}" dt="2019-04-16T20:02:39.119" v="154" actId="1076"/>
          <ac:spMkLst>
            <pc:docMk/>
            <pc:sldMk cId="2344068703" sldId="355"/>
            <ac:spMk id="12" creationId="{00000000-0000-0000-0000-000000000000}"/>
          </ac:spMkLst>
        </pc:spChg>
        <pc:spChg chg="mod">
          <ac:chgData name="Victor Valotto" userId="f8cd04a3a901a375" providerId="LiveId" clId="{5A345204-3C57-C94C-B1A3-E23824FCEA03}" dt="2019-04-16T20:02:39.119" v="154" actId="1076"/>
          <ac:spMkLst>
            <pc:docMk/>
            <pc:sldMk cId="2344068703" sldId="355"/>
            <ac:spMk id="13" creationId="{00000000-0000-0000-0000-000000000000}"/>
          </ac:spMkLst>
        </pc:spChg>
        <pc:spChg chg="mod">
          <ac:chgData name="Victor Valotto" userId="f8cd04a3a901a375" providerId="LiveId" clId="{5A345204-3C57-C94C-B1A3-E23824FCEA03}" dt="2019-04-16T20:02:39.119" v="154" actId="1076"/>
          <ac:spMkLst>
            <pc:docMk/>
            <pc:sldMk cId="2344068703" sldId="355"/>
            <ac:spMk id="14" creationId="{00000000-0000-0000-0000-000000000000}"/>
          </ac:spMkLst>
        </pc:spChg>
        <pc:spChg chg="mod">
          <ac:chgData name="Victor Valotto" userId="f8cd04a3a901a375" providerId="LiveId" clId="{5A345204-3C57-C94C-B1A3-E23824FCEA03}" dt="2019-04-16T20:02:39.119" v="154" actId="1076"/>
          <ac:spMkLst>
            <pc:docMk/>
            <pc:sldMk cId="2344068703" sldId="355"/>
            <ac:spMk id="15" creationId="{00000000-0000-0000-0000-000000000000}"/>
          </ac:spMkLst>
        </pc:spChg>
        <pc:picChg chg="mod">
          <ac:chgData name="Victor Valotto" userId="f8cd04a3a901a375" providerId="LiveId" clId="{5A345204-3C57-C94C-B1A3-E23824FCEA03}" dt="2019-04-16T20:02:39.119" v="154" actId="1076"/>
          <ac:picMkLst>
            <pc:docMk/>
            <pc:sldMk cId="2344068703" sldId="355"/>
            <ac:picMk id="4" creationId="{00000000-0000-0000-0000-000000000000}"/>
          </ac:picMkLst>
        </pc:picChg>
        <pc:picChg chg="mod">
          <ac:chgData name="Victor Valotto" userId="f8cd04a3a901a375" providerId="LiveId" clId="{5A345204-3C57-C94C-B1A3-E23824FCEA03}" dt="2019-04-16T20:02:39.119" v="154" actId="1076"/>
          <ac:picMkLst>
            <pc:docMk/>
            <pc:sldMk cId="2344068703" sldId="355"/>
            <ac:picMk id="6" creationId="{00000000-0000-0000-0000-000000000000}"/>
          </ac:picMkLst>
        </pc:picChg>
      </pc:sldChg>
      <pc:sldChg chg="modSp add">
        <pc:chgData name="Victor Valotto" userId="f8cd04a3a901a375" providerId="LiveId" clId="{5A345204-3C57-C94C-B1A3-E23824FCEA03}" dt="2019-04-16T20:03:30.025" v="164" actId="1076"/>
        <pc:sldMkLst>
          <pc:docMk/>
          <pc:sldMk cId="2454400423" sldId="356"/>
        </pc:sldMkLst>
        <pc:spChg chg="mod">
          <ac:chgData name="Victor Valotto" userId="f8cd04a3a901a375" providerId="LiveId" clId="{5A345204-3C57-C94C-B1A3-E23824FCEA03}" dt="2019-04-16T20:03:30.025" v="164" actId="1076"/>
          <ac:spMkLst>
            <pc:docMk/>
            <pc:sldMk cId="2454400423" sldId="356"/>
            <ac:spMk id="3" creationId="{00000000-0000-0000-0000-000000000000}"/>
          </ac:spMkLst>
        </pc:spChg>
        <pc:spChg chg="mod">
          <ac:chgData name="Victor Valotto" userId="f8cd04a3a901a375" providerId="LiveId" clId="{5A345204-3C57-C94C-B1A3-E23824FCEA03}" dt="2019-04-16T20:03:22.440" v="161" actId="1076"/>
          <ac:spMkLst>
            <pc:docMk/>
            <pc:sldMk cId="2454400423" sldId="356"/>
            <ac:spMk id="4" creationId="{00000000-0000-0000-0000-000000000000}"/>
          </ac:spMkLst>
        </pc:spChg>
        <pc:spChg chg="mod">
          <ac:chgData name="Victor Valotto" userId="f8cd04a3a901a375" providerId="LiveId" clId="{5A345204-3C57-C94C-B1A3-E23824FCEA03}" dt="2019-04-16T20:03:18.313" v="160" actId="1076"/>
          <ac:spMkLst>
            <pc:docMk/>
            <pc:sldMk cId="2454400423" sldId="356"/>
            <ac:spMk id="5" creationId="{00000000-0000-0000-0000-000000000000}"/>
          </ac:spMkLst>
        </pc:spChg>
        <pc:picChg chg="mod">
          <ac:chgData name="Victor Valotto" userId="f8cd04a3a901a375" providerId="LiveId" clId="{5A345204-3C57-C94C-B1A3-E23824FCEA03}" dt="2019-04-16T20:03:18.313" v="160" actId="1076"/>
          <ac:picMkLst>
            <pc:docMk/>
            <pc:sldMk cId="2454400423" sldId="356"/>
            <ac:picMk id="6" creationId="{00000000-0000-0000-0000-000000000000}"/>
          </ac:picMkLst>
        </pc:picChg>
      </pc:sldChg>
      <pc:sldChg chg="modSp add">
        <pc:chgData name="Victor Valotto" userId="f8cd04a3a901a375" providerId="LiveId" clId="{5A345204-3C57-C94C-B1A3-E23824FCEA03}" dt="2019-04-16T20:03:33.648" v="165" actId="1076"/>
        <pc:sldMkLst>
          <pc:docMk/>
          <pc:sldMk cId="612936758" sldId="357"/>
        </pc:sldMkLst>
        <pc:picChg chg="mod">
          <ac:chgData name="Victor Valotto" userId="f8cd04a3a901a375" providerId="LiveId" clId="{5A345204-3C57-C94C-B1A3-E23824FCEA03}" dt="2019-04-16T20:03:33.648" v="165" actId="1076"/>
          <ac:picMkLst>
            <pc:docMk/>
            <pc:sldMk cId="612936758" sldId="357"/>
            <ac:picMk id="4" creationId="{00000000-0000-0000-0000-000000000000}"/>
          </ac:picMkLst>
        </pc:picChg>
      </pc:sldChg>
      <pc:sldChg chg="modSp add">
        <pc:chgData name="Victor Valotto" userId="f8cd04a3a901a375" providerId="LiveId" clId="{5A345204-3C57-C94C-B1A3-E23824FCEA03}" dt="2019-04-16T20:03:48.137" v="168" actId="1076"/>
        <pc:sldMkLst>
          <pc:docMk/>
          <pc:sldMk cId="1431893164" sldId="358"/>
        </pc:sldMkLst>
        <pc:spChg chg="mod">
          <ac:chgData name="Victor Valotto" userId="f8cd04a3a901a375" providerId="LiveId" clId="{5A345204-3C57-C94C-B1A3-E23824FCEA03}" dt="2019-04-16T20:03:44.775" v="167" actId="1076"/>
          <ac:spMkLst>
            <pc:docMk/>
            <pc:sldMk cId="1431893164" sldId="358"/>
            <ac:spMk id="4" creationId="{00000000-0000-0000-0000-000000000000}"/>
          </ac:spMkLst>
        </pc:spChg>
        <pc:spChg chg="mod">
          <ac:chgData name="Victor Valotto" userId="f8cd04a3a901a375" providerId="LiveId" clId="{5A345204-3C57-C94C-B1A3-E23824FCEA03}" dt="2019-04-16T20:03:48.137" v="168" actId="1076"/>
          <ac:spMkLst>
            <pc:docMk/>
            <pc:sldMk cId="1431893164" sldId="358"/>
            <ac:spMk id="7" creationId="{00000000-0000-0000-0000-000000000000}"/>
          </ac:spMkLst>
        </pc:spChg>
        <pc:picChg chg="mod">
          <ac:chgData name="Victor Valotto" userId="f8cd04a3a901a375" providerId="LiveId" clId="{5A345204-3C57-C94C-B1A3-E23824FCEA03}" dt="2019-04-16T20:03:42.074" v="166" actId="1076"/>
          <ac:picMkLst>
            <pc:docMk/>
            <pc:sldMk cId="1431893164" sldId="358"/>
            <ac:picMk id="1026" creationId="{00000000-0000-0000-0000-000000000000}"/>
          </ac:picMkLst>
        </pc:picChg>
        <pc:picChg chg="mod">
          <ac:chgData name="Victor Valotto" userId="f8cd04a3a901a375" providerId="LiveId" clId="{5A345204-3C57-C94C-B1A3-E23824FCEA03}" dt="2019-04-16T20:03:42.074" v="166" actId="1076"/>
          <ac:picMkLst>
            <pc:docMk/>
            <pc:sldMk cId="1431893164" sldId="358"/>
            <ac:picMk id="1027" creationId="{00000000-0000-0000-0000-000000000000}"/>
          </ac:picMkLst>
        </pc:picChg>
      </pc:sldChg>
      <pc:sldChg chg="modSp add">
        <pc:chgData name="Victor Valotto" userId="f8cd04a3a901a375" providerId="LiveId" clId="{5A345204-3C57-C94C-B1A3-E23824FCEA03}" dt="2019-04-16T20:03:54.359" v="169" actId="1076"/>
        <pc:sldMkLst>
          <pc:docMk/>
          <pc:sldMk cId="1804121034" sldId="359"/>
        </pc:sldMkLst>
        <pc:spChg chg="mod">
          <ac:chgData name="Victor Valotto" userId="f8cd04a3a901a375" providerId="LiveId" clId="{5A345204-3C57-C94C-B1A3-E23824FCEA03}" dt="2019-04-15T14:48:36.755" v="28" actId="27636"/>
          <ac:spMkLst>
            <pc:docMk/>
            <pc:sldMk cId="1804121034" sldId="359"/>
            <ac:spMk id="3" creationId="{00000000-0000-0000-0000-000000000000}"/>
          </ac:spMkLst>
        </pc:spChg>
        <pc:spChg chg="mod">
          <ac:chgData name="Victor Valotto" userId="f8cd04a3a901a375" providerId="LiveId" clId="{5A345204-3C57-C94C-B1A3-E23824FCEA03}" dt="2019-04-16T20:03:54.359" v="169" actId="1076"/>
          <ac:spMkLst>
            <pc:docMk/>
            <pc:sldMk cId="1804121034" sldId="359"/>
            <ac:spMk id="4" creationId="{00000000-0000-0000-0000-000000000000}"/>
          </ac:spMkLst>
        </pc:spChg>
      </pc:sldChg>
      <pc:sldChg chg="modSp add">
        <pc:chgData name="Victor Valotto" userId="f8cd04a3a901a375" providerId="LiveId" clId="{5A345204-3C57-C94C-B1A3-E23824FCEA03}" dt="2019-04-16T20:04:14.530" v="172" actId="1076"/>
        <pc:sldMkLst>
          <pc:docMk/>
          <pc:sldMk cId="1794338414" sldId="360"/>
        </pc:sldMkLst>
        <pc:graphicFrameChg chg="mod modGraphic">
          <ac:chgData name="Victor Valotto" userId="f8cd04a3a901a375" providerId="LiveId" clId="{5A345204-3C57-C94C-B1A3-E23824FCEA03}" dt="2019-04-16T20:04:14.530" v="172" actId="1076"/>
          <ac:graphicFrameMkLst>
            <pc:docMk/>
            <pc:sldMk cId="1794338414" sldId="360"/>
            <ac:graphicFrameMk id="5" creationId="{00000000-0000-0000-0000-000000000000}"/>
          </ac:graphicFrameMkLst>
        </pc:graphicFrameChg>
      </pc:sldChg>
      <pc:sldChg chg="modSp add">
        <pc:chgData name="Victor Valotto" userId="f8cd04a3a901a375" providerId="LiveId" clId="{5A345204-3C57-C94C-B1A3-E23824FCEA03}" dt="2019-04-16T20:04:53.095" v="184" actId="14734"/>
        <pc:sldMkLst>
          <pc:docMk/>
          <pc:sldMk cId="2998356552" sldId="361"/>
        </pc:sldMkLst>
        <pc:graphicFrameChg chg="mod modGraphic">
          <ac:chgData name="Victor Valotto" userId="f8cd04a3a901a375" providerId="LiveId" clId="{5A345204-3C57-C94C-B1A3-E23824FCEA03}" dt="2019-04-16T20:04:53.095" v="184" actId="14734"/>
          <ac:graphicFrameMkLst>
            <pc:docMk/>
            <pc:sldMk cId="2998356552" sldId="361"/>
            <ac:graphicFrameMk id="5" creationId="{00000000-0000-0000-0000-000000000000}"/>
          </ac:graphicFrameMkLst>
        </pc:graphicFrameChg>
      </pc:sldChg>
      <pc:sldChg chg="modSp add">
        <pc:chgData name="Victor Valotto" userId="f8cd04a3a901a375" providerId="LiveId" clId="{5A345204-3C57-C94C-B1A3-E23824FCEA03}" dt="2019-04-16T20:05:04.599" v="185" actId="1076"/>
        <pc:sldMkLst>
          <pc:docMk/>
          <pc:sldMk cId="3582578812" sldId="362"/>
        </pc:sldMkLst>
        <pc:spChg chg="mod">
          <ac:chgData name="Victor Valotto" userId="f8cd04a3a901a375" providerId="LiveId" clId="{5A345204-3C57-C94C-B1A3-E23824FCEA03}" dt="2019-04-15T14:48:36.773" v="29" actId="27636"/>
          <ac:spMkLst>
            <pc:docMk/>
            <pc:sldMk cId="3582578812" sldId="362"/>
            <ac:spMk id="2" creationId="{00000000-0000-0000-0000-000000000000}"/>
          </ac:spMkLst>
        </pc:spChg>
        <pc:graphicFrameChg chg="mod">
          <ac:chgData name="Victor Valotto" userId="f8cd04a3a901a375" providerId="LiveId" clId="{5A345204-3C57-C94C-B1A3-E23824FCEA03}" dt="2019-04-16T20:05:04.599" v="185" actId="1076"/>
          <ac:graphicFrameMkLst>
            <pc:docMk/>
            <pc:sldMk cId="3582578812" sldId="362"/>
            <ac:graphicFrameMk id="5" creationId="{00000000-0000-0000-0000-000000000000}"/>
          </ac:graphicFrameMkLst>
        </pc:graphicFrameChg>
      </pc:sldChg>
      <pc:sldChg chg="modSp add">
        <pc:chgData name="Victor Valotto" userId="f8cd04a3a901a375" providerId="LiveId" clId="{5A345204-3C57-C94C-B1A3-E23824FCEA03}" dt="2019-04-16T20:05:11.506" v="186" actId="1076"/>
        <pc:sldMkLst>
          <pc:docMk/>
          <pc:sldMk cId="3143103745" sldId="363"/>
        </pc:sldMkLst>
        <pc:spChg chg="mod">
          <ac:chgData name="Victor Valotto" userId="f8cd04a3a901a375" providerId="LiveId" clId="{5A345204-3C57-C94C-B1A3-E23824FCEA03}" dt="2019-04-15T14:48:36.782" v="30" actId="27636"/>
          <ac:spMkLst>
            <pc:docMk/>
            <pc:sldMk cId="3143103745" sldId="363"/>
            <ac:spMk id="2" creationId="{00000000-0000-0000-0000-000000000000}"/>
          </ac:spMkLst>
        </pc:spChg>
        <pc:graphicFrameChg chg="mod">
          <ac:chgData name="Victor Valotto" userId="f8cd04a3a901a375" providerId="LiveId" clId="{5A345204-3C57-C94C-B1A3-E23824FCEA03}" dt="2019-04-16T20:05:11.506" v="186" actId="1076"/>
          <ac:graphicFrameMkLst>
            <pc:docMk/>
            <pc:sldMk cId="3143103745" sldId="363"/>
            <ac:graphicFrameMk id="6" creationId="{00000000-0000-0000-0000-000000000000}"/>
          </ac:graphicFrameMkLst>
        </pc:graphicFrameChg>
      </pc:sldChg>
      <pc:sldChg chg="modSp add">
        <pc:chgData name="Victor Valotto" userId="f8cd04a3a901a375" providerId="LiveId" clId="{5A345204-3C57-C94C-B1A3-E23824FCEA03}" dt="2019-04-16T20:05:16.433" v="188" actId="1076"/>
        <pc:sldMkLst>
          <pc:docMk/>
          <pc:sldMk cId="1291354917" sldId="364"/>
        </pc:sldMkLst>
        <pc:spChg chg="mod">
          <ac:chgData name="Victor Valotto" userId="f8cd04a3a901a375" providerId="LiveId" clId="{5A345204-3C57-C94C-B1A3-E23824FCEA03}" dt="2019-04-15T14:48:36.796" v="31" actId="27636"/>
          <ac:spMkLst>
            <pc:docMk/>
            <pc:sldMk cId="1291354917" sldId="364"/>
            <ac:spMk id="2" creationId="{00000000-0000-0000-0000-000000000000}"/>
          </ac:spMkLst>
        </pc:spChg>
        <pc:picChg chg="mod">
          <ac:chgData name="Victor Valotto" userId="f8cd04a3a901a375" providerId="LiveId" clId="{5A345204-3C57-C94C-B1A3-E23824FCEA03}" dt="2019-04-16T20:05:16.433" v="188" actId="1076"/>
          <ac:picMkLst>
            <pc:docMk/>
            <pc:sldMk cId="1291354917" sldId="364"/>
            <ac:picMk id="6" creationId="{00000000-0000-0000-0000-000000000000}"/>
          </ac:picMkLst>
        </pc:picChg>
        <pc:picChg chg="mod">
          <ac:chgData name="Victor Valotto" userId="f8cd04a3a901a375" providerId="LiveId" clId="{5A345204-3C57-C94C-B1A3-E23824FCEA03}" dt="2019-04-16T20:05:14.842" v="187" actId="1076"/>
          <ac:picMkLst>
            <pc:docMk/>
            <pc:sldMk cId="1291354917" sldId="364"/>
            <ac:picMk id="7" creationId="{00000000-0000-0000-0000-000000000000}"/>
          </ac:picMkLst>
        </pc:picChg>
      </pc:sldChg>
      <pc:sldChg chg="modSp add">
        <pc:chgData name="Victor Valotto" userId="f8cd04a3a901a375" providerId="LiveId" clId="{5A345204-3C57-C94C-B1A3-E23824FCEA03}" dt="2019-04-16T20:06:34.921" v="204" actId="14100"/>
        <pc:sldMkLst>
          <pc:docMk/>
          <pc:sldMk cId="779656758" sldId="370"/>
        </pc:sldMkLst>
        <pc:spChg chg="mod">
          <ac:chgData name="Victor Valotto" userId="f8cd04a3a901a375" providerId="LiveId" clId="{5A345204-3C57-C94C-B1A3-E23824FCEA03}" dt="2019-04-16T20:06:34.921" v="204" actId="14100"/>
          <ac:spMkLst>
            <pc:docMk/>
            <pc:sldMk cId="779656758" sldId="370"/>
            <ac:spMk id="4" creationId="{00000000-0000-0000-0000-000000000000}"/>
          </ac:spMkLst>
        </pc:spChg>
        <pc:picChg chg="mod">
          <ac:chgData name="Victor Valotto" userId="f8cd04a3a901a375" providerId="LiveId" clId="{5A345204-3C57-C94C-B1A3-E23824FCEA03}" dt="2019-04-16T20:06:28.159" v="202" actId="1076"/>
          <ac:picMkLst>
            <pc:docMk/>
            <pc:sldMk cId="779656758" sldId="370"/>
            <ac:picMk id="2050" creationId="{00000000-0000-0000-0000-000000000000}"/>
          </ac:picMkLst>
        </pc:picChg>
        <pc:picChg chg="mod">
          <ac:chgData name="Victor Valotto" userId="f8cd04a3a901a375" providerId="LiveId" clId="{5A345204-3C57-C94C-B1A3-E23824FCEA03}" dt="2019-04-16T20:06:30.454" v="203" actId="1076"/>
          <ac:picMkLst>
            <pc:docMk/>
            <pc:sldMk cId="779656758" sldId="370"/>
            <ac:picMk id="2051" creationId="{00000000-0000-0000-0000-000000000000}"/>
          </ac:picMkLst>
        </pc:picChg>
      </pc:sldChg>
      <pc:sldChg chg="modSp add">
        <pc:chgData name="Victor Valotto" userId="f8cd04a3a901a375" providerId="LiveId" clId="{5A345204-3C57-C94C-B1A3-E23824FCEA03}" dt="2019-04-16T20:06:38.936" v="205" actId="1076"/>
        <pc:sldMkLst>
          <pc:docMk/>
          <pc:sldMk cId="1149605386" sldId="371"/>
        </pc:sldMkLst>
        <pc:picChg chg="mod">
          <ac:chgData name="Victor Valotto" userId="f8cd04a3a901a375" providerId="LiveId" clId="{5A345204-3C57-C94C-B1A3-E23824FCEA03}" dt="2019-04-16T20:06:38.936" v="205" actId="1076"/>
          <ac:picMkLst>
            <pc:docMk/>
            <pc:sldMk cId="1149605386" sldId="371"/>
            <ac:picMk id="3074" creationId="{00000000-0000-0000-0000-000000000000}"/>
          </ac:picMkLst>
        </pc:picChg>
      </pc:sldChg>
      <pc:sldChg chg="modSp add">
        <pc:chgData name="Victor Valotto" userId="f8cd04a3a901a375" providerId="LiveId" clId="{5A345204-3C57-C94C-B1A3-E23824FCEA03}" dt="2019-04-16T20:07:09.143" v="210" actId="1076"/>
        <pc:sldMkLst>
          <pc:docMk/>
          <pc:sldMk cId="167039300" sldId="372"/>
        </pc:sldMkLst>
        <pc:spChg chg="mod">
          <ac:chgData name="Victor Valotto" userId="f8cd04a3a901a375" providerId="LiveId" clId="{5A345204-3C57-C94C-B1A3-E23824FCEA03}" dt="2019-04-16T20:07:04.577" v="209" actId="1076"/>
          <ac:spMkLst>
            <pc:docMk/>
            <pc:sldMk cId="167039300" sldId="372"/>
            <ac:spMk id="2" creationId="{00000000-0000-0000-0000-000000000000}"/>
          </ac:spMkLst>
        </pc:spChg>
        <pc:spChg chg="mod">
          <ac:chgData name="Victor Valotto" userId="f8cd04a3a901a375" providerId="LiveId" clId="{5A345204-3C57-C94C-B1A3-E23824FCEA03}" dt="2019-04-16T20:07:04.577" v="209" actId="1076"/>
          <ac:spMkLst>
            <pc:docMk/>
            <pc:sldMk cId="167039300" sldId="372"/>
            <ac:spMk id="24" creationId="{00000000-0000-0000-0000-000000000000}"/>
          </ac:spMkLst>
        </pc:spChg>
        <pc:spChg chg="mod">
          <ac:chgData name="Victor Valotto" userId="f8cd04a3a901a375" providerId="LiveId" clId="{5A345204-3C57-C94C-B1A3-E23824FCEA03}" dt="2019-04-16T20:07:04.577" v="209" actId="1076"/>
          <ac:spMkLst>
            <pc:docMk/>
            <pc:sldMk cId="167039300" sldId="372"/>
            <ac:spMk id="25" creationId="{00000000-0000-0000-0000-000000000000}"/>
          </ac:spMkLst>
        </pc:spChg>
        <pc:spChg chg="mod">
          <ac:chgData name="Victor Valotto" userId="f8cd04a3a901a375" providerId="LiveId" clId="{5A345204-3C57-C94C-B1A3-E23824FCEA03}" dt="2019-04-16T20:07:04.577" v="209" actId="1076"/>
          <ac:spMkLst>
            <pc:docMk/>
            <pc:sldMk cId="167039300" sldId="372"/>
            <ac:spMk id="26" creationId="{00000000-0000-0000-0000-000000000000}"/>
          </ac:spMkLst>
        </pc:spChg>
        <pc:spChg chg="mod">
          <ac:chgData name="Victor Valotto" userId="f8cd04a3a901a375" providerId="LiveId" clId="{5A345204-3C57-C94C-B1A3-E23824FCEA03}" dt="2019-04-16T20:07:04.577" v="209" actId="1076"/>
          <ac:spMkLst>
            <pc:docMk/>
            <pc:sldMk cId="167039300" sldId="372"/>
            <ac:spMk id="27" creationId="{00000000-0000-0000-0000-000000000000}"/>
          </ac:spMkLst>
        </pc:spChg>
        <pc:spChg chg="mod">
          <ac:chgData name="Victor Valotto" userId="f8cd04a3a901a375" providerId="LiveId" clId="{5A345204-3C57-C94C-B1A3-E23824FCEA03}" dt="2019-04-16T20:07:04.577" v="209" actId="1076"/>
          <ac:spMkLst>
            <pc:docMk/>
            <pc:sldMk cId="167039300" sldId="372"/>
            <ac:spMk id="34" creationId="{00000000-0000-0000-0000-000000000000}"/>
          </ac:spMkLst>
        </pc:spChg>
        <pc:spChg chg="mod">
          <ac:chgData name="Victor Valotto" userId="f8cd04a3a901a375" providerId="LiveId" clId="{5A345204-3C57-C94C-B1A3-E23824FCEA03}" dt="2019-04-16T20:07:04.577" v="209" actId="1076"/>
          <ac:spMkLst>
            <pc:docMk/>
            <pc:sldMk cId="167039300" sldId="372"/>
            <ac:spMk id="35" creationId="{00000000-0000-0000-0000-000000000000}"/>
          </ac:spMkLst>
        </pc:spChg>
        <pc:spChg chg="mod">
          <ac:chgData name="Victor Valotto" userId="f8cd04a3a901a375" providerId="LiveId" clId="{5A345204-3C57-C94C-B1A3-E23824FCEA03}" dt="2019-04-16T20:07:04.577" v="209" actId="1076"/>
          <ac:spMkLst>
            <pc:docMk/>
            <pc:sldMk cId="167039300" sldId="372"/>
            <ac:spMk id="36" creationId="{00000000-0000-0000-0000-000000000000}"/>
          </ac:spMkLst>
        </pc:spChg>
        <pc:spChg chg="mod">
          <ac:chgData name="Victor Valotto" userId="f8cd04a3a901a375" providerId="LiveId" clId="{5A345204-3C57-C94C-B1A3-E23824FCEA03}" dt="2019-04-16T20:07:04.577" v="209" actId="1076"/>
          <ac:spMkLst>
            <pc:docMk/>
            <pc:sldMk cId="167039300" sldId="372"/>
            <ac:spMk id="39" creationId="{00000000-0000-0000-0000-000000000000}"/>
          </ac:spMkLst>
        </pc:spChg>
        <pc:spChg chg="mod">
          <ac:chgData name="Victor Valotto" userId="f8cd04a3a901a375" providerId="LiveId" clId="{5A345204-3C57-C94C-B1A3-E23824FCEA03}" dt="2019-04-16T20:07:04.577" v="209" actId="1076"/>
          <ac:spMkLst>
            <pc:docMk/>
            <pc:sldMk cId="167039300" sldId="372"/>
            <ac:spMk id="40" creationId="{00000000-0000-0000-0000-000000000000}"/>
          </ac:spMkLst>
        </pc:spChg>
        <pc:spChg chg="mod">
          <ac:chgData name="Victor Valotto" userId="f8cd04a3a901a375" providerId="LiveId" clId="{5A345204-3C57-C94C-B1A3-E23824FCEA03}" dt="2019-04-16T20:07:04.577" v="209" actId="1076"/>
          <ac:spMkLst>
            <pc:docMk/>
            <pc:sldMk cId="167039300" sldId="372"/>
            <ac:spMk id="41" creationId="{00000000-0000-0000-0000-000000000000}"/>
          </ac:spMkLst>
        </pc:spChg>
        <pc:spChg chg="mod">
          <ac:chgData name="Victor Valotto" userId="f8cd04a3a901a375" providerId="LiveId" clId="{5A345204-3C57-C94C-B1A3-E23824FCEA03}" dt="2019-04-16T20:07:04.577" v="209" actId="1076"/>
          <ac:spMkLst>
            <pc:docMk/>
            <pc:sldMk cId="167039300" sldId="372"/>
            <ac:spMk id="46" creationId="{00000000-0000-0000-0000-000000000000}"/>
          </ac:spMkLst>
        </pc:spChg>
        <pc:spChg chg="mod">
          <ac:chgData name="Victor Valotto" userId="f8cd04a3a901a375" providerId="LiveId" clId="{5A345204-3C57-C94C-B1A3-E23824FCEA03}" dt="2019-04-16T20:06:53.157" v="208" actId="1076"/>
          <ac:spMkLst>
            <pc:docMk/>
            <pc:sldMk cId="167039300" sldId="372"/>
            <ac:spMk id="53" creationId="{00000000-0000-0000-0000-000000000000}"/>
          </ac:spMkLst>
        </pc:spChg>
        <pc:spChg chg="mod">
          <ac:chgData name="Victor Valotto" userId="f8cd04a3a901a375" providerId="LiveId" clId="{5A345204-3C57-C94C-B1A3-E23824FCEA03}" dt="2019-04-16T20:06:53.157" v="208" actId="1076"/>
          <ac:spMkLst>
            <pc:docMk/>
            <pc:sldMk cId="167039300" sldId="372"/>
            <ac:spMk id="56" creationId="{00000000-0000-0000-0000-000000000000}"/>
          </ac:spMkLst>
        </pc:spChg>
        <pc:spChg chg="mod">
          <ac:chgData name="Victor Valotto" userId="f8cd04a3a901a375" providerId="LiveId" clId="{5A345204-3C57-C94C-B1A3-E23824FCEA03}" dt="2019-04-16T20:06:53.157" v="208" actId="1076"/>
          <ac:spMkLst>
            <pc:docMk/>
            <pc:sldMk cId="167039300" sldId="372"/>
            <ac:spMk id="57" creationId="{00000000-0000-0000-0000-000000000000}"/>
          </ac:spMkLst>
        </pc:spChg>
        <pc:spChg chg="mod">
          <ac:chgData name="Victor Valotto" userId="f8cd04a3a901a375" providerId="LiveId" clId="{5A345204-3C57-C94C-B1A3-E23824FCEA03}" dt="2019-04-16T20:06:53.157" v="208" actId="1076"/>
          <ac:spMkLst>
            <pc:docMk/>
            <pc:sldMk cId="167039300" sldId="372"/>
            <ac:spMk id="58" creationId="{00000000-0000-0000-0000-000000000000}"/>
          </ac:spMkLst>
        </pc:spChg>
        <pc:spChg chg="mod">
          <ac:chgData name="Victor Valotto" userId="f8cd04a3a901a375" providerId="LiveId" clId="{5A345204-3C57-C94C-B1A3-E23824FCEA03}" dt="2019-04-16T20:06:53.157" v="208" actId="1076"/>
          <ac:spMkLst>
            <pc:docMk/>
            <pc:sldMk cId="167039300" sldId="372"/>
            <ac:spMk id="59" creationId="{00000000-0000-0000-0000-000000000000}"/>
          </ac:spMkLst>
        </pc:spChg>
        <pc:spChg chg="mod">
          <ac:chgData name="Victor Valotto" userId="f8cd04a3a901a375" providerId="LiveId" clId="{5A345204-3C57-C94C-B1A3-E23824FCEA03}" dt="2019-04-16T20:06:53.157" v="208" actId="1076"/>
          <ac:spMkLst>
            <pc:docMk/>
            <pc:sldMk cId="167039300" sldId="372"/>
            <ac:spMk id="60" creationId="{00000000-0000-0000-0000-000000000000}"/>
          </ac:spMkLst>
        </pc:spChg>
        <pc:spChg chg="mod">
          <ac:chgData name="Victor Valotto" userId="f8cd04a3a901a375" providerId="LiveId" clId="{5A345204-3C57-C94C-B1A3-E23824FCEA03}" dt="2019-04-16T20:07:09.143" v="210" actId="1076"/>
          <ac:spMkLst>
            <pc:docMk/>
            <pc:sldMk cId="167039300" sldId="372"/>
            <ac:spMk id="27650"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2"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3"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4" creationId="{00000000-0000-0000-0000-000000000000}"/>
          </ac:spMkLst>
        </pc:spChg>
        <pc:grpChg chg="mod">
          <ac:chgData name="Victor Valotto" userId="f8cd04a3a901a375" providerId="LiveId" clId="{5A345204-3C57-C94C-B1A3-E23824FCEA03}" dt="2019-04-16T20:07:04.577" v="209" actId="1076"/>
          <ac:grpSpMkLst>
            <pc:docMk/>
            <pc:sldMk cId="167039300" sldId="372"/>
            <ac:grpSpMk id="27658" creationId="{00000000-0000-0000-0000-000000000000}"/>
          </ac:grpSpMkLst>
        </pc:grpChg>
      </pc:sldChg>
      <pc:sldChg chg="modSp add">
        <pc:chgData name="Victor Valotto" userId="f8cd04a3a901a375" providerId="LiveId" clId="{5A345204-3C57-C94C-B1A3-E23824FCEA03}" dt="2019-04-16T20:07:52.625" v="220" actId="1076"/>
        <pc:sldMkLst>
          <pc:docMk/>
          <pc:sldMk cId="1493008279" sldId="373"/>
        </pc:sldMkLst>
        <pc:spChg chg="mod">
          <ac:chgData name="Victor Valotto" userId="f8cd04a3a901a375" providerId="LiveId" clId="{5A345204-3C57-C94C-B1A3-E23824FCEA03}" dt="2019-04-16T20:07:43.425" v="214" actId="1076"/>
          <ac:spMkLst>
            <pc:docMk/>
            <pc:sldMk cId="1493008279" sldId="373"/>
            <ac:spMk id="53" creationId="{00000000-0000-0000-0000-000000000000}"/>
          </ac:spMkLst>
        </pc:spChg>
        <pc:spChg chg="mod">
          <ac:chgData name="Victor Valotto" userId="f8cd04a3a901a375" providerId="LiveId" clId="{5A345204-3C57-C94C-B1A3-E23824FCEA03}" dt="2019-04-16T20:07:43.425" v="214" actId="1076"/>
          <ac:spMkLst>
            <pc:docMk/>
            <pc:sldMk cId="1493008279" sldId="373"/>
            <ac:spMk id="120" creationId="{00000000-0000-0000-0000-000000000000}"/>
          </ac:spMkLst>
        </pc:spChg>
        <pc:spChg chg="mod">
          <ac:chgData name="Victor Valotto" userId="f8cd04a3a901a375" providerId="LiveId" clId="{5A345204-3C57-C94C-B1A3-E23824FCEA03}" dt="2019-04-16T20:07:43.425" v="214" actId="1076"/>
          <ac:spMkLst>
            <pc:docMk/>
            <pc:sldMk cId="1493008279" sldId="373"/>
            <ac:spMk id="121" creationId="{00000000-0000-0000-0000-000000000000}"/>
          </ac:spMkLst>
        </pc:spChg>
        <pc:spChg chg="mod">
          <ac:chgData name="Victor Valotto" userId="f8cd04a3a901a375" providerId="LiveId" clId="{5A345204-3C57-C94C-B1A3-E23824FCEA03}" dt="2019-04-16T20:07:43.425" v="214" actId="1076"/>
          <ac:spMkLst>
            <pc:docMk/>
            <pc:sldMk cId="1493008279" sldId="373"/>
            <ac:spMk id="122" creationId="{00000000-0000-0000-0000-000000000000}"/>
          </ac:spMkLst>
        </pc:spChg>
        <pc:spChg chg="mod">
          <ac:chgData name="Victor Valotto" userId="f8cd04a3a901a375" providerId="LiveId" clId="{5A345204-3C57-C94C-B1A3-E23824FCEA03}" dt="2019-04-16T20:07:43.425" v="214" actId="1076"/>
          <ac:spMkLst>
            <pc:docMk/>
            <pc:sldMk cId="1493008279" sldId="373"/>
            <ac:spMk id="123" creationId="{00000000-0000-0000-0000-000000000000}"/>
          </ac:spMkLst>
        </pc:spChg>
        <pc:spChg chg="mod">
          <ac:chgData name="Victor Valotto" userId="f8cd04a3a901a375" providerId="LiveId" clId="{5A345204-3C57-C94C-B1A3-E23824FCEA03}" dt="2019-04-16T20:07:43.425" v="214" actId="1076"/>
          <ac:spMkLst>
            <pc:docMk/>
            <pc:sldMk cId="1493008279" sldId="373"/>
            <ac:spMk id="128" creationId="{00000000-0000-0000-0000-000000000000}"/>
          </ac:spMkLst>
        </pc:spChg>
        <pc:spChg chg="mod">
          <ac:chgData name="Victor Valotto" userId="f8cd04a3a901a375" providerId="LiveId" clId="{5A345204-3C57-C94C-B1A3-E23824FCEA03}" dt="2019-04-16T20:07:43.425" v="214" actId="1076"/>
          <ac:spMkLst>
            <pc:docMk/>
            <pc:sldMk cId="1493008279" sldId="373"/>
            <ac:spMk id="129" creationId="{00000000-0000-0000-0000-000000000000}"/>
          </ac:spMkLst>
        </pc:spChg>
        <pc:spChg chg="mod">
          <ac:chgData name="Victor Valotto" userId="f8cd04a3a901a375" providerId="LiveId" clId="{5A345204-3C57-C94C-B1A3-E23824FCEA03}" dt="2019-04-16T20:07:43.425" v="214" actId="1076"/>
          <ac:spMkLst>
            <pc:docMk/>
            <pc:sldMk cId="1493008279" sldId="373"/>
            <ac:spMk id="130" creationId="{00000000-0000-0000-0000-000000000000}"/>
          </ac:spMkLst>
        </pc:spChg>
        <pc:spChg chg="mod">
          <ac:chgData name="Victor Valotto" userId="f8cd04a3a901a375" providerId="LiveId" clId="{5A345204-3C57-C94C-B1A3-E23824FCEA03}" dt="2019-04-16T20:07:43.425" v="214" actId="1076"/>
          <ac:spMkLst>
            <pc:docMk/>
            <pc:sldMk cId="1493008279" sldId="373"/>
            <ac:spMk id="131" creationId="{00000000-0000-0000-0000-000000000000}"/>
          </ac:spMkLst>
        </pc:spChg>
        <pc:spChg chg="mod">
          <ac:chgData name="Victor Valotto" userId="f8cd04a3a901a375" providerId="LiveId" clId="{5A345204-3C57-C94C-B1A3-E23824FCEA03}" dt="2019-04-16T20:07:43.425" v="214" actId="1076"/>
          <ac:spMkLst>
            <pc:docMk/>
            <pc:sldMk cId="1493008279" sldId="373"/>
            <ac:spMk id="138" creationId="{00000000-0000-0000-0000-000000000000}"/>
          </ac:spMkLst>
        </pc:spChg>
        <pc:spChg chg="mod">
          <ac:chgData name="Victor Valotto" userId="f8cd04a3a901a375" providerId="LiveId" clId="{5A345204-3C57-C94C-B1A3-E23824FCEA03}" dt="2019-04-16T20:07:43.425" v="214" actId="1076"/>
          <ac:spMkLst>
            <pc:docMk/>
            <pc:sldMk cId="1493008279" sldId="373"/>
            <ac:spMk id="139" creationId="{00000000-0000-0000-0000-000000000000}"/>
          </ac:spMkLst>
        </pc:spChg>
        <pc:spChg chg="mod">
          <ac:chgData name="Victor Valotto" userId="f8cd04a3a901a375" providerId="LiveId" clId="{5A345204-3C57-C94C-B1A3-E23824FCEA03}" dt="2019-04-16T20:07:43.425" v="214" actId="1076"/>
          <ac:spMkLst>
            <pc:docMk/>
            <pc:sldMk cId="1493008279" sldId="373"/>
            <ac:spMk id="140" creationId="{00000000-0000-0000-0000-000000000000}"/>
          </ac:spMkLst>
        </pc:spChg>
        <pc:spChg chg="mod">
          <ac:chgData name="Victor Valotto" userId="f8cd04a3a901a375" providerId="LiveId" clId="{5A345204-3C57-C94C-B1A3-E23824FCEA03}" dt="2019-04-16T20:07:52.625" v="220" actId="1076"/>
          <ac:spMkLst>
            <pc:docMk/>
            <pc:sldMk cId="1493008279" sldId="373"/>
            <ac:spMk id="28674" creationId="{00000000-0000-0000-0000-000000000000}"/>
          </ac:spMkLst>
        </pc:spChg>
        <pc:grpChg chg="mod">
          <ac:chgData name="Victor Valotto" userId="f8cd04a3a901a375" providerId="LiveId" clId="{5A345204-3C57-C94C-B1A3-E23824FCEA03}" dt="2019-04-16T20:07:43.425" v="214" actId="1076"/>
          <ac:grpSpMkLst>
            <pc:docMk/>
            <pc:sldMk cId="1493008279" sldId="373"/>
            <ac:grpSpMk id="5" creationId="{00000000-0000-0000-0000-000000000000}"/>
          </ac:grpSpMkLst>
        </pc:grpChg>
        <pc:grpChg chg="mod">
          <ac:chgData name="Victor Valotto" userId="f8cd04a3a901a375" providerId="LiveId" clId="{5A345204-3C57-C94C-B1A3-E23824FCEA03}" dt="2019-04-16T20:07:23.206" v="211" actId="1076"/>
          <ac:grpSpMkLst>
            <pc:docMk/>
            <pc:sldMk cId="1493008279" sldId="373"/>
            <ac:grpSpMk id="8"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24"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45"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48"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1"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4"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7"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60"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63" creationId="{00000000-0000-0000-0000-000000000000}"/>
          </ac:grpSpMkLst>
        </pc:grpChg>
      </pc:sldChg>
      <pc:sldChg chg="modSp add">
        <pc:chgData name="Victor Valotto" userId="f8cd04a3a901a375" providerId="LiveId" clId="{5A345204-3C57-C94C-B1A3-E23824FCEA03}" dt="2019-04-16T20:00:14.636" v="152" actId="1076"/>
        <pc:sldMkLst>
          <pc:docMk/>
          <pc:sldMk cId="8934107" sldId="394"/>
        </pc:sldMkLst>
        <pc:spChg chg="mod">
          <ac:chgData name="Victor Valotto" userId="f8cd04a3a901a375" providerId="LiveId" clId="{5A345204-3C57-C94C-B1A3-E23824FCEA03}" dt="2019-04-16T20:00:14.636" v="152" actId="1076"/>
          <ac:spMkLst>
            <pc:docMk/>
            <pc:sldMk cId="8934107" sldId="394"/>
            <ac:spMk id="28" creationId="{00000000-0000-0000-0000-000000000000}"/>
          </ac:spMkLst>
        </pc:spChg>
        <pc:spChg chg="mod">
          <ac:chgData name="Victor Valotto" userId="f8cd04a3a901a375" providerId="LiveId" clId="{5A345204-3C57-C94C-B1A3-E23824FCEA03}" dt="2019-04-16T20:00:14.636" v="152" actId="1076"/>
          <ac:spMkLst>
            <pc:docMk/>
            <pc:sldMk cId="8934107" sldId="394"/>
            <ac:spMk id="29" creationId="{00000000-0000-0000-0000-000000000000}"/>
          </ac:spMkLst>
        </pc:spChg>
        <pc:spChg chg="mod">
          <ac:chgData name="Victor Valotto" userId="f8cd04a3a901a375" providerId="LiveId" clId="{5A345204-3C57-C94C-B1A3-E23824FCEA03}" dt="2019-04-16T20:00:14.636" v="152" actId="1076"/>
          <ac:spMkLst>
            <pc:docMk/>
            <pc:sldMk cId="8934107" sldId="394"/>
            <ac:spMk id="30" creationId="{00000000-0000-0000-0000-000000000000}"/>
          </ac:spMkLst>
        </pc:spChg>
        <pc:spChg chg="mod">
          <ac:chgData name="Victor Valotto" userId="f8cd04a3a901a375" providerId="LiveId" clId="{5A345204-3C57-C94C-B1A3-E23824FCEA03}" dt="2019-04-16T20:00:14.636" v="152" actId="1076"/>
          <ac:spMkLst>
            <pc:docMk/>
            <pc:sldMk cId="8934107" sldId="394"/>
            <ac:spMk id="44" creationId="{00000000-0000-0000-0000-000000000000}"/>
          </ac:spMkLst>
        </pc:spChg>
        <pc:spChg chg="mod">
          <ac:chgData name="Victor Valotto" userId="f8cd04a3a901a375" providerId="LiveId" clId="{5A345204-3C57-C94C-B1A3-E23824FCEA03}" dt="2019-04-16T20:00:14.636" v="152" actId="1076"/>
          <ac:spMkLst>
            <pc:docMk/>
            <pc:sldMk cId="8934107" sldId="394"/>
            <ac:spMk id="45" creationId="{00000000-0000-0000-0000-000000000000}"/>
          </ac:spMkLst>
        </pc:spChg>
        <pc:spChg chg="mod">
          <ac:chgData name="Victor Valotto" userId="f8cd04a3a901a375" providerId="LiveId" clId="{5A345204-3C57-C94C-B1A3-E23824FCEA03}" dt="2019-04-16T20:00:14.636" v="152" actId="1076"/>
          <ac:spMkLst>
            <pc:docMk/>
            <pc:sldMk cId="8934107" sldId="394"/>
            <ac:spMk id="46" creationId="{00000000-0000-0000-0000-000000000000}"/>
          </ac:spMkLst>
        </pc:spChg>
        <pc:spChg chg="mod">
          <ac:chgData name="Victor Valotto" userId="f8cd04a3a901a375" providerId="LiveId" clId="{5A345204-3C57-C94C-B1A3-E23824FCEA03}" dt="2019-04-16T20:00:14.636" v="152" actId="1076"/>
          <ac:spMkLst>
            <pc:docMk/>
            <pc:sldMk cId="8934107" sldId="394"/>
            <ac:spMk id="47" creationId="{00000000-0000-0000-0000-000000000000}"/>
          </ac:spMkLst>
        </pc:spChg>
        <pc:spChg chg="mod">
          <ac:chgData name="Victor Valotto" userId="f8cd04a3a901a375" providerId="LiveId" clId="{5A345204-3C57-C94C-B1A3-E23824FCEA03}" dt="2019-04-16T20:00:14.636" v="152" actId="1076"/>
          <ac:spMkLst>
            <pc:docMk/>
            <pc:sldMk cId="8934107" sldId="394"/>
            <ac:spMk id="48" creationId="{00000000-0000-0000-0000-000000000000}"/>
          </ac:spMkLst>
        </pc:spChg>
        <pc:spChg chg="mod">
          <ac:chgData name="Victor Valotto" userId="f8cd04a3a901a375" providerId="LiveId" clId="{5A345204-3C57-C94C-B1A3-E23824FCEA03}" dt="2019-04-16T20:00:14.636" v="152" actId="1076"/>
          <ac:spMkLst>
            <pc:docMk/>
            <pc:sldMk cId="8934107" sldId="394"/>
            <ac:spMk id="49" creationId="{00000000-0000-0000-0000-000000000000}"/>
          </ac:spMkLst>
        </pc:spChg>
        <pc:spChg chg="mod">
          <ac:chgData name="Victor Valotto" userId="f8cd04a3a901a375" providerId="LiveId" clId="{5A345204-3C57-C94C-B1A3-E23824FCEA03}" dt="2019-04-16T20:00:14.636" v="152" actId="1076"/>
          <ac:spMkLst>
            <pc:docMk/>
            <pc:sldMk cId="8934107" sldId="394"/>
            <ac:spMk id="50" creationId="{00000000-0000-0000-0000-000000000000}"/>
          </ac:spMkLst>
        </pc:spChg>
        <pc:picChg chg="mod">
          <ac:chgData name="Victor Valotto" userId="f8cd04a3a901a375" providerId="LiveId" clId="{5A345204-3C57-C94C-B1A3-E23824FCEA03}" dt="2019-04-16T20:00:14.636" v="152" actId="1076"/>
          <ac:picMkLst>
            <pc:docMk/>
            <pc:sldMk cId="8934107" sldId="394"/>
            <ac:picMk id="31"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2"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3"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4"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5"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6"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7"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8"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9"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0"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1"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2"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3"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1746"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1747" creationId="{00000000-0000-0000-0000-000000000000}"/>
          </ac:picMkLst>
        </pc:picChg>
        <pc:cxnChg chg="mod">
          <ac:chgData name="Victor Valotto" userId="f8cd04a3a901a375" providerId="LiveId" clId="{5A345204-3C57-C94C-B1A3-E23824FCEA03}" dt="2019-04-16T20:00:14.636" v="152" actId="1076"/>
          <ac:cxnSpMkLst>
            <pc:docMk/>
            <pc:sldMk cId="8934107" sldId="394"/>
            <ac:cxnSpMk id="53" creationId="{00000000-0000-0000-0000-000000000000}"/>
          </ac:cxnSpMkLst>
        </pc:cxnChg>
      </pc:sldChg>
      <pc:sldChg chg="modSp add">
        <pc:chgData name="Victor Valotto" userId="f8cd04a3a901a375" providerId="LiveId" clId="{5A345204-3C57-C94C-B1A3-E23824FCEA03}" dt="2019-04-16T20:00:00.323" v="151" actId="14100"/>
        <pc:sldMkLst>
          <pc:docMk/>
          <pc:sldMk cId="526699414" sldId="395"/>
        </pc:sldMkLst>
        <pc:spChg chg="mod">
          <ac:chgData name="Victor Valotto" userId="f8cd04a3a901a375" providerId="LiveId" clId="{5A345204-3C57-C94C-B1A3-E23824FCEA03}" dt="2019-04-16T19:59:54.619" v="148" actId="1076"/>
          <ac:spMkLst>
            <pc:docMk/>
            <pc:sldMk cId="526699414" sldId="395"/>
            <ac:spMk id="2" creationId="{00000000-0000-0000-0000-000000000000}"/>
          </ac:spMkLst>
        </pc:spChg>
        <pc:spChg chg="mod">
          <ac:chgData name="Victor Valotto" userId="f8cd04a3a901a375" providerId="LiveId" clId="{5A345204-3C57-C94C-B1A3-E23824FCEA03}" dt="2019-04-16T19:59:46.284" v="146" actId="1076"/>
          <ac:spMkLst>
            <pc:docMk/>
            <pc:sldMk cId="526699414" sldId="395"/>
            <ac:spMk id="10" creationId="{00000000-0000-0000-0000-000000000000}"/>
          </ac:spMkLst>
        </pc:spChg>
        <pc:picChg chg="mod">
          <ac:chgData name="Victor Valotto" userId="f8cd04a3a901a375" providerId="LiveId" clId="{5A345204-3C57-C94C-B1A3-E23824FCEA03}" dt="2019-04-16T20:00:00.323" v="151" actId="14100"/>
          <ac:picMkLst>
            <pc:docMk/>
            <pc:sldMk cId="526699414" sldId="395"/>
            <ac:picMk id="31750" creationId="{00000000-0000-0000-0000-000000000000}"/>
          </ac:picMkLst>
        </pc:picChg>
      </pc:sldChg>
      <pc:sldChg chg="modSp add">
        <pc:chgData name="Victor Valotto" userId="f8cd04a3a901a375" providerId="LiveId" clId="{5A345204-3C57-C94C-B1A3-E23824FCEA03}" dt="2019-04-16T19:59:35.202" v="144" actId="1076"/>
        <pc:sldMkLst>
          <pc:docMk/>
          <pc:sldMk cId="2355796721" sldId="396"/>
        </pc:sldMkLst>
        <pc:picChg chg="mod">
          <ac:chgData name="Victor Valotto" userId="f8cd04a3a901a375" providerId="LiveId" clId="{5A345204-3C57-C94C-B1A3-E23824FCEA03}" dt="2019-04-16T19:59:35.202" v="144" actId="1076"/>
          <ac:picMkLst>
            <pc:docMk/>
            <pc:sldMk cId="2355796721" sldId="396"/>
            <ac:picMk id="33794" creationId="{00000000-0000-0000-0000-000000000000}"/>
          </ac:picMkLst>
        </pc:picChg>
      </pc:sldChg>
      <pc:sldChg chg="modSp add">
        <pc:chgData name="Victor Valotto" userId="f8cd04a3a901a375" providerId="LiveId" clId="{5A345204-3C57-C94C-B1A3-E23824FCEA03}" dt="2019-04-16T19:59:29.387" v="143" actId="1076"/>
        <pc:sldMkLst>
          <pc:docMk/>
          <pc:sldMk cId="2711104821" sldId="398"/>
        </pc:sldMkLst>
        <pc:spChg chg="mod">
          <ac:chgData name="Victor Valotto" userId="f8cd04a3a901a375" providerId="LiveId" clId="{5A345204-3C57-C94C-B1A3-E23824FCEA03}" dt="2019-04-16T19:59:29.387" v="143" actId="1076"/>
          <ac:spMkLst>
            <pc:docMk/>
            <pc:sldMk cId="2711104821" sldId="398"/>
            <ac:spMk id="6" creationId="{00000000-0000-0000-0000-000000000000}"/>
          </ac:spMkLst>
        </pc:spChg>
        <pc:picChg chg="mod">
          <ac:chgData name="Victor Valotto" userId="f8cd04a3a901a375" providerId="LiveId" clId="{5A345204-3C57-C94C-B1A3-E23824FCEA03}" dt="2019-04-16T19:59:26.370" v="142" actId="1076"/>
          <ac:picMkLst>
            <pc:docMk/>
            <pc:sldMk cId="2711104821" sldId="398"/>
            <ac:picMk id="50178" creationId="{00000000-0000-0000-0000-000000000000}"/>
          </ac:picMkLst>
        </pc:picChg>
      </pc:sldChg>
      <pc:sldChg chg="modSp add">
        <pc:chgData name="Victor Valotto" userId="f8cd04a3a901a375" providerId="LiveId" clId="{5A345204-3C57-C94C-B1A3-E23824FCEA03}" dt="2019-04-16T19:59:20.848" v="141" actId="1076"/>
        <pc:sldMkLst>
          <pc:docMk/>
          <pc:sldMk cId="425199824" sldId="399"/>
        </pc:sldMkLst>
        <pc:spChg chg="mod">
          <ac:chgData name="Victor Valotto" userId="f8cd04a3a901a375" providerId="LiveId" clId="{5A345204-3C57-C94C-B1A3-E23824FCEA03}" dt="2019-04-16T19:59:20.848" v="141" actId="1076"/>
          <ac:spMkLst>
            <pc:docMk/>
            <pc:sldMk cId="425199824" sldId="399"/>
            <ac:spMk id="7" creationId="{00000000-0000-0000-0000-000000000000}"/>
          </ac:spMkLst>
        </pc:spChg>
        <pc:picChg chg="mod">
          <ac:chgData name="Victor Valotto" userId="f8cd04a3a901a375" providerId="LiveId" clId="{5A345204-3C57-C94C-B1A3-E23824FCEA03}" dt="2019-04-16T19:59:20.848" v="141" actId="1076"/>
          <ac:picMkLst>
            <pc:docMk/>
            <pc:sldMk cId="425199824" sldId="399"/>
            <ac:picMk id="51202" creationId="{00000000-0000-0000-0000-000000000000}"/>
          </ac:picMkLst>
        </pc:picChg>
      </pc:sldChg>
      <pc:sldChg chg="modSp add">
        <pc:chgData name="Victor Valotto" userId="f8cd04a3a901a375" providerId="LiveId" clId="{5A345204-3C57-C94C-B1A3-E23824FCEA03}" dt="2019-04-16T19:59:10.531" v="140" actId="1076"/>
        <pc:sldMkLst>
          <pc:docMk/>
          <pc:sldMk cId="259535991" sldId="400"/>
        </pc:sldMkLst>
        <pc:spChg chg="mod">
          <ac:chgData name="Victor Valotto" userId="f8cd04a3a901a375" providerId="LiveId" clId="{5A345204-3C57-C94C-B1A3-E23824FCEA03}" dt="2019-04-16T19:59:10.531" v="140" actId="1076"/>
          <ac:spMkLst>
            <pc:docMk/>
            <pc:sldMk cId="259535991" sldId="400"/>
            <ac:spMk id="2" creationId="{00000000-0000-0000-0000-000000000000}"/>
          </ac:spMkLst>
        </pc:spChg>
        <pc:spChg chg="mod">
          <ac:chgData name="Victor Valotto" userId="f8cd04a3a901a375" providerId="LiveId" clId="{5A345204-3C57-C94C-B1A3-E23824FCEA03}" dt="2019-04-16T19:59:10.531" v="140" actId="1076"/>
          <ac:spMkLst>
            <pc:docMk/>
            <pc:sldMk cId="259535991" sldId="400"/>
            <ac:spMk id="3" creationId="{00000000-0000-0000-0000-000000000000}"/>
          </ac:spMkLst>
        </pc:spChg>
      </pc:sldChg>
      <pc:sldChg chg="modSp add">
        <pc:chgData name="Victor Valotto" userId="f8cd04a3a901a375" providerId="LiveId" clId="{5A345204-3C57-C94C-B1A3-E23824FCEA03}" dt="2019-04-16T19:58:59.235" v="139" actId="14100"/>
        <pc:sldMkLst>
          <pc:docMk/>
          <pc:sldMk cId="3312065028" sldId="401"/>
        </pc:sldMkLst>
        <pc:spChg chg="mod">
          <ac:chgData name="Victor Valotto" userId="f8cd04a3a901a375" providerId="LiveId" clId="{5A345204-3C57-C94C-B1A3-E23824FCEA03}" dt="2019-04-16T19:58:54.983" v="137" actId="1076"/>
          <ac:spMkLst>
            <pc:docMk/>
            <pc:sldMk cId="3312065028" sldId="401"/>
            <ac:spMk id="2" creationId="{00000000-0000-0000-0000-000000000000}"/>
          </ac:spMkLst>
        </pc:spChg>
        <pc:spChg chg="mod">
          <ac:chgData name="Victor Valotto" userId="f8cd04a3a901a375" providerId="LiveId" clId="{5A345204-3C57-C94C-B1A3-E23824FCEA03}" dt="2019-04-16T19:58:59.235" v="139" actId="14100"/>
          <ac:spMkLst>
            <pc:docMk/>
            <pc:sldMk cId="3312065028" sldId="401"/>
            <ac:spMk id="3" creationId="{00000000-0000-0000-0000-000000000000}"/>
          </ac:spMkLst>
        </pc:spChg>
      </pc:sldChg>
      <pc:sldChg chg="modSp add">
        <pc:chgData name="Victor Valotto" userId="f8cd04a3a901a375" providerId="LiveId" clId="{5A345204-3C57-C94C-B1A3-E23824FCEA03}" dt="2019-04-16T19:58:43.802" v="133" actId="1076"/>
        <pc:sldMkLst>
          <pc:docMk/>
          <pc:sldMk cId="342284933" sldId="416"/>
        </pc:sldMkLst>
        <pc:spChg chg="mod">
          <ac:chgData name="Victor Valotto" userId="f8cd04a3a901a375" providerId="LiveId" clId="{5A345204-3C57-C94C-B1A3-E23824FCEA03}" dt="2019-04-16T19:58:43.802" v="133" actId="1076"/>
          <ac:spMkLst>
            <pc:docMk/>
            <pc:sldMk cId="342284933" sldId="416"/>
            <ac:spMk id="6" creationId="{00000000-0000-0000-0000-000000000000}"/>
          </ac:spMkLst>
        </pc:spChg>
        <pc:spChg chg="mod">
          <ac:chgData name="Victor Valotto" userId="f8cd04a3a901a375" providerId="LiveId" clId="{5A345204-3C57-C94C-B1A3-E23824FCEA03}" dt="2019-04-16T19:58:43.802" v="133" actId="1076"/>
          <ac:spMkLst>
            <pc:docMk/>
            <pc:sldMk cId="342284933" sldId="416"/>
            <ac:spMk id="7" creationId="{00000000-0000-0000-0000-000000000000}"/>
          </ac:spMkLst>
        </pc:spChg>
        <pc:spChg chg="mod">
          <ac:chgData name="Victor Valotto" userId="f8cd04a3a901a375" providerId="LiveId" clId="{5A345204-3C57-C94C-B1A3-E23824FCEA03}" dt="2019-04-16T19:58:43.802" v="133" actId="1076"/>
          <ac:spMkLst>
            <pc:docMk/>
            <pc:sldMk cId="342284933" sldId="416"/>
            <ac:spMk id="8" creationId="{00000000-0000-0000-0000-000000000000}"/>
          </ac:spMkLst>
        </pc:spChg>
        <pc:spChg chg="mod">
          <ac:chgData name="Victor Valotto" userId="f8cd04a3a901a375" providerId="LiveId" clId="{5A345204-3C57-C94C-B1A3-E23824FCEA03}" dt="2019-04-16T19:58:43.802" v="133" actId="1076"/>
          <ac:spMkLst>
            <pc:docMk/>
            <pc:sldMk cId="342284933" sldId="416"/>
            <ac:spMk id="22" creationId="{00000000-0000-0000-0000-000000000000}"/>
          </ac:spMkLst>
        </pc:spChg>
        <pc:spChg chg="mod">
          <ac:chgData name="Victor Valotto" userId="f8cd04a3a901a375" providerId="LiveId" clId="{5A345204-3C57-C94C-B1A3-E23824FCEA03}" dt="2019-04-16T19:58:43.802" v="133" actId="1076"/>
          <ac:spMkLst>
            <pc:docMk/>
            <pc:sldMk cId="342284933" sldId="416"/>
            <ac:spMk id="23" creationId="{00000000-0000-0000-0000-000000000000}"/>
          </ac:spMkLst>
        </pc:spChg>
        <pc:spChg chg="mod">
          <ac:chgData name="Victor Valotto" userId="f8cd04a3a901a375" providerId="LiveId" clId="{5A345204-3C57-C94C-B1A3-E23824FCEA03}" dt="2019-04-16T19:58:43.802" v="133" actId="1076"/>
          <ac:spMkLst>
            <pc:docMk/>
            <pc:sldMk cId="342284933" sldId="416"/>
            <ac:spMk id="24" creationId="{00000000-0000-0000-0000-000000000000}"/>
          </ac:spMkLst>
        </pc:spChg>
        <pc:spChg chg="mod">
          <ac:chgData name="Victor Valotto" userId="f8cd04a3a901a375" providerId="LiveId" clId="{5A345204-3C57-C94C-B1A3-E23824FCEA03}" dt="2019-04-16T19:58:43.802" v="133" actId="1076"/>
          <ac:spMkLst>
            <pc:docMk/>
            <pc:sldMk cId="342284933" sldId="416"/>
            <ac:spMk id="25" creationId="{00000000-0000-0000-0000-000000000000}"/>
          </ac:spMkLst>
        </pc:spChg>
        <pc:spChg chg="mod">
          <ac:chgData name="Victor Valotto" userId="f8cd04a3a901a375" providerId="LiveId" clId="{5A345204-3C57-C94C-B1A3-E23824FCEA03}" dt="2019-04-16T19:58:43.802" v="133" actId="1076"/>
          <ac:spMkLst>
            <pc:docMk/>
            <pc:sldMk cId="342284933" sldId="416"/>
            <ac:spMk id="26" creationId="{00000000-0000-0000-0000-000000000000}"/>
          </ac:spMkLst>
        </pc:spChg>
        <pc:spChg chg="mod">
          <ac:chgData name="Victor Valotto" userId="f8cd04a3a901a375" providerId="LiveId" clId="{5A345204-3C57-C94C-B1A3-E23824FCEA03}" dt="2019-04-16T19:58:43.802" v="133" actId="1076"/>
          <ac:spMkLst>
            <pc:docMk/>
            <pc:sldMk cId="342284933" sldId="416"/>
            <ac:spMk id="28" creationId="{00000000-0000-0000-0000-000000000000}"/>
          </ac:spMkLst>
        </pc:spChg>
        <pc:spChg chg="mod">
          <ac:chgData name="Victor Valotto" userId="f8cd04a3a901a375" providerId="LiveId" clId="{5A345204-3C57-C94C-B1A3-E23824FCEA03}" dt="2019-04-16T19:58:43.802" v="133" actId="1076"/>
          <ac:spMkLst>
            <pc:docMk/>
            <pc:sldMk cId="342284933" sldId="416"/>
            <ac:spMk id="35" creationId="{00000000-0000-0000-0000-000000000000}"/>
          </ac:spMkLst>
        </pc:spChg>
        <pc:picChg chg="mod">
          <ac:chgData name="Victor Valotto" userId="f8cd04a3a901a375" providerId="LiveId" clId="{5A345204-3C57-C94C-B1A3-E23824FCEA03}" dt="2019-04-16T19:58:43.802" v="133" actId="1076"/>
          <ac:picMkLst>
            <pc:docMk/>
            <pc:sldMk cId="342284933" sldId="416"/>
            <ac:picMk id="9"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0"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1"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2"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3"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4"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5"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6"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7"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8"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20"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21"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5587"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5588" creationId="{00000000-0000-0000-0000-000000000000}"/>
          </ac:picMkLst>
        </pc:picChg>
      </pc:sldChg>
      <pc:sldChg chg="modSp add">
        <pc:chgData name="Victor Valotto" userId="f8cd04a3a901a375" providerId="LiveId" clId="{5A345204-3C57-C94C-B1A3-E23824FCEA03}" dt="2019-04-16T19:58:31.594" v="132" actId="1076"/>
        <pc:sldMkLst>
          <pc:docMk/>
          <pc:sldMk cId="1768645034" sldId="417"/>
        </pc:sldMkLst>
        <pc:spChg chg="mod">
          <ac:chgData name="Victor Valotto" userId="f8cd04a3a901a375" providerId="LiveId" clId="{5A345204-3C57-C94C-B1A3-E23824FCEA03}" dt="2019-04-16T19:58:26.190" v="130" actId="1076"/>
          <ac:spMkLst>
            <pc:docMk/>
            <pc:sldMk cId="1768645034" sldId="417"/>
            <ac:spMk id="2" creationId="{00000000-0000-0000-0000-000000000000}"/>
          </ac:spMkLst>
        </pc:spChg>
        <pc:spChg chg="mod">
          <ac:chgData name="Victor Valotto" userId="f8cd04a3a901a375" providerId="LiveId" clId="{5A345204-3C57-C94C-B1A3-E23824FCEA03}" dt="2019-04-16T19:58:31.594" v="132" actId="1076"/>
          <ac:spMkLst>
            <pc:docMk/>
            <pc:sldMk cId="1768645034" sldId="417"/>
            <ac:spMk id="3" creationId="{00000000-0000-0000-0000-000000000000}"/>
          </ac:spMkLst>
        </pc:spChg>
      </pc:sldChg>
      <pc:sldChg chg="modSp add">
        <pc:chgData name="Victor Valotto" userId="f8cd04a3a901a375" providerId="LiveId" clId="{5A345204-3C57-C94C-B1A3-E23824FCEA03}" dt="2019-04-16T19:58:16.036" v="128" actId="1076"/>
        <pc:sldMkLst>
          <pc:docMk/>
          <pc:sldMk cId="1070530008" sldId="418"/>
        </pc:sldMkLst>
        <pc:spChg chg="mod">
          <ac:chgData name="Victor Valotto" userId="f8cd04a3a901a375" providerId="LiveId" clId="{5A345204-3C57-C94C-B1A3-E23824FCEA03}" dt="2019-04-16T19:58:06.146" v="125" actId="1076"/>
          <ac:spMkLst>
            <pc:docMk/>
            <pc:sldMk cId="1070530008" sldId="418"/>
            <ac:spMk id="2" creationId="{00000000-0000-0000-0000-000000000000}"/>
          </ac:spMkLst>
        </pc:spChg>
        <pc:spChg chg="mod">
          <ac:chgData name="Victor Valotto" userId="f8cd04a3a901a375" providerId="LiveId" clId="{5A345204-3C57-C94C-B1A3-E23824FCEA03}" dt="2019-04-16T19:58:09.870" v="126" actId="1076"/>
          <ac:spMkLst>
            <pc:docMk/>
            <pc:sldMk cId="1070530008" sldId="418"/>
            <ac:spMk id="3" creationId="{00000000-0000-0000-0000-000000000000}"/>
          </ac:spMkLst>
        </pc:spChg>
        <pc:spChg chg="mod">
          <ac:chgData name="Victor Valotto" userId="f8cd04a3a901a375" providerId="LiveId" clId="{5A345204-3C57-C94C-B1A3-E23824FCEA03}" dt="2019-04-16T19:58:16.036" v="128" actId="1076"/>
          <ac:spMkLst>
            <pc:docMk/>
            <pc:sldMk cId="1070530008" sldId="418"/>
            <ac:spMk id="7" creationId="{00000000-0000-0000-0000-000000000000}"/>
          </ac:spMkLst>
        </pc:spChg>
      </pc:sldChg>
      <pc:sldChg chg="modSp add">
        <pc:chgData name="Victor Valotto" userId="f8cd04a3a901a375" providerId="LiveId" clId="{5A345204-3C57-C94C-B1A3-E23824FCEA03}" dt="2019-04-16T19:57:40.508" v="122" actId="1076"/>
        <pc:sldMkLst>
          <pc:docMk/>
          <pc:sldMk cId="1319979438" sldId="420"/>
        </pc:sldMkLst>
        <pc:picChg chg="mod">
          <ac:chgData name="Victor Valotto" userId="f8cd04a3a901a375" providerId="LiveId" clId="{5A345204-3C57-C94C-B1A3-E23824FCEA03}" dt="2019-04-16T19:57:40.508" v="122" actId="1076"/>
          <ac:picMkLst>
            <pc:docMk/>
            <pc:sldMk cId="1319979438" sldId="420"/>
            <ac:picMk id="196610" creationId="{00000000-0000-0000-0000-000000000000}"/>
          </ac:picMkLst>
        </pc:picChg>
      </pc:sldChg>
      <pc:sldChg chg="modSp add">
        <pc:chgData name="Victor Valotto" userId="f8cd04a3a901a375" providerId="LiveId" clId="{5A345204-3C57-C94C-B1A3-E23824FCEA03}" dt="2019-04-16T19:57:15.577" v="121" actId="1076"/>
        <pc:sldMkLst>
          <pc:docMk/>
          <pc:sldMk cId="4185288458" sldId="421"/>
        </pc:sldMkLst>
        <pc:spChg chg="mod">
          <ac:chgData name="Victor Valotto" userId="f8cd04a3a901a375" providerId="LiveId" clId="{5A345204-3C57-C94C-B1A3-E23824FCEA03}" dt="2019-04-16T19:57:13.265" v="120" actId="1076"/>
          <ac:spMkLst>
            <pc:docMk/>
            <pc:sldMk cId="4185288458" sldId="421"/>
            <ac:spMk id="2" creationId="{00000000-0000-0000-0000-000000000000}"/>
          </ac:spMkLst>
        </pc:spChg>
        <pc:picChg chg="mod">
          <ac:chgData name="Victor Valotto" userId="f8cd04a3a901a375" providerId="LiveId" clId="{5A345204-3C57-C94C-B1A3-E23824FCEA03}" dt="2019-04-16T19:57:15.577" v="121" actId="1076"/>
          <ac:picMkLst>
            <pc:docMk/>
            <pc:sldMk cId="4185288458" sldId="421"/>
            <ac:picMk id="56321" creationId="{00000000-0000-0000-0000-000000000000}"/>
          </ac:picMkLst>
        </pc:picChg>
      </pc:sldChg>
      <pc:sldChg chg="modSp add">
        <pc:chgData name="Victor Valotto" userId="f8cd04a3a901a375" providerId="LiveId" clId="{5A345204-3C57-C94C-B1A3-E23824FCEA03}" dt="2019-04-16T19:57:06.195" v="118" actId="1076"/>
        <pc:sldMkLst>
          <pc:docMk/>
          <pc:sldMk cId="2712322790" sldId="423"/>
        </pc:sldMkLst>
        <pc:picChg chg="mod">
          <ac:chgData name="Victor Valotto" userId="f8cd04a3a901a375" providerId="LiveId" clId="{5A345204-3C57-C94C-B1A3-E23824FCEA03}" dt="2019-04-16T19:57:06.195" v="118" actId="1076"/>
          <ac:picMkLst>
            <pc:docMk/>
            <pc:sldMk cId="2712322790" sldId="423"/>
            <ac:picMk id="197634" creationId="{00000000-0000-0000-0000-000000000000}"/>
          </ac:picMkLst>
        </pc:picChg>
      </pc:sldChg>
      <pc:sldChg chg="modSp add">
        <pc:chgData name="Victor Valotto" userId="f8cd04a3a901a375" providerId="LiveId" clId="{5A345204-3C57-C94C-B1A3-E23824FCEA03}" dt="2019-04-16T19:57:03.034" v="117" actId="1076"/>
        <pc:sldMkLst>
          <pc:docMk/>
          <pc:sldMk cId="199335892" sldId="424"/>
        </pc:sldMkLst>
        <pc:picChg chg="mod">
          <ac:chgData name="Victor Valotto" userId="f8cd04a3a901a375" providerId="LiveId" clId="{5A345204-3C57-C94C-B1A3-E23824FCEA03}" dt="2019-04-16T19:57:03.034" v="117" actId="1076"/>
          <ac:picMkLst>
            <pc:docMk/>
            <pc:sldMk cId="199335892" sldId="424"/>
            <ac:picMk id="198658" creationId="{00000000-0000-0000-0000-000000000000}"/>
          </ac:picMkLst>
        </pc:picChg>
      </pc:sldChg>
      <pc:sldChg chg="modSp add">
        <pc:chgData name="Victor Valotto" userId="f8cd04a3a901a375" providerId="LiveId" clId="{5A345204-3C57-C94C-B1A3-E23824FCEA03}" dt="2019-04-16T19:56:57.870" v="116" actId="1076"/>
        <pc:sldMkLst>
          <pc:docMk/>
          <pc:sldMk cId="4073818009" sldId="425"/>
        </pc:sldMkLst>
        <pc:picChg chg="mod">
          <ac:chgData name="Victor Valotto" userId="f8cd04a3a901a375" providerId="LiveId" clId="{5A345204-3C57-C94C-B1A3-E23824FCEA03}" dt="2019-04-16T19:56:57.870" v="116" actId="1076"/>
          <ac:picMkLst>
            <pc:docMk/>
            <pc:sldMk cId="4073818009" sldId="425"/>
            <ac:picMk id="199682" creationId="{00000000-0000-0000-0000-000000000000}"/>
          </ac:picMkLst>
        </pc:picChg>
      </pc:sldChg>
      <pc:sldChg chg="modSp add">
        <pc:chgData name="Victor Valotto" userId="f8cd04a3a901a375" providerId="LiveId" clId="{5A345204-3C57-C94C-B1A3-E23824FCEA03}" dt="2019-04-16T19:56:49.669" v="115" actId="1076"/>
        <pc:sldMkLst>
          <pc:docMk/>
          <pc:sldMk cId="3632482722" sldId="426"/>
        </pc:sldMkLst>
        <pc:spChg chg="mod">
          <ac:chgData name="Victor Valotto" userId="f8cd04a3a901a375" providerId="LiveId" clId="{5A345204-3C57-C94C-B1A3-E23824FCEA03}" dt="2019-04-16T19:56:43.964" v="114" actId="1076"/>
          <ac:spMkLst>
            <pc:docMk/>
            <pc:sldMk cId="3632482722" sldId="426"/>
            <ac:spMk id="2" creationId="{00000000-0000-0000-0000-000000000000}"/>
          </ac:spMkLst>
        </pc:spChg>
        <pc:spChg chg="mod">
          <ac:chgData name="Victor Valotto" userId="f8cd04a3a901a375" providerId="LiveId" clId="{5A345204-3C57-C94C-B1A3-E23824FCEA03}" dt="2019-04-16T19:56:49.669" v="115" actId="1076"/>
          <ac:spMkLst>
            <pc:docMk/>
            <pc:sldMk cId="3632482722" sldId="426"/>
            <ac:spMk id="3" creationId="{00000000-0000-0000-0000-000000000000}"/>
          </ac:spMkLst>
        </pc:spChg>
      </pc:sldChg>
      <pc:sldChg chg="modSp add">
        <pc:chgData name="Victor Valotto" userId="f8cd04a3a901a375" providerId="LiveId" clId="{5A345204-3C57-C94C-B1A3-E23824FCEA03}" dt="2019-04-16T19:56:31.399" v="108" actId="1076"/>
        <pc:sldMkLst>
          <pc:docMk/>
          <pc:sldMk cId="2145373325" sldId="427"/>
        </pc:sldMkLst>
        <pc:spChg chg="mod">
          <ac:chgData name="Victor Valotto" userId="f8cd04a3a901a375" providerId="LiveId" clId="{5A345204-3C57-C94C-B1A3-E23824FCEA03}" dt="2019-04-16T19:56:26.032" v="107" actId="14100"/>
          <ac:spMkLst>
            <pc:docMk/>
            <pc:sldMk cId="2145373325" sldId="427"/>
            <ac:spMk id="2" creationId="{00000000-0000-0000-0000-000000000000}"/>
          </ac:spMkLst>
        </pc:spChg>
        <pc:spChg chg="mod">
          <ac:chgData name="Victor Valotto" userId="f8cd04a3a901a375" providerId="LiveId" clId="{5A345204-3C57-C94C-B1A3-E23824FCEA03}" dt="2019-04-16T19:56:31.399" v="108" actId="1076"/>
          <ac:spMkLst>
            <pc:docMk/>
            <pc:sldMk cId="2145373325" sldId="427"/>
            <ac:spMk id="3" creationId="{00000000-0000-0000-0000-000000000000}"/>
          </ac:spMkLst>
        </pc:spChg>
      </pc:sldChg>
      <pc:sldChg chg="modSp add">
        <pc:chgData name="Victor Valotto" userId="f8cd04a3a901a375" providerId="LiveId" clId="{5A345204-3C57-C94C-B1A3-E23824FCEA03}" dt="2019-04-16T19:56:08.450" v="104" actId="1076"/>
        <pc:sldMkLst>
          <pc:docMk/>
          <pc:sldMk cId="546886567" sldId="429"/>
        </pc:sldMkLst>
        <pc:spChg chg="mod">
          <ac:chgData name="Victor Valotto" userId="f8cd04a3a901a375" providerId="LiveId" clId="{5A345204-3C57-C94C-B1A3-E23824FCEA03}" dt="2019-04-16T19:56:08.450" v="104" actId="1076"/>
          <ac:spMkLst>
            <pc:docMk/>
            <pc:sldMk cId="546886567" sldId="429"/>
            <ac:spMk id="2" creationId="{00000000-0000-0000-0000-000000000000}"/>
          </ac:spMkLst>
        </pc:spChg>
        <pc:spChg chg="mod">
          <ac:chgData name="Victor Valotto" userId="f8cd04a3a901a375" providerId="LiveId" clId="{5A345204-3C57-C94C-B1A3-E23824FCEA03}" dt="2019-04-16T19:56:08.450" v="104" actId="1076"/>
          <ac:spMkLst>
            <pc:docMk/>
            <pc:sldMk cId="546886567" sldId="429"/>
            <ac:spMk id="3" creationId="{00000000-0000-0000-0000-000000000000}"/>
          </ac:spMkLst>
        </pc:spChg>
      </pc:sldChg>
      <pc:sldChg chg="modSp add">
        <pc:chgData name="Victor Valotto" userId="f8cd04a3a901a375" providerId="LiveId" clId="{5A345204-3C57-C94C-B1A3-E23824FCEA03}" dt="2019-04-16T19:55:58.188" v="103" actId="1076"/>
        <pc:sldMkLst>
          <pc:docMk/>
          <pc:sldMk cId="4010979117" sldId="436"/>
        </pc:sldMkLst>
        <pc:spChg chg="mod">
          <ac:chgData name="Victor Valotto" userId="f8cd04a3a901a375" providerId="LiveId" clId="{5A345204-3C57-C94C-B1A3-E23824FCEA03}" dt="2019-04-16T19:55:58.188" v="103" actId="1076"/>
          <ac:spMkLst>
            <pc:docMk/>
            <pc:sldMk cId="4010979117" sldId="436"/>
            <ac:spMk id="4" creationId="{00000000-0000-0000-0000-000000000000}"/>
          </ac:spMkLst>
        </pc:spChg>
        <pc:spChg chg="mod">
          <ac:chgData name="Victor Valotto" userId="f8cd04a3a901a375" providerId="LiveId" clId="{5A345204-3C57-C94C-B1A3-E23824FCEA03}" dt="2019-04-16T19:55:44.172" v="99" actId="1076"/>
          <ac:spMkLst>
            <pc:docMk/>
            <pc:sldMk cId="4010979117" sldId="436"/>
            <ac:spMk id="5" creationId="{00000000-0000-0000-0000-000000000000}"/>
          </ac:spMkLst>
        </pc:spChg>
        <pc:spChg chg="mod">
          <ac:chgData name="Victor Valotto" userId="f8cd04a3a901a375" providerId="LiveId" clId="{5A345204-3C57-C94C-B1A3-E23824FCEA03}" dt="2019-04-16T19:55:44.172" v="99" actId="1076"/>
          <ac:spMkLst>
            <pc:docMk/>
            <pc:sldMk cId="4010979117" sldId="436"/>
            <ac:spMk id="6" creationId="{00000000-0000-0000-0000-000000000000}"/>
          </ac:spMkLst>
        </pc:spChg>
        <pc:spChg chg="mod">
          <ac:chgData name="Victor Valotto" userId="f8cd04a3a901a375" providerId="LiveId" clId="{5A345204-3C57-C94C-B1A3-E23824FCEA03}" dt="2019-04-16T19:55:44.172" v="99" actId="1076"/>
          <ac:spMkLst>
            <pc:docMk/>
            <pc:sldMk cId="4010979117" sldId="436"/>
            <ac:spMk id="7" creationId="{00000000-0000-0000-0000-000000000000}"/>
          </ac:spMkLst>
        </pc:spChg>
        <pc:spChg chg="mod">
          <ac:chgData name="Victor Valotto" userId="f8cd04a3a901a375" providerId="LiveId" clId="{5A345204-3C57-C94C-B1A3-E23824FCEA03}" dt="2019-04-16T19:55:44.172" v="99" actId="1076"/>
          <ac:spMkLst>
            <pc:docMk/>
            <pc:sldMk cId="4010979117" sldId="436"/>
            <ac:spMk id="8" creationId="{00000000-0000-0000-0000-000000000000}"/>
          </ac:spMkLst>
        </pc:spChg>
        <pc:spChg chg="mod">
          <ac:chgData name="Victor Valotto" userId="f8cd04a3a901a375" providerId="LiveId" clId="{5A345204-3C57-C94C-B1A3-E23824FCEA03}" dt="2019-04-16T19:55:44.172" v="99" actId="1076"/>
          <ac:spMkLst>
            <pc:docMk/>
            <pc:sldMk cId="4010979117" sldId="436"/>
            <ac:spMk id="9" creationId="{00000000-0000-0000-0000-000000000000}"/>
          </ac:spMkLst>
        </pc:spChg>
        <pc:spChg chg="mod">
          <ac:chgData name="Victor Valotto" userId="f8cd04a3a901a375" providerId="LiveId" clId="{5A345204-3C57-C94C-B1A3-E23824FCEA03}" dt="2019-04-16T19:55:44.172" v="99" actId="1076"/>
          <ac:spMkLst>
            <pc:docMk/>
            <pc:sldMk cId="4010979117" sldId="436"/>
            <ac:spMk id="10" creationId="{00000000-0000-0000-0000-000000000000}"/>
          </ac:spMkLst>
        </pc:spChg>
        <pc:spChg chg="mod">
          <ac:chgData name="Victor Valotto" userId="f8cd04a3a901a375" providerId="LiveId" clId="{5A345204-3C57-C94C-B1A3-E23824FCEA03}" dt="2019-04-16T19:55:44.172" v="99" actId="1076"/>
          <ac:spMkLst>
            <pc:docMk/>
            <pc:sldMk cId="4010979117" sldId="436"/>
            <ac:spMk id="14" creationId="{00000000-0000-0000-0000-000000000000}"/>
          </ac:spMkLst>
        </pc:spChg>
        <pc:spChg chg="mod">
          <ac:chgData name="Victor Valotto" userId="f8cd04a3a901a375" providerId="LiveId" clId="{5A345204-3C57-C94C-B1A3-E23824FCEA03}" dt="2019-04-16T19:55:44.172" v="99" actId="1076"/>
          <ac:spMkLst>
            <pc:docMk/>
            <pc:sldMk cId="4010979117" sldId="436"/>
            <ac:spMk id="15" creationId="{00000000-0000-0000-0000-000000000000}"/>
          </ac:spMkLst>
        </pc:spChg>
        <pc:spChg chg="mod">
          <ac:chgData name="Victor Valotto" userId="f8cd04a3a901a375" providerId="LiveId" clId="{5A345204-3C57-C94C-B1A3-E23824FCEA03}" dt="2019-04-16T19:55:44.172" v="99" actId="1076"/>
          <ac:spMkLst>
            <pc:docMk/>
            <pc:sldMk cId="4010979117" sldId="436"/>
            <ac:spMk id="16" creationId="{00000000-0000-0000-0000-000000000000}"/>
          </ac:spMkLst>
        </pc:spChg>
        <pc:spChg chg="mod">
          <ac:chgData name="Victor Valotto" userId="f8cd04a3a901a375" providerId="LiveId" clId="{5A345204-3C57-C94C-B1A3-E23824FCEA03}" dt="2019-04-16T19:55:44.172" v="99" actId="1076"/>
          <ac:spMkLst>
            <pc:docMk/>
            <pc:sldMk cId="4010979117" sldId="436"/>
            <ac:spMk id="17" creationId="{00000000-0000-0000-0000-000000000000}"/>
          </ac:spMkLst>
        </pc:spChg>
        <pc:spChg chg="mod">
          <ac:chgData name="Victor Valotto" userId="f8cd04a3a901a375" providerId="LiveId" clId="{5A345204-3C57-C94C-B1A3-E23824FCEA03}" dt="2019-04-16T19:55:44.172" v="99" actId="1076"/>
          <ac:spMkLst>
            <pc:docMk/>
            <pc:sldMk cId="4010979117" sldId="436"/>
            <ac:spMk id="18" creationId="{00000000-0000-0000-0000-000000000000}"/>
          </ac:spMkLst>
        </pc:spChg>
        <pc:spChg chg="mod">
          <ac:chgData name="Victor Valotto" userId="f8cd04a3a901a375" providerId="LiveId" clId="{5A345204-3C57-C94C-B1A3-E23824FCEA03}" dt="2019-04-16T19:55:44.172" v="99" actId="1076"/>
          <ac:spMkLst>
            <pc:docMk/>
            <pc:sldMk cId="4010979117" sldId="436"/>
            <ac:spMk id="19" creationId="{00000000-0000-0000-0000-000000000000}"/>
          </ac:spMkLst>
        </pc:spChg>
        <pc:spChg chg="mod">
          <ac:chgData name="Victor Valotto" userId="f8cd04a3a901a375" providerId="LiveId" clId="{5A345204-3C57-C94C-B1A3-E23824FCEA03}" dt="2019-04-16T19:55:44.172" v="99" actId="1076"/>
          <ac:spMkLst>
            <pc:docMk/>
            <pc:sldMk cId="4010979117" sldId="436"/>
            <ac:spMk id="20" creationId="{00000000-0000-0000-0000-000000000000}"/>
          </ac:spMkLst>
        </pc:spChg>
        <pc:spChg chg="mod">
          <ac:chgData name="Victor Valotto" userId="f8cd04a3a901a375" providerId="LiveId" clId="{5A345204-3C57-C94C-B1A3-E23824FCEA03}" dt="2019-04-16T19:55:52.867" v="102" actId="1076"/>
          <ac:spMkLst>
            <pc:docMk/>
            <pc:sldMk cId="4010979117" sldId="436"/>
            <ac:spMk id="24" creationId="{00000000-0000-0000-0000-000000000000}"/>
          </ac:spMkLst>
        </pc:spChg>
        <pc:spChg chg="mod">
          <ac:chgData name="Victor Valotto" userId="f8cd04a3a901a375" providerId="LiveId" clId="{5A345204-3C57-C94C-B1A3-E23824FCEA03}" dt="2019-04-16T19:55:44.172" v="99" actId="1076"/>
          <ac:spMkLst>
            <pc:docMk/>
            <pc:sldMk cId="4010979117" sldId="436"/>
            <ac:spMk id="25" creationId="{00000000-0000-0000-0000-000000000000}"/>
          </ac:spMkLst>
        </pc:spChg>
        <pc:spChg chg="mod">
          <ac:chgData name="Victor Valotto" userId="f8cd04a3a901a375" providerId="LiveId" clId="{5A345204-3C57-C94C-B1A3-E23824FCEA03}" dt="2019-04-16T19:55:44.172" v="99" actId="1076"/>
          <ac:spMkLst>
            <pc:docMk/>
            <pc:sldMk cId="4010979117" sldId="436"/>
            <ac:spMk id="26" creationId="{00000000-0000-0000-0000-000000000000}"/>
          </ac:spMkLst>
        </pc:spChg>
        <pc:spChg chg="mod">
          <ac:chgData name="Victor Valotto" userId="f8cd04a3a901a375" providerId="LiveId" clId="{5A345204-3C57-C94C-B1A3-E23824FCEA03}" dt="2019-04-16T19:55:44.172" v="99" actId="1076"/>
          <ac:spMkLst>
            <pc:docMk/>
            <pc:sldMk cId="4010979117" sldId="436"/>
            <ac:spMk id="27" creationId="{00000000-0000-0000-0000-000000000000}"/>
          </ac:spMkLst>
        </pc:spChg>
        <pc:spChg chg="mod">
          <ac:chgData name="Victor Valotto" userId="f8cd04a3a901a375" providerId="LiveId" clId="{5A345204-3C57-C94C-B1A3-E23824FCEA03}" dt="2019-04-16T19:55:44.172" v="99" actId="1076"/>
          <ac:spMkLst>
            <pc:docMk/>
            <pc:sldMk cId="4010979117" sldId="436"/>
            <ac:spMk id="28" creationId="{00000000-0000-0000-0000-000000000000}"/>
          </ac:spMkLst>
        </pc:spChg>
        <pc:spChg chg="mod">
          <ac:chgData name="Victor Valotto" userId="f8cd04a3a901a375" providerId="LiveId" clId="{5A345204-3C57-C94C-B1A3-E23824FCEA03}" dt="2019-04-16T19:55:44.172" v="99" actId="1076"/>
          <ac:spMkLst>
            <pc:docMk/>
            <pc:sldMk cId="4010979117" sldId="436"/>
            <ac:spMk id="29" creationId="{00000000-0000-0000-0000-000000000000}"/>
          </ac:spMkLst>
        </pc:spChg>
        <pc:spChg chg="mod">
          <ac:chgData name="Victor Valotto" userId="f8cd04a3a901a375" providerId="LiveId" clId="{5A345204-3C57-C94C-B1A3-E23824FCEA03}" dt="2019-04-16T19:55:44.172" v="99" actId="1076"/>
          <ac:spMkLst>
            <pc:docMk/>
            <pc:sldMk cId="4010979117" sldId="436"/>
            <ac:spMk id="33" creationId="{00000000-0000-0000-0000-000000000000}"/>
          </ac:spMkLst>
        </pc:spChg>
        <pc:spChg chg="mod">
          <ac:chgData name="Victor Valotto" userId="f8cd04a3a901a375" providerId="LiveId" clId="{5A345204-3C57-C94C-B1A3-E23824FCEA03}" dt="2019-04-16T19:55:44.172" v="99" actId="1076"/>
          <ac:spMkLst>
            <pc:docMk/>
            <pc:sldMk cId="4010979117" sldId="436"/>
            <ac:spMk id="34" creationId="{00000000-0000-0000-0000-000000000000}"/>
          </ac:spMkLst>
        </pc:spChg>
        <pc:spChg chg="mod">
          <ac:chgData name="Victor Valotto" userId="f8cd04a3a901a375" providerId="LiveId" clId="{5A345204-3C57-C94C-B1A3-E23824FCEA03}" dt="2019-04-16T19:55:44.172" v="99" actId="1076"/>
          <ac:spMkLst>
            <pc:docMk/>
            <pc:sldMk cId="4010979117" sldId="436"/>
            <ac:spMk id="35" creationId="{00000000-0000-0000-0000-000000000000}"/>
          </ac:spMkLst>
        </pc:spChg>
        <pc:spChg chg="mod">
          <ac:chgData name="Victor Valotto" userId="f8cd04a3a901a375" providerId="LiveId" clId="{5A345204-3C57-C94C-B1A3-E23824FCEA03}" dt="2019-04-16T19:55:44.172" v="99" actId="1076"/>
          <ac:spMkLst>
            <pc:docMk/>
            <pc:sldMk cId="4010979117" sldId="436"/>
            <ac:spMk id="36" creationId="{00000000-0000-0000-0000-000000000000}"/>
          </ac:spMkLst>
        </pc:spChg>
        <pc:spChg chg="mod">
          <ac:chgData name="Victor Valotto" userId="f8cd04a3a901a375" providerId="LiveId" clId="{5A345204-3C57-C94C-B1A3-E23824FCEA03}" dt="2019-04-16T19:55:44.172" v="99" actId="1076"/>
          <ac:spMkLst>
            <pc:docMk/>
            <pc:sldMk cId="4010979117" sldId="436"/>
            <ac:spMk id="37" creationId="{00000000-0000-0000-0000-000000000000}"/>
          </ac:spMkLst>
        </pc:spChg>
        <pc:spChg chg="mod">
          <ac:chgData name="Victor Valotto" userId="f8cd04a3a901a375" providerId="LiveId" clId="{5A345204-3C57-C94C-B1A3-E23824FCEA03}" dt="2019-04-16T19:55:44.172" v="99" actId="1076"/>
          <ac:spMkLst>
            <pc:docMk/>
            <pc:sldMk cId="4010979117" sldId="436"/>
            <ac:spMk id="38" creationId="{00000000-0000-0000-0000-000000000000}"/>
          </ac:spMkLst>
        </pc:spChg>
        <pc:spChg chg="mod">
          <ac:chgData name="Victor Valotto" userId="f8cd04a3a901a375" providerId="LiveId" clId="{5A345204-3C57-C94C-B1A3-E23824FCEA03}" dt="2019-04-16T19:55:44.172" v="99" actId="1076"/>
          <ac:spMkLst>
            <pc:docMk/>
            <pc:sldMk cId="4010979117" sldId="436"/>
            <ac:spMk id="39" creationId="{00000000-0000-0000-0000-000000000000}"/>
          </ac:spMkLst>
        </pc:spChg>
        <pc:spChg chg="mod">
          <ac:chgData name="Victor Valotto" userId="f8cd04a3a901a375" providerId="LiveId" clId="{5A345204-3C57-C94C-B1A3-E23824FCEA03}" dt="2019-04-16T19:55:25.360" v="98" actId="1076"/>
          <ac:spMkLst>
            <pc:docMk/>
            <pc:sldMk cId="4010979117" sldId="436"/>
            <ac:spMk id="40" creationId="{00000000-0000-0000-0000-000000000000}"/>
          </ac:spMkLst>
        </pc:spChg>
        <pc:spChg chg="mod">
          <ac:chgData name="Victor Valotto" userId="f8cd04a3a901a375" providerId="LiveId" clId="{5A345204-3C57-C94C-B1A3-E23824FCEA03}" dt="2019-04-16T19:55:44.172" v="99" actId="1076"/>
          <ac:spMkLst>
            <pc:docMk/>
            <pc:sldMk cId="4010979117" sldId="436"/>
            <ac:spMk id="43" creationId="{00000000-0000-0000-0000-000000000000}"/>
          </ac:spMkLst>
        </pc:spChg>
      </pc:sldChg>
      <pc:sldChg chg="modSp add">
        <pc:chgData name="Victor Valotto" userId="f8cd04a3a901a375" providerId="LiveId" clId="{5A345204-3C57-C94C-B1A3-E23824FCEA03}" dt="2019-04-16T19:55:06.606" v="95" actId="1076"/>
        <pc:sldMkLst>
          <pc:docMk/>
          <pc:sldMk cId="2467348581" sldId="437"/>
        </pc:sldMkLst>
        <pc:graphicFrameChg chg="mod modGraphic">
          <ac:chgData name="Victor Valotto" userId="f8cd04a3a901a375" providerId="LiveId" clId="{5A345204-3C57-C94C-B1A3-E23824FCEA03}" dt="2019-04-16T19:55:06.606" v="95" actId="1076"/>
          <ac:graphicFrameMkLst>
            <pc:docMk/>
            <pc:sldMk cId="2467348581" sldId="437"/>
            <ac:graphicFrameMk id="7" creationId="{00000000-0000-0000-0000-000000000000}"/>
          </ac:graphicFrameMkLst>
        </pc:graphicFrameChg>
      </pc:sldChg>
      <pc:sldChg chg="modSp add">
        <pc:chgData name="Victor Valotto" userId="f8cd04a3a901a375" providerId="LiveId" clId="{5A345204-3C57-C94C-B1A3-E23824FCEA03}" dt="2019-04-16T19:54:57.471" v="93" actId="1076"/>
        <pc:sldMkLst>
          <pc:docMk/>
          <pc:sldMk cId="1271076982" sldId="438"/>
        </pc:sldMkLst>
        <pc:graphicFrameChg chg="mod">
          <ac:chgData name="Victor Valotto" userId="f8cd04a3a901a375" providerId="LiveId" clId="{5A345204-3C57-C94C-B1A3-E23824FCEA03}" dt="2019-04-16T19:54:57.471" v="93" actId="1076"/>
          <ac:graphicFrameMkLst>
            <pc:docMk/>
            <pc:sldMk cId="1271076982" sldId="438"/>
            <ac:graphicFrameMk id="7" creationId="{00000000-0000-0000-0000-000000000000}"/>
          </ac:graphicFrameMkLst>
        </pc:graphicFrameChg>
      </pc:sldChg>
      <pc:sldChg chg="modSp add">
        <pc:chgData name="Victor Valotto" userId="f8cd04a3a901a375" providerId="LiveId" clId="{5A345204-3C57-C94C-B1A3-E23824FCEA03}" dt="2019-04-16T19:54:52.309" v="92" actId="1076"/>
        <pc:sldMkLst>
          <pc:docMk/>
          <pc:sldMk cId="839375828" sldId="439"/>
        </pc:sldMkLst>
        <pc:graphicFrameChg chg="mod modGraphic">
          <ac:chgData name="Victor Valotto" userId="f8cd04a3a901a375" providerId="LiveId" clId="{5A345204-3C57-C94C-B1A3-E23824FCEA03}" dt="2019-04-16T19:54:52.309" v="92" actId="1076"/>
          <ac:graphicFrameMkLst>
            <pc:docMk/>
            <pc:sldMk cId="839375828" sldId="439"/>
            <ac:graphicFrameMk id="7" creationId="{00000000-0000-0000-0000-000000000000}"/>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24/4/19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ln/>
        </p:spPr>
      </p:sp>
      <p:sp>
        <p:nvSpPr>
          <p:cNvPr id="45059" name="2 Marcador de notas"/>
          <p:cNvSpPr>
            <a:spLocks noGrp="1"/>
          </p:cNvSpPr>
          <p:nvPr>
            <p:ph type="body" idx="1"/>
          </p:nvPr>
        </p:nvSpPr>
        <p:spPr>
          <a:noFill/>
          <a:ln/>
        </p:spPr>
        <p:txBody>
          <a:bodyPr/>
          <a:lstStyle/>
          <a:p>
            <a:pPr eaLnBrk="1" hangingPunct="1"/>
            <a:endParaRPr lang="es-AR"/>
          </a:p>
        </p:txBody>
      </p:sp>
      <p:sp>
        <p:nvSpPr>
          <p:cNvPr id="45060" name="3 Marcador de número de diapositiva"/>
          <p:cNvSpPr>
            <a:spLocks noGrp="1"/>
          </p:cNvSpPr>
          <p:nvPr>
            <p:ph type="sldNum" sz="quarter" idx="5"/>
          </p:nvPr>
        </p:nvSpPr>
        <p:spPr>
          <a:noFill/>
        </p:spPr>
        <p:txBody>
          <a:bodyPr/>
          <a:lstStyle/>
          <a:p>
            <a:fld id="{5EB64960-B26E-4A4F-8A77-2329404D5793}" type="slidenum">
              <a:rPr lang="es-ES_tradnl" smtClean="0"/>
              <a:pPr/>
              <a:t>10</a:t>
            </a:fld>
            <a:endParaRPr lang="es-ES_tradnl"/>
          </a:p>
        </p:txBody>
      </p:sp>
    </p:spTree>
    <p:extLst>
      <p:ext uri="{BB962C8B-B14F-4D97-AF65-F5344CB8AC3E}">
        <p14:creationId xmlns:p14="http://schemas.microsoft.com/office/powerpoint/2010/main" val="2685674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474EE2D1-A231-4EA4-B7A7-610D0CA8118D}" type="slidenum">
              <a:rPr lang="en-US" smtClean="0"/>
              <a:pPr/>
              <a:t>42</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169989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CD8E99B-F385-4BAD-A4FD-D65978C06AD0}" type="slidenum">
              <a:rPr lang="en-US" smtClean="0"/>
              <a:pPr/>
              <a:t>43</a:t>
            </a:fld>
            <a:endParaRPr lang="en-US"/>
          </a:p>
        </p:txBody>
      </p:sp>
      <p:sp>
        <p:nvSpPr>
          <p:cNvPr id="31747" name="Rectangle 2"/>
          <p:cNvSpPr>
            <a:spLocks noGrp="1" noRot="1" noChangeAspect="1" noChangeArrowheads="1" noTextEdit="1"/>
          </p:cNvSpPr>
          <p:nvPr>
            <p:ph type="sldImg"/>
          </p:nvPr>
        </p:nvSpPr>
        <p:spPr>
          <a:xfrm>
            <a:off x="384175" y="685800"/>
            <a:ext cx="6091238" cy="3427413"/>
          </a:xfrm>
          <a:solidFill>
            <a:srgbClr val="FFFFFF"/>
          </a:solidFill>
          <a:ln/>
        </p:spPr>
      </p:sp>
      <p:sp>
        <p:nvSpPr>
          <p:cNvPr id="31748" name="Rectangle 3"/>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r>
              <a:rPr lang="es-ES_tradnl" sz="800"/>
              <a:t>Prueba de caja negra</a:t>
            </a:r>
          </a:p>
          <a:p>
            <a:r>
              <a:rPr lang="es-ES_tradnl" sz="800"/>
              <a:t>   También se la conoce como prueba producida por los datos o prueba de entrada/salida.</a:t>
            </a:r>
          </a:p>
          <a:p>
            <a:r>
              <a:rPr lang="es-ES_tradnl" sz="800"/>
              <a:t>   Usando esta estrategia la persona que efectúa la prueba considera el programa como una caja negra, se desentiende completamente del comportamiento y estructura internos del programa. Su interés se dirige solamente a encontrar circunstancias en las cuales el programa no se comporta de acuerdo con sus especificaciones. Los datos de prueba son preparados solamente en base a las especificaciones (sin aprovechar el conocimiento de la estructura interna del programa).</a:t>
            </a:r>
          </a:p>
          <a:p>
            <a:endParaRPr lang="es-ES_tradnl" sz="800"/>
          </a:p>
          <a:p>
            <a:r>
              <a:rPr lang="es-ES_tradnl" sz="800"/>
              <a:t>Pruebas de caja blanca:</a:t>
            </a:r>
          </a:p>
          <a:p>
            <a:r>
              <a:rPr lang="es-ES_tradnl" sz="800"/>
              <a:t>   Las pruebas de caja blanca ó lógicas, permiten examinar la estructura  interna del programa. Usando esta estrategia el operador de prueba obtiene datos de prueba a partir del exámen de la lógica del programa.</a:t>
            </a:r>
          </a:p>
          <a:p>
            <a:endParaRPr lang="es-ES_tradnl" sz="800"/>
          </a:p>
        </p:txBody>
      </p:sp>
    </p:spTree>
    <p:extLst>
      <p:ext uri="{BB962C8B-B14F-4D97-AF65-F5344CB8AC3E}">
        <p14:creationId xmlns:p14="http://schemas.microsoft.com/office/powerpoint/2010/main" val="305061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900EE490-B3EB-4BE5-9584-7A0FDB09BD3F}" type="slidenum">
              <a:rPr lang="en-US" smtClean="0"/>
              <a:pPr/>
              <a:t>44</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s-ES_tradnl"/>
              <a:t>Realizable a nivel de módulo o la unidad menor: no está limitado a probar la funcionalidad especificada en un caso de uso también se puede aplicar a la menor unidad de programa.</a:t>
            </a:r>
            <a:endParaRPr lang="es-ES"/>
          </a:p>
        </p:txBody>
      </p:sp>
    </p:spTree>
    <p:extLst>
      <p:ext uri="{BB962C8B-B14F-4D97-AF65-F5344CB8AC3E}">
        <p14:creationId xmlns:p14="http://schemas.microsoft.com/office/powerpoint/2010/main" val="1694024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48FA7A5-BA96-4A63-A41F-C43F7EB4F49C}" type="slidenum">
              <a:rPr lang="en-US" smtClean="0"/>
              <a:pPr/>
              <a:t>45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s-ES_tradnl"/>
              <a:t>Lamentablemente en general es independiente de las especificaciones, podría estar probando que el producto esté correctamente construido pero que no haga lo que se pretende.</a:t>
            </a:r>
            <a:endParaRPr lang="es-ES"/>
          </a:p>
        </p:txBody>
      </p:sp>
    </p:spTree>
    <p:extLst>
      <p:ext uri="{BB962C8B-B14F-4D97-AF65-F5344CB8AC3E}">
        <p14:creationId xmlns:p14="http://schemas.microsoft.com/office/powerpoint/2010/main" val="3747143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CFF49DC-BEAB-4977-B261-05506C30F368}" type="slidenum">
              <a:rPr lang="en-US" smtClean="0"/>
              <a:pPr/>
              <a:t>46</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s-ES_tradnl" sz="900"/>
              <a:t>1. Si el resultado de un caso de prueba no ha sido predefinido, existe la posibilidad que un resultado erróneo se interprete como correcto por efecto del fenómeno "se ve lo que se quiere ver". Una forma de combatir esta tendencia es estimular un examen detallado del resultado de la prueba mediante una completa descripción de lo que se espera a la salida del programa. Por ello un caso de prueba debe constar de dos componentes: una descripción de los datos de entrada y una descripción precisa de la salida esperada para esos datos de prueba.</a:t>
            </a:r>
          </a:p>
          <a:p>
            <a:endParaRPr lang="es-ES_tradnl" sz="900"/>
          </a:p>
          <a:p>
            <a:r>
              <a:rPr lang="es-ES_tradnl" sz="900"/>
              <a:t>2. Es extremadamente difícil para un programador que ha sido constructivo durante todo el tiempo de escritura de su programa, adoptar una actitud destructiva con respecto al mismo. Muchos programadores son incapaces de probar sus propios programas porque no logran adoptar la actitud mental necesaria: la de querer descubrir errores.</a:t>
            </a:r>
          </a:p>
          <a:p>
            <a:r>
              <a:rPr lang="es-ES_tradnl" sz="900"/>
              <a:t>Además, el programa puede contener errores por falsa interpretación del programador del enunciado del problema y es de esperar que esta situación se repita cuando intente probarlo.</a:t>
            </a:r>
          </a:p>
          <a:p>
            <a:r>
              <a:rPr lang="es-ES_tradnl" sz="900"/>
              <a:t>Esta exposición no pretende sostener que sea imposible para un programador probar su propio programa. Lo que afirma es que la prueba se hace con mayor efectividad si la realiza otra persona. Este argumento no se aplica al debugging, proceso que es llevado a cabo con mayor eficiencia por el programador.</a:t>
            </a:r>
          </a:p>
          <a:p>
            <a:endParaRPr lang="es-ES_tradnl" sz="900"/>
          </a:p>
          <a:p>
            <a:r>
              <a:rPr lang="es-ES_tradnl" sz="900"/>
              <a:t>3. Cuando se prueba un programa hay una tendencia natural a concentrarse en las condiciones de entrada esperadas y válidas e ignorar las inválidas e inesperadas. Los casos de prueba que representan condiciones de entrada inválidas e inesperadas tienen, en general, mayor facilidad para detectar errores que los casos preparados para condiciones de entradas válidas.</a:t>
            </a:r>
          </a:p>
          <a:p>
            <a:endParaRPr lang="es-ES_tradnl" sz="900"/>
          </a:p>
          <a:p>
            <a:r>
              <a:rPr lang="es-ES_tradnl" sz="900"/>
              <a:t>4. Este es un error que se comete a menudo y es una indicación del uso de una definición incorrecta de prueba, es decir, la suposición de que la prueba es el proceso de mostrar que el programa funciona correctamente.</a:t>
            </a:r>
          </a:p>
          <a:p>
            <a:endParaRPr lang="es-ES_tradnl" sz="900"/>
          </a:p>
        </p:txBody>
      </p:sp>
    </p:spTree>
    <p:extLst>
      <p:ext uri="{BB962C8B-B14F-4D97-AF65-F5344CB8AC3E}">
        <p14:creationId xmlns:p14="http://schemas.microsoft.com/office/powerpoint/2010/main" val="3285268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F06334E-F298-4A69-A9B5-E8CDD819E61D}" type="slidenum">
              <a:rPr lang="en-US" smtClean="0"/>
              <a:pPr/>
              <a:t>47</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s-ES_tradnl" sz="900"/>
              <a:t>6. Por ejemplo, si un programa consta de dos módulos o subrutinas A y B y se han encontrado cinco errores en el módulo A y solamente uno en el módulo B y si el módulo A no ha sido sometido intencionalmente  a pruebas más rigurosas que el B, entonces este principio dice que la probabilidad de que haya más errores es mayor en el módulo A que en el B. Otra forma de expresar lo mismo es decir que los errores parecen presentarse en grupos y que, en un programa típico, algunas secciones son mucho más propensas a tener errores que otras.</a:t>
            </a:r>
          </a:p>
          <a:p>
            <a:endParaRPr lang="es-ES_tradnl" sz="1400"/>
          </a:p>
          <a:p>
            <a:endParaRPr lang="es-ES"/>
          </a:p>
          <a:p>
            <a:endParaRPr lang="es-ES"/>
          </a:p>
        </p:txBody>
      </p:sp>
    </p:spTree>
    <p:extLst>
      <p:ext uri="{BB962C8B-B14F-4D97-AF65-F5344CB8AC3E}">
        <p14:creationId xmlns:p14="http://schemas.microsoft.com/office/powerpoint/2010/main" val="4170127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6488D75-CDEE-4331-9186-7B5B499E69F8}" type="slidenum">
              <a:rPr lang="en-US" smtClean="0"/>
              <a:pPr/>
              <a:t>48</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a:spcBef>
                <a:spcPts val="1200"/>
              </a:spcBef>
              <a:spcAft>
                <a:spcPts val="300"/>
              </a:spcAft>
            </a:pPr>
            <a:r>
              <a:rPr lang="es-AR" sz="1000"/>
              <a:t>Si traducimos el costo en cantidad de casos de prueba a diseñar y ejecutar (cobertura) se ve que si se intenta encontrar la totalidad de los errores llegará un momento que el costo se hará cada vez más alto sin lograr una descubrimiento de errores proporcional, sino por el contrario cada vez menor.</a:t>
            </a:r>
          </a:p>
          <a:p>
            <a:pPr>
              <a:spcBef>
                <a:spcPts val="1200"/>
              </a:spcBef>
              <a:spcAft>
                <a:spcPts val="300"/>
              </a:spcAft>
            </a:pPr>
            <a:r>
              <a:rPr lang="es-AR" sz="1000"/>
              <a:t>Es imposible probar un programa para encontrar todos sus errores. A continuación se incluye un gráfico que permite visualizar la relación existente entre el costo asociado a las pruebas y las probabilidades de encontrar errores en un programa.</a:t>
            </a:r>
          </a:p>
          <a:p>
            <a:r>
              <a:rPr lang="es-ES_tradnl" sz="800"/>
              <a:t>El objetivo es determinar qué componentes poseen mayor riesgo con el fin de preparar pruebas más exhaustivas sobre los mismos.</a:t>
            </a:r>
          </a:p>
          <a:p>
            <a:pPr>
              <a:spcBef>
                <a:spcPts val="1200"/>
              </a:spcBef>
              <a:spcAft>
                <a:spcPts val="300"/>
              </a:spcAft>
            </a:pPr>
            <a:endParaRPr lang="es-ES_tradnl" sz="1600"/>
          </a:p>
          <a:p>
            <a:endParaRPr lang="es-ES"/>
          </a:p>
        </p:txBody>
      </p:sp>
    </p:spTree>
    <p:extLst>
      <p:ext uri="{BB962C8B-B14F-4D97-AF65-F5344CB8AC3E}">
        <p14:creationId xmlns:p14="http://schemas.microsoft.com/office/powerpoint/2010/main" val="2162916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7B4F56-34D6-4107-9F17-384DFE25F71B}" type="slidenum">
              <a:rPr lang="en-US" smtClean="0"/>
              <a:pPr/>
              <a:t>49</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3186597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50</a:t>
            </a:fld>
            <a:endParaRPr lang="es-AR"/>
          </a:p>
        </p:txBody>
      </p:sp>
    </p:spTree>
    <p:extLst>
      <p:ext uri="{BB962C8B-B14F-4D97-AF65-F5344CB8AC3E}">
        <p14:creationId xmlns:p14="http://schemas.microsoft.com/office/powerpoint/2010/main" val="3132473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51</a:t>
            </a:fld>
            <a:endParaRPr lang="es-AR"/>
          </a:p>
        </p:txBody>
      </p:sp>
    </p:spTree>
    <p:extLst>
      <p:ext uri="{BB962C8B-B14F-4D97-AF65-F5344CB8AC3E}">
        <p14:creationId xmlns:p14="http://schemas.microsoft.com/office/powerpoint/2010/main" val="415659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D9032ADE-0650-4A00-861F-CCC546AA787C}" type="slidenum">
              <a:rPr lang="es-ES" smtClean="0"/>
              <a:t>32</a:t>
            </a:fld>
            <a:endParaRPr lang="es-ES" dirty="0"/>
          </a:p>
        </p:txBody>
      </p:sp>
    </p:spTree>
    <p:extLst>
      <p:ext uri="{BB962C8B-B14F-4D97-AF65-F5344CB8AC3E}">
        <p14:creationId xmlns:p14="http://schemas.microsoft.com/office/powerpoint/2010/main" val="236922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52</a:t>
            </a:fld>
            <a:endParaRPr lang="es-AR"/>
          </a:p>
        </p:txBody>
      </p:sp>
    </p:spTree>
    <p:extLst>
      <p:ext uri="{BB962C8B-B14F-4D97-AF65-F5344CB8AC3E}">
        <p14:creationId xmlns:p14="http://schemas.microsoft.com/office/powerpoint/2010/main" val="944913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xfrm>
            <a:off x="-139700" y="252413"/>
            <a:ext cx="7069138" cy="3976687"/>
          </a:xfrm>
          <a:ln/>
        </p:spPr>
      </p:sp>
      <p:sp>
        <p:nvSpPr>
          <p:cNvPr id="45059" name="2 Marcador de notas"/>
          <p:cNvSpPr>
            <a:spLocks noGrp="1"/>
          </p:cNvSpPr>
          <p:nvPr>
            <p:ph type="body" idx="1"/>
          </p:nvPr>
        </p:nvSpPr>
        <p:spPr>
          <a:noFill/>
          <a:ln/>
        </p:spPr>
        <p:txBody>
          <a:bodyPr/>
          <a:lstStyle/>
          <a:p>
            <a:endParaRPr lang="es-AR"/>
          </a:p>
        </p:txBody>
      </p:sp>
      <p:sp>
        <p:nvSpPr>
          <p:cNvPr id="45060" name="3 Marcador de número de diapositiva"/>
          <p:cNvSpPr>
            <a:spLocks noGrp="1"/>
          </p:cNvSpPr>
          <p:nvPr>
            <p:ph type="sldNum" sz="quarter" idx="5"/>
          </p:nvPr>
        </p:nvSpPr>
        <p:spPr>
          <a:noFill/>
        </p:spPr>
        <p:txBody>
          <a:bodyPr/>
          <a:lstStyle/>
          <a:p>
            <a:fld id="{0F76F9A0-FEC0-4724-ADEB-399EDBEB546C}" type="slidenum">
              <a:rPr lang="es-ES_tradnl" smtClean="0"/>
              <a:pPr/>
              <a:t>53</a:t>
            </a:fld>
            <a:endParaRPr lang="es-ES_tradnl"/>
          </a:p>
        </p:txBody>
      </p:sp>
    </p:spTree>
    <p:extLst>
      <p:ext uri="{BB962C8B-B14F-4D97-AF65-F5344CB8AC3E}">
        <p14:creationId xmlns:p14="http://schemas.microsoft.com/office/powerpoint/2010/main" val="400303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xfrm>
            <a:off x="-139700" y="252413"/>
            <a:ext cx="7069138" cy="3976687"/>
          </a:xfrm>
          <a:ln/>
        </p:spPr>
      </p:sp>
      <p:sp>
        <p:nvSpPr>
          <p:cNvPr id="46083" name="2 Marcador de notas"/>
          <p:cNvSpPr>
            <a:spLocks noGrp="1"/>
          </p:cNvSpPr>
          <p:nvPr>
            <p:ph type="body" idx="1"/>
          </p:nvPr>
        </p:nvSpPr>
        <p:spPr>
          <a:noFill/>
          <a:ln/>
        </p:spPr>
        <p:txBody>
          <a:bodyPr/>
          <a:lstStyle/>
          <a:p>
            <a:endParaRPr lang="es-AR"/>
          </a:p>
        </p:txBody>
      </p:sp>
      <p:sp>
        <p:nvSpPr>
          <p:cNvPr id="46084" name="3 Marcador de número de diapositiva"/>
          <p:cNvSpPr>
            <a:spLocks noGrp="1"/>
          </p:cNvSpPr>
          <p:nvPr>
            <p:ph type="sldNum" sz="quarter" idx="5"/>
          </p:nvPr>
        </p:nvSpPr>
        <p:spPr>
          <a:noFill/>
        </p:spPr>
        <p:txBody>
          <a:bodyPr/>
          <a:lstStyle/>
          <a:p>
            <a:fld id="{4CFD9050-7758-475A-8B91-95A310CD340F}" type="slidenum">
              <a:rPr lang="es-ES_tradnl" smtClean="0"/>
              <a:pPr/>
              <a:t>54</a:t>
            </a:fld>
            <a:endParaRPr lang="es-ES_tradnl"/>
          </a:p>
        </p:txBody>
      </p:sp>
    </p:spTree>
    <p:extLst>
      <p:ext uri="{BB962C8B-B14F-4D97-AF65-F5344CB8AC3E}">
        <p14:creationId xmlns:p14="http://schemas.microsoft.com/office/powerpoint/2010/main" val="702569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a:xfrm>
            <a:off x="744538" y="252413"/>
            <a:ext cx="5300662" cy="3976687"/>
          </a:xfrm>
          <a:ln/>
        </p:spPr>
      </p:sp>
      <p:sp>
        <p:nvSpPr>
          <p:cNvPr id="47107" name="2 Marcador de notas"/>
          <p:cNvSpPr>
            <a:spLocks noGrp="1"/>
          </p:cNvSpPr>
          <p:nvPr>
            <p:ph type="body" idx="1"/>
          </p:nvPr>
        </p:nvSpPr>
        <p:spPr>
          <a:noFill/>
          <a:ln/>
        </p:spPr>
        <p:txBody>
          <a:bodyPr/>
          <a:lstStyle/>
          <a:p>
            <a:endParaRPr lang="es-AR"/>
          </a:p>
        </p:txBody>
      </p:sp>
      <p:sp>
        <p:nvSpPr>
          <p:cNvPr id="47108" name="3 Marcador de número de diapositiva"/>
          <p:cNvSpPr>
            <a:spLocks noGrp="1"/>
          </p:cNvSpPr>
          <p:nvPr>
            <p:ph type="sldNum" sz="quarter" idx="5"/>
          </p:nvPr>
        </p:nvSpPr>
        <p:spPr>
          <a:noFill/>
        </p:spPr>
        <p:txBody>
          <a:bodyPr/>
          <a:lstStyle/>
          <a:p>
            <a:fld id="{996A9EB0-F9F4-4EBB-8C32-76F21ADFB683}" type="slidenum">
              <a:rPr lang="es-ES_tradnl" smtClean="0"/>
              <a:pPr/>
              <a:t>55</a:t>
            </a:fld>
            <a:endParaRPr lang="es-ES_tradnl"/>
          </a:p>
        </p:txBody>
      </p:sp>
    </p:spTree>
    <p:extLst>
      <p:ext uri="{BB962C8B-B14F-4D97-AF65-F5344CB8AC3E}">
        <p14:creationId xmlns:p14="http://schemas.microsoft.com/office/powerpoint/2010/main" val="2025105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a:xfrm>
            <a:off x="-139700" y="252413"/>
            <a:ext cx="7069138" cy="3976687"/>
          </a:xfrm>
          <a:ln/>
        </p:spPr>
      </p:sp>
      <p:sp>
        <p:nvSpPr>
          <p:cNvPr id="48131" name="2 Marcador de notas"/>
          <p:cNvSpPr>
            <a:spLocks noGrp="1"/>
          </p:cNvSpPr>
          <p:nvPr>
            <p:ph type="body" idx="1"/>
          </p:nvPr>
        </p:nvSpPr>
        <p:spPr>
          <a:noFill/>
          <a:ln/>
        </p:spPr>
        <p:txBody>
          <a:bodyPr/>
          <a:lstStyle/>
          <a:p>
            <a:endParaRPr lang="es-AR"/>
          </a:p>
        </p:txBody>
      </p:sp>
      <p:sp>
        <p:nvSpPr>
          <p:cNvPr id="48132" name="3 Marcador de número de diapositiva"/>
          <p:cNvSpPr>
            <a:spLocks noGrp="1"/>
          </p:cNvSpPr>
          <p:nvPr>
            <p:ph type="sldNum" sz="quarter" idx="5"/>
          </p:nvPr>
        </p:nvSpPr>
        <p:spPr>
          <a:noFill/>
        </p:spPr>
        <p:txBody>
          <a:bodyPr/>
          <a:lstStyle/>
          <a:p>
            <a:fld id="{CFE5E064-201F-47F0-A6A7-B6564F630194}" type="slidenum">
              <a:rPr lang="es-ES_tradnl" smtClean="0"/>
              <a:pPr/>
              <a:t>56</a:t>
            </a:fld>
            <a:endParaRPr lang="es-ES_tradnl"/>
          </a:p>
        </p:txBody>
      </p:sp>
    </p:spTree>
    <p:extLst>
      <p:ext uri="{BB962C8B-B14F-4D97-AF65-F5344CB8AC3E}">
        <p14:creationId xmlns:p14="http://schemas.microsoft.com/office/powerpoint/2010/main" val="1698027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a:xfrm>
            <a:off x="-139700" y="252413"/>
            <a:ext cx="7069138" cy="3976687"/>
          </a:xfrm>
          <a:ln/>
        </p:spPr>
      </p:sp>
      <p:sp>
        <p:nvSpPr>
          <p:cNvPr id="49155" name="2 Marcador de notas"/>
          <p:cNvSpPr>
            <a:spLocks noGrp="1"/>
          </p:cNvSpPr>
          <p:nvPr>
            <p:ph type="body" idx="1"/>
          </p:nvPr>
        </p:nvSpPr>
        <p:spPr>
          <a:noFill/>
          <a:ln/>
        </p:spPr>
        <p:txBody>
          <a:bodyPr/>
          <a:lstStyle/>
          <a:p>
            <a:endParaRPr lang="es-AR"/>
          </a:p>
        </p:txBody>
      </p:sp>
      <p:sp>
        <p:nvSpPr>
          <p:cNvPr id="49156" name="3 Marcador de número de diapositiva"/>
          <p:cNvSpPr>
            <a:spLocks noGrp="1"/>
          </p:cNvSpPr>
          <p:nvPr>
            <p:ph type="sldNum" sz="quarter" idx="5"/>
          </p:nvPr>
        </p:nvSpPr>
        <p:spPr>
          <a:noFill/>
        </p:spPr>
        <p:txBody>
          <a:bodyPr/>
          <a:lstStyle/>
          <a:p>
            <a:fld id="{E70C7045-DF7E-4202-ABC8-7517DD337B9B}" type="slidenum">
              <a:rPr lang="es-ES_tradnl" smtClean="0"/>
              <a:pPr/>
              <a:t>57</a:t>
            </a:fld>
            <a:endParaRPr lang="es-ES_tradnl"/>
          </a:p>
        </p:txBody>
      </p:sp>
    </p:spTree>
    <p:extLst>
      <p:ext uri="{BB962C8B-B14F-4D97-AF65-F5344CB8AC3E}">
        <p14:creationId xmlns:p14="http://schemas.microsoft.com/office/powerpoint/2010/main" val="2603241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p:cNvSpPr>
            <a:spLocks noGrp="1" noRot="1" noChangeAspect="1" noTextEdit="1"/>
          </p:cNvSpPr>
          <p:nvPr>
            <p:ph type="sldImg"/>
          </p:nvPr>
        </p:nvSpPr>
        <p:spPr>
          <a:xfrm>
            <a:off x="-139700" y="252413"/>
            <a:ext cx="7069138" cy="3976687"/>
          </a:xfrm>
          <a:ln/>
        </p:spPr>
      </p:sp>
      <p:sp>
        <p:nvSpPr>
          <p:cNvPr id="50179" name="2 Marcador de notas"/>
          <p:cNvSpPr>
            <a:spLocks noGrp="1"/>
          </p:cNvSpPr>
          <p:nvPr>
            <p:ph type="body" idx="1"/>
          </p:nvPr>
        </p:nvSpPr>
        <p:spPr>
          <a:noFill/>
          <a:ln/>
        </p:spPr>
        <p:txBody>
          <a:bodyPr/>
          <a:lstStyle/>
          <a:p>
            <a:endParaRPr lang="es-AR"/>
          </a:p>
        </p:txBody>
      </p:sp>
      <p:sp>
        <p:nvSpPr>
          <p:cNvPr id="50180" name="3 Marcador de número de diapositiva"/>
          <p:cNvSpPr>
            <a:spLocks noGrp="1"/>
          </p:cNvSpPr>
          <p:nvPr>
            <p:ph type="sldNum" sz="quarter" idx="5"/>
          </p:nvPr>
        </p:nvSpPr>
        <p:spPr>
          <a:noFill/>
        </p:spPr>
        <p:txBody>
          <a:bodyPr/>
          <a:lstStyle/>
          <a:p>
            <a:fld id="{20B30DA7-39C8-4AF1-9672-698AD7205CD0}" type="slidenum">
              <a:rPr lang="es-ES_tradnl" smtClean="0"/>
              <a:pPr/>
              <a:t>58</a:t>
            </a:fld>
            <a:endParaRPr lang="es-ES_tradnl"/>
          </a:p>
        </p:txBody>
      </p:sp>
    </p:spTree>
    <p:extLst>
      <p:ext uri="{BB962C8B-B14F-4D97-AF65-F5344CB8AC3E}">
        <p14:creationId xmlns:p14="http://schemas.microsoft.com/office/powerpoint/2010/main" val="1601782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59</a:t>
            </a:fld>
            <a:endParaRPr lang="es-AR"/>
          </a:p>
        </p:txBody>
      </p:sp>
    </p:spTree>
    <p:extLst>
      <p:ext uri="{BB962C8B-B14F-4D97-AF65-F5344CB8AC3E}">
        <p14:creationId xmlns:p14="http://schemas.microsoft.com/office/powerpoint/2010/main" val="2943462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60</a:t>
            </a:fld>
            <a:endParaRPr lang="es-AR"/>
          </a:p>
        </p:txBody>
      </p:sp>
    </p:spTree>
    <p:extLst>
      <p:ext uri="{BB962C8B-B14F-4D97-AF65-F5344CB8AC3E}">
        <p14:creationId xmlns:p14="http://schemas.microsoft.com/office/powerpoint/2010/main" val="2479812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p:spPr>
        <p:txBody>
          <a:bodyPr/>
          <a:lstStyle/>
          <a:p>
            <a:endParaRPr lang="es-AR"/>
          </a:p>
        </p:txBody>
      </p:sp>
      <p:sp>
        <p:nvSpPr>
          <p:cNvPr id="43012" name="3 Marcador de número de diapositiva"/>
          <p:cNvSpPr>
            <a:spLocks noGrp="1"/>
          </p:cNvSpPr>
          <p:nvPr>
            <p:ph type="sldNum" sz="quarter" idx="5"/>
          </p:nvPr>
        </p:nvSpPr>
        <p:spPr>
          <a:noFill/>
        </p:spPr>
        <p:txBody>
          <a:bodyPr/>
          <a:lstStyle/>
          <a:p>
            <a:fld id="{CCAD137A-5A62-4B57-BD3D-085F0F2F8EA0}" type="slidenum">
              <a:rPr lang="es-ES_tradnl" smtClean="0"/>
              <a:pPr/>
              <a:t>64</a:t>
            </a:fld>
            <a:endParaRPr lang="es-ES_tradnl"/>
          </a:p>
        </p:txBody>
      </p:sp>
    </p:spTree>
    <p:extLst>
      <p:ext uri="{BB962C8B-B14F-4D97-AF65-F5344CB8AC3E}">
        <p14:creationId xmlns:p14="http://schemas.microsoft.com/office/powerpoint/2010/main" val="1198002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8F68F23-1866-401E-A2E4-87724B6EFDBE}" type="slidenum">
              <a:rPr lang="en-US" smtClean="0"/>
              <a:pPr/>
              <a:t>34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buFontTx/>
              <a:buChar char="-"/>
            </a:pPr>
            <a:r>
              <a:rPr lang="es-ES_tradnl"/>
              <a:t>Referencia al proceso de planificación del framework</a:t>
            </a:r>
          </a:p>
          <a:p>
            <a:pPr eaLnBrk="1" hangingPunct="1">
              <a:buFontTx/>
              <a:buChar char="-"/>
            </a:pPr>
            <a:r>
              <a:rPr lang="es-ES"/>
              <a:t>Planificar en forma coordinada con las liberaciones de builds de productos</a:t>
            </a:r>
          </a:p>
          <a:p>
            <a:pPr eaLnBrk="1" hangingPunct="1">
              <a:buFontTx/>
              <a:buChar char="-"/>
            </a:pPr>
            <a:r>
              <a:rPr lang="es-ES"/>
              <a:t>Planificar las tareas de implementación del ambiente de testing</a:t>
            </a:r>
          </a:p>
        </p:txBody>
      </p:sp>
    </p:spTree>
    <p:extLst>
      <p:ext uri="{BB962C8B-B14F-4D97-AF65-F5344CB8AC3E}">
        <p14:creationId xmlns:p14="http://schemas.microsoft.com/office/powerpoint/2010/main" val="3167544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0DC6F23-458B-4E0D-A0F3-F31279919934}" type="slidenum">
              <a:rPr lang="en-US" smtClean="0"/>
              <a:pPr/>
              <a:t>35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s-AR"/>
              <a:t>Tarea personal</a:t>
            </a:r>
          </a:p>
          <a:p>
            <a:pPr eaLnBrk="1" hangingPunct="1"/>
            <a:r>
              <a:rPr lang="es-AR"/>
              <a:t>Técnica</a:t>
            </a:r>
          </a:p>
          <a:p>
            <a:pPr lvl="1" eaLnBrk="1" hangingPunct="1"/>
            <a:r>
              <a:rPr lang="es-AR"/>
              <a:t>Caja blanca o White box</a:t>
            </a:r>
          </a:p>
          <a:p>
            <a:pPr eaLnBrk="1" hangingPunct="1"/>
            <a:r>
              <a:rPr lang="es-AR"/>
              <a:t>Ventajas</a:t>
            </a:r>
          </a:p>
          <a:p>
            <a:pPr lvl="1" eaLnBrk="1" hangingPunct="1"/>
            <a:r>
              <a:rPr lang="es-AR"/>
              <a:t>Identificación temprana de errores</a:t>
            </a:r>
          </a:p>
          <a:p>
            <a:pPr lvl="1" eaLnBrk="1" hangingPunct="1"/>
            <a:r>
              <a:rPr lang="es-AR"/>
              <a:t>Prepara al componente para ser probado en forma integrada</a:t>
            </a:r>
          </a:p>
          <a:p>
            <a:pPr eaLnBrk="1" hangingPunct="1"/>
            <a:r>
              <a:rPr lang="es-AR"/>
              <a:t>Desventajas</a:t>
            </a:r>
          </a:p>
          <a:p>
            <a:pPr lvl="1" eaLnBrk="1" hangingPunct="1"/>
            <a:r>
              <a:rPr lang="es-ES_tradnl"/>
              <a:t>Relativa efectividad por realizarla el mismo programador</a:t>
            </a:r>
          </a:p>
          <a:p>
            <a:pPr lvl="1" eaLnBrk="1" hangingPunct="1"/>
            <a:r>
              <a:rPr lang="es-ES_tradnl"/>
              <a:t>Generalmente es una prueba informal</a:t>
            </a:r>
            <a:endParaRPr lang="es-ES"/>
          </a:p>
          <a:p>
            <a:pPr eaLnBrk="1" hangingPunct="1"/>
            <a:endParaRPr lang="es-ES"/>
          </a:p>
        </p:txBody>
      </p:sp>
    </p:spTree>
    <p:extLst>
      <p:ext uri="{BB962C8B-B14F-4D97-AF65-F5344CB8AC3E}">
        <p14:creationId xmlns:p14="http://schemas.microsoft.com/office/powerpoint/2010/main" val="211589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CBC3308-4DC7-403A-8DD1-A716950D1AC5}" type="slidenum">
              <a:rPr lang="en-US" smtClean="0"/>
              <a:pPr/>
              <a:t>36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s-ES_tradnl"/>
              <a:t>Estrategia de prueba Caja Negra</a:t>
            </a:r>
          </a:p>
          <a:p>
            <a:pPr eaLnBrk="1" hangingPunct="1"/>
            <a:r>
              <a:rPr lang="es-ES_tradnl"/>
              <a:t>En la que se desarrolla la prueba orientada desconociendo la estructura interna del modulo, basándose en especificaciones</a:t>
            </a:r>
          </a:p>
          <a:p>
            <a:pPr eaLnBrk="1" hangingPunct="1"/>
            <a:r>
              <a:rPr lang="es-ES_tradnl"/>
              <a:t>funcionales</a:t>
            </a:r>
            <a:endParaRPr lang="es-ES"/>
          </a:p>
        </p:txBody>
      </p:sp>
    </p:spTree>
    <p:extLst>
      <p:ext uri="{BB962C8B-B14F-4D97-AF65-F5344CB8AC3E}">
        <p14:creationId xmlns:p14="http://schemas.microsoft.com/office/powerpoint/2010/main" val="792068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9AE5929-0F64-446D-8514-606B3F672B84}" type="slidenum">
              <a:rPr lang="en-US" smtClean="0"/>
              <a:pPr/>
              <a:t>37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708358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C0A9FCE-1F55-4BC4-9AFF-152646DD63C8}" type="slidenum">
              <a:rPr lang="en-US" smtClean="0"/>
              <a:pPr/>
              <a:t>38</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s-ES_tradnl"/>
              <a:t>Los límites establecidos se refiere a los objetivos originales del producto, los acordados con el cliente o usuario.</a:t>
            </a:r>
            <a:endParaRPr lang="es-ES"/>
          </a:p>
        </p:txBody>
      </p:sp>
    </p:spTree>
    <p:extLst>
      <p:ext uri="{BB962C8B-B14F-4D97-AF65-F5344CB8AC3E}">
        <p14:creationId xmlns:p14="http://schemas.microsoft.com/office/powerpoint/2010/main" val="1746616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82ED57C-B687-41B6-8017-63E55A1A246B}" type="slidenum">
              <a:rPr lang="en-US" smtClean="0"/>
              <a:pPr/>
              <a:t>39</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2278746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41</a:t>
            </a:fld>
            <a:endParaRPr lang="es-AR"/>
          </a:p>
        </p:txBody>
      </p:sp>
    </p:spTree>
    <p:extLst>
      <p:ext uri="{BB962C8B-B14F-4D97-AF65-F5344CB8AC3E}">
        <p14:creationId xmlns:p14="http://schemas.microsoft.com/office/powerpoint/2010/main" val="108806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24/4/19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24/4/19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24/4/19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727200" y="381000"/>
            <a:ext cx="9448800" cy="685800"/>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812801" y="1524000"/>
            <a:ext cx="5084233"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00234" y="1524000"/>
            <a:ext cx="5084233"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2 Marcador de fecha"/>
          <p:cNvSpPr>
            <a:spLocks noGrp="1"/>
          </p:cNvSpPr>
          <p:nvPr>
            <p:ph type="dt" sz="half" idx="10"/>
          </p:nvPr>
        </p:nvSpPr>
        <p:spPr>
          <a:xfrm>
            <a:off x="8534400" y="6356350"/>
            <a:ext cx="3052064" cy="365760"/>
          </a:xfrm>
        </p:spPr>
        <p:txBody>
          <a:bodyPr/>
          <a:lstStyle/>
          <a:p>
            <a:pPr>
              <a:defRPr/>
            </a:pPr>
            <a:fld id="{9AB58835-F0EC-4B50-9104-FD8DC0C8FF15}" type="datetime1">
              <a:rPr lang="es-AR" smtClean="0"/>
              <a:t>24/4/19</a:t>
            </a:fld>
            <a:endParaRPr lang="es-AR"/>
          </a:p>
        </p:txBody>
      </p:sp>
      <p:sp>
        <p:nvSpPr>
          <p:cNvPr id="6" name="3 Marcador de pie de página"/>
          <p:cNvSpPr>
            <a:spLocks noGrp="1"/>
          </p:cNvSpPr>
          <p:nvPr>
            <p:ph type="ftr" sz="quarter" idx="11"/>
          </p:nvPr>
        </p:nvSpPr>
        <p:spPr>
          <a:xfrm>
            <a:off x="3864864" y="6356350"/>
            <a:ext cx="4673600" cy="365760"/>
          </a:xfrm>
        </p:spPr>
        <p:txBody>
          <a:bodyPr/>
          <a:lstStyle/>
          <a:p>
            <a:pPr>
              <a:defRPr/>
            </a:pPr>
            <a:r>
              <a:rPr lang="es-AR"/>
              <a:t>Ingeniería de Software </a:t>
            </a:r>
          </a:p>
        </p:txBody>
      </p:sp>
      <p:sp>
        <p:nvSpPr>
          <p:cNvPr id="7" name="4 Marcador de número de diapositiva"/>
          <p:cNvSpPr>
            <a:spLocks noGrp="1"/>
          </p:cNvSpPr>
          <p:nvPr>
            <p:ph type="sldNum" sz="quarter" idx="12"/>
          </p:nvPr>
        </p:nvSpPr>
        <p:spPr>
          <a:xfrm>
            <a:off x="650008" y="6350394"/>
            <a:ext cx="2641600" cy="365760"/>
          </a:xfrm>
        </p:spPr>
        <p:txBody>
          <a:bodyPr/>
          <a:lstStyle/>
          <a:p>
            <a:pPr>
              <a:defRPr/>
            </a:pPr>
            <a:fld id="{CCCA5E6D-6066-4569-979F-7A9BC7B2365A}" type="slidenum">
              <a:rPr lang="es-AR" smtClean="0"/>
              <a:pPr>
                <a:defRPr/>
              </a:pPr>
              <a:t>‹Nº›</a:t>
            </a:fld>
            <a:endParaRPr lang="es-AR"/>
          </a:p>
        </p:txBody>
      </p:sp>
    </p:spTree>
    <p:extLst>
      <p:ext uri="{BB962C8B-B14F-4D97-AF65-F5344CB8AC3E}">
        <p14:creationId xmlns:p14="http://schemas.microsoft.com/office/powerpoint/2010/main" val="2156036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727200" y="381000"/>
            <a:ext cx="9448800" cy="685800"/>
          </a:xfrm>
        </p:spPr>
        <p:txBody>
          <a:bodyPr/>
          <a:lstStyle/>
          <a:p>
            <a:r>
              <a:rPr lang="es-ES" dirty="0"/>
              <a:t>Haga clic para modificar el estilo de título del patrón</a:t>
            </a:r>
            <a:endParaRPr lang="es-AR" dirty="0"/>
          </a:p>
        </p:txBody>
      </p:sp>
      <p:sp>
        <p:nvSpPr>
          <p:cNvPr id="3" name="2 Marcador de tabla"/>
          <p:cNvSpPr>
            <a:spLocks noGrp="1"/>
          </p:cNvSpPr>
          <p:nvPr>
            <p:ph type="tbl" idx="1"/>
          </p:nvPr>
        </p:nvSpPr>
        <p:spPr>
          <a:xfrm>
            <a:off x="812800" y="1524000"/>
            <a:ext cx="10371667" cy="4572000"/>
          </a:xfrm>
        </p:spPr>
        <p:txBody>
          <a:bodyPr/>
          <a:lstStyle/>
          <a:p>
            <a:pPr lvl="0"/>
            <a:endParaRPr lang="es-AR" noProof="0"/>
          </a:p>
        </p:txBody>
      </p:sp>
      <p:sp>
        <p:nvSpPr>
          <p:cNvPr id="6" name="2 Marcador de fecha"/>
          <p:cNvSpPr>
            <a:spLocks noGrp="1"/>
          </p:cNvSpPr>
          <p:nvPr>
            <p:ph type="dt" sz="half" idx="10"/>
          </p:nvPr>
        </p:nvSpPr>
        <p:spPr>
          <a:xfrm>
            <a:off x="8534400" y="6356350"/>
            <a:ext cx="3052064" cy="365760"/>
          </a:xfrm>
        </p:spPr>
        <p:txBody>
          <a:bodyPr/>
          <a:lstStyle/>
          <a:p>
            <a:pPr>
              <a:defRPr/>
            </a:pPr>
            <a:fld id="{9AB58835-F0EC-4B50-9104-FD8DC0C8FF15}" type="datetime1">
              <a:rPr lang="es-AR" smtClean="0"/>
              <a:t>24/4/19</a:t>
            </a:fld>
            <a:endParaRPr lang="es-AR"/>
          </a:p>
        </p:txBody>
      </p:sp>
      <p:sp>
        <p:nvSpPr>
          <p:cNvPr id="7" name="3 Marcador de pie de página"/>
          <p:cNvSpPr>
            <a:spLocks noGrp="1"/>
          </p:cNvSpPr>
          <p:nvPr>
            <p:ph type="ftr" sz="quarter" idx="11"/>
          </p:nvPr>
        </p:nvSpPr>
        <p:spPr>
          <a:xfrm>
            <a:off x="3864864" y="6356350"/>
            <a:ext cx="4673600" cy="365760"/>
          </a:xfrm>
        </p:spPr>
        <p:txBody>
          <a:bodyPr/>
          <a:lstStyle/>
          <a:p>
            <a:pPr>
              <a:defRPr/>
            </a:pPr>
            <a:r>
              <a:rPr lang="es-AR"/>
              <a:t>Ingeniería de Software </a:t>
            </a:r>
          </a:p>
        </p:txBody>
      </p:sp>
      <p:sp>
        <p:nvSpPr>
          <p:cNvPr id="8" name="4 Marcador de número de diapositiva"/>
          <p:cNvSpPr>
            <a:spLocks noGrp="1"/>
          </p:cNvSpPr>
          <p:nvPr>
            <p:ph type="sldNum" sz="quarter" idx="12"/>
          </p:nvPr>
        </p:nvSpPr>
        <p:spPr>
          <a:xfrm>
            <a:off x="650008" y="6350394"/>
            <a:ext cx="2641600" cy="365760"/>
          </a:xfrm>
        </p:spPr>
        <p:txBody>
          <a:bodyPr/>
          <a:lstStyle/>
          <a:p>
            <a:pPr>
              <a:defRPr/>
            </a:pPr>
            <a:fld id="{CCCA5E6D-6066-4569-979F-7A9BC7B2365A}" type="slidenum">
              <a:rPr lang="es-AR" smtClean="0"/>
              <a:pPr>
                <a:defRPr/>
              </a:pPr>
              <a:t>‹Nº›</a:t>
            </a:fld>
            <a:endParaRPr lang="es-AR"/>
          </a:p>
        </p:txBody>
      </p:sp>
    </p:spTree>
    <p:extLst>
      <p:ext uri="{BB962C8B-B14F-4D97-AF65-F5344CB8AC3E}">
        <p14:creationId xmlns:p14="http://schemas.microsoft.com/office/powerpoint/2010/main" val="4131930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5" name="Date Placeholder 4"/>
          <p:cNvSpPr>
            <a:spLocks noGrp="1"/>
          </p:cNvSpPr>
          <p:nvPr>
            <p:ph type="dt" sz="half" idx="10"/>
          </p:nvPr>
        </p:nvSpPr>
        <p:spPr/>
        <p:txBody>
          <a:bodyPr/>
          <a:lstStyle/>
          <a:p>
            <a:fld id="{775EE55E-951E-D34B-8E4C-662AE1BEB374}" type="datetime1">
              <a:rPr lang="es-AR" smtClean="0"/>
              <a:t>24/4/19</a:t>
            </a:fld>
            <a:endParaRPr lang="es-AR"/>
          </a:p>
        </p:txBody>
      </p:sp>
      <p:sp>
        <p:nvSpPr>
          <p:cNvPr id="6" name="Footer Placeholder 5"/>
          <p:cNvSpPr>
            <a:spLocks noGrp="1"/>
          </p:cNvSpPr>
          <p:nvPr>
            <p:ph type="ftr" sz="quarter" idx="11"/>
          </p:nvPr>
        </p:nvSpPr>
        <p:spPr/>
        <p:txBody>
          <a:bodyPr/>
          <a:lstStyle/>
          <a:p>
            <a:r>
              <a:rPr lang="es-AR"/>
              <a:t>Introducción a la Ingeniería de Software en Productos Médicos</a:t>
            </a:r>
          </a:p>
        </p:txBody>
      </p:sp>
      <p:sp>
        <p:nvSpPr>
          <p:cNvPr id="7" name="Slide Number Placeholder 6"/>
          <p:cNvSpPr>
            <a:spLocks noGrp="1"/>
          </p:cNvSpPr>
          <p:nvPr>
            <p:ph type="sldNum" sz="quarter" idx="12"/>
          </p:nvPr>
        </p:nvSpPr>
        <p:spPr/>
        <p:txBody>
          <a:bodyPr/>
          <a:lstStyle/>
          <a:p>
            <a:fld id="{ADDD444B-9BA7-4839-9538-2E5C85273323}" type="slidenum">
              <a:rPr lang="es-AR" smtClean="0"/>
              <a:t>‹Nº›</a:t>
            </a:fld>
            <a:endParaRPr lang="es-AR"/>
          </a:p>
        </p:txBody>
      </p:sp>
      <p:sp>
        <p:nvSpPr>
          <p:cNvPr id="9" name="Content Placeholder 8"/>
          <p:cNvSpPr>
            <a:spLocks noGrp="1"/>
          </p:cNvSpPr>
          <p:nvPr>
            <p:ph sz="quarter" idx="13"/>
          </p:nvPr>
        </p:nvSpPr>
        <p:spPr>
          <a:xfrm>
            <a:off x="902207"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186856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24/4/19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24/4/19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24/4/19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24/4/19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24/4/19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24/4/19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24/4/19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24/4/19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24/4/19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5.wmf"/><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6.png"/><Relationship Id="rId4" Type="http://schemas.openxmlformats.org/officeDocument/2006/relationships/oleObject" Target="../embeddings/oleObject3.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endParaRPr lang="es-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7 Título"/>
          <p:cNvSpPr>
            <a:spLocks noGrp="1"/>
          </p:cNvSpPr>
          <p:nvPr>
            <p:ph type="title"/>
          </p:nvPr>
        </p:nvSpPr>
        <p:spPr/>
        <p:txBody>
          <a:bodyPr/>
          <a:lstStyle/>
          <a:p>
            <a:r>
              <a:rPr lang="es-AR" dirty="0"/>
              <a:t>Principios </a:t>
            </a:r>
            <a:r>
              <a:rPr lang="es-ES_tradnl" dirty="0">
                <a:ea typeface="Verdana" pitchFamily="34" charset="0"/>
                <a:cs typeface="Verdana" pitchFamily="34" charset="0"/>
              </a:rPr>
              <a:t>del </a:t>
            </a:r>
            <a:r>
              <a:rPr lang="es-ES_tradnl" dirty="0" err="1">
                <a:ea typeface="Verdana" pitchFamily="34" charset="0"/>
                <a:cs typeface="Verdana" pitchFamily="34" charset="0"/>
              </a:rPr>
              <a:t>testing</a:t>
            </a:r>
            <a:endParaRPr lang="es-AR" dirty="0">
              <a:ea typeface="Verdana" pitchFamily="34" charset="0"/>
              <a:cs typeface="Verdana" pitchFamily="34" charset="0"/>
            </a:endParaRPr>
          </a:p>
        </p:txBody>
      </p:sp>
      <p:sp>
        <p:nvSpPr>
          <p:cNvPr id="350211" name="Rectangle 3"/>
          <p:cNvSpPr>
            <a:spLocks noGrp="1" noChangeArrowheads="1"/>
          </p:cNvSpPr>
          <p:nvPr>
            <p:ph sz="quarter" idx="1"/>
          </p:nvPr>
        </p:nvSpPr>
        <p:spPr>
          <a:xfrm>
            <a:off x="4370115" y="1259691"/>
            <a:ext cx="6364560" cy="4465329"/>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Un buen caso de testeo es el que muestra que el programa no anda, no que funciona correctamente</a:t>
            </a:r>
            <a:endParaRPr lang="es-ES" sz="2400" dirty="0">
              <a:solidFill>
                <a:schemeClr val="accent3">
                  <a:lumMod val="60000"/>
                  <a:lumOff val="40000"/>
                </a:schemeClr>
              </a:solidFill>
              <a:ea typeface="Verdana" pitchFamily="34" charset="0"/>
              <a:cs typeface="Verdana" pitchFamily="34" charset="0"/>
            </a:endParaRPr>
          </a:p>
        </p:txBody>
      </p:sp>
      <p:pic>
        <p:nvPicPr>
          <p:cNvPr id="17412" name="Picture 4" descr="PE07405_"/>
          <p:cNvPicPr>
            <a:picLocks noChangeAspect="1" noChangeArrowheads="1"/>
          </p:cNvPicPr>
          <p:nvPr/>
        </p:nvPicPr>
        <p:blipFill>
          <a:blip r:embed="rId3" cstate="print"/>
          <a:srcRect/>
          <a:stretch>
            <a:fillRect/>
          </a:stretch>
        </p:blipFill>
        <p:spPr bwMode="auto">
          <a:xfrm>
            <a:off x="6818387" y="1385757"/>
            <a:ext cx="1368152" cy="1547185"/>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10</a:t>
            </a:fld>
            <a:endParaRPr lang="es-AR"/>
          </a:p>
        </p:txBody>
      </p:sp>
    </p:spTree>
    <p:extLst>
      <p:ext uri="{BB962C8B-B14F-4D97-AF65-F5344CB8AC3E}">
        <p14:creationId xmlns:p14="http://schemas.microsoft.com/office/powerpoint/2010/main" val="80569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08335" y="1180987"/>
            <a:ext cx="6934200" cy="3919223"/>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Nada es mas difícil que saber cuando dejar de testear.</a:t>
            </a:r>
            <a:endParaRPr lang="es-ES" sz="4000" dirty="0">
              <a:solidFill>
                <a:schemeClr val="bg2">
                  <a:lumMod val="50000"/>
                </a:schemeClr>
              </a:solidFill>
              <a:ea typeface="Verdana" pitchFamily="34" charset="0"/>
              <a:cs typeface="Verdana" pitchFamily="34" charset="0"/>
            </a:endParaRPr>
          </a:p>
        </p:txBody>
      </p:sp>
      <p:pic>
        <p:nvPicPr>
          <p:cNvPr id="8" name="Picture 4" descr="BS02070_"/>
          <p:cNvPicPr>
            <a:picLocks noChangeAspect="1" noChangeArrowheads="1"/>
          </p:cNvPicPr>
          <p:nvPr/>
        </p:nvPicPr>
        <p:blipFill>
          <a:blip r:embed="rId2" cstate="print"/>
          <a:srcRect/>
          <a:stretch>
            <a:fillRect/>
          </a:stretch>
        </p:blipFill>
        <p:spPr bwMode="auto">
          <a:xfrm>
            <a:off x="7236147" y="1715835"/>
            <a:ext cx="1020440" cy="1190923"/>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11</a:t>
            </a:fld>
            <a:endParaRPr lang="es-AR"/>
          </a:p>
        </p:txBody>
      </p:sp>
    </p:spTree>
    <p:extLst>
      <p:ext uri="{BB962C8B-B14F-4D97-AF65-F5344CB8AC3E}">
        <p14:creationId xmlns:p14="http://schemas.microsoft.com/office/powerpoint/2010/main" val="333500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39246" y="1309968"/>
            <a:ext cx="6858000" cy="4032448"/>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Uno no puede </a:t>
            </a:r>
            <a:r>
              <a:rPr lang="es-AR" sz="4000" dirty="0" err="1">
                <a:solidFill>
                  <a:schemeClr val="bg2">
                    <a:lumMod val="50000"/>
                  </a:schemeClr>
                </a:solidFill>
                <a:ea typeface="Verdana" pitchFamily="34" charset="0"/>
                <a:cs typeface="Verdana" pitchFamily="34" charset="0"/>
              </a:rPr>
              <a:t>autotestearse</a:t>
            </a:r>
            <a:r>
              <a:rPr lang="es-AR" dirty="0">
                <a:solidFill>
                  <a:schemeClr val="bg2">
                    <a:lumMod val="50000"/>
                  </a:schemeClr>
                </a:solidFill>
                <a:ea typeface="Verdana" pitchFamily="34" charset="0"/>
                <a:cs typeface="Verdana" pitchFamily="34" charset="0"/>
              </a:rPr>
              <a:t>.</a:t>
            </a:r>
            <a:endParaRPr lang="es-ES" dirty="0">
              <a:solidFill>
                <a:schemeClr val="bg2">
                  <a:lumMod val="50000"/>
                </a:schemeClr>
              </a:solidFill>
              <a:ea typeface="Verdana" pitchFamily="34" charset="0"/>
              <a:cs typeface="Verdana" pitchFamily="34" charset="0"/>
            </a:endParaRPr>
          </a:p>
        </p:txBody>
      </p:sp>
      <p:pic>
        <p:nvPicPr>
          <p:cNvPr id="8" name="Picture 4" descr="PE03057_"/>
          <p:cNvPicPr>
            <a:picLocks noChangeAspect="1" noChangeArrowheads="1"/>
          </p:cNvPicPr>
          <p:nvPr/>
        </p:nvPicPr>
        <p:blipFill>
          <a:blip r:embed="rId2" cstate="print"/>
          <a:srcRect/>
          <a:stretch>
            <a:fillRect/>
          </a:stretch>
        </p:blipFill>
        <p:spPr bwMode="auto">
          <a:xfrm>
            <a:off x="6759526" y="1690514"/>
            <a:ext cx="1504080" cy="1309928"/>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12</a:t>
            </a:fld>
            <a:endParaRPr lang="es-AR"/>
          </a:p>
        </p:txBody>
      </p:sp>
    </p:spTree>
    <p:extLst>
      <p:ext uri="{BB962C8B-B14F-4D97-AF65-F5344CB8AC3E}">
        <p14:creationId xmlns:p14="http://schemas.microsoft.com/office/powerpoint/2010/main" val="93758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24314" y="1545927"/>
            <a:ext cx="6934200" cy="3888432"/>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Parte ineludible del test es determinar cual es el resultado esperado</a:t>
            </a:r>
            <a:r>
              <a:rPr lang="es-AR" dirty="0">
                <a:solidFill>
                  <a:schemeClr val="bg2">
                    <a:lumMod val="50000"/>
                  </a:schemeClr>
                </a:solidFill>
                <a:ea typeface="Verdana" pitchFamily="34" charset="0"/>
                <a:cs typeface="Verdana" pitchFamily="34" charset="0"/>
              </a:rPr>
              <a:t>. </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S00654_"/>
          <p:cNvPicPr>
            <a:picLocks noChangeAspect="1" noChangeArrowheads="1"/>
          </p:cNvPicPr>
          <p:nvPr/>
        </p:nvPicPr>
        <p:blipFill>
          <a:blip r:embed="rId2" cstate="print"/>
          <a:srcRect/>
          <a:stretch>
            <a:fillRect/>
          </a:stretch>
        </p:blipFill>
        <p:spPr bwMode="auto">
          <a:xfrm>
            <a:off x="6930231" y="1689944"/>
            <a:ext cx="1303338" cy="1274763"/>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13</a:t>
            </a:fld>
            <a:endParaRPr lang="es-AR"/>
          </a:p>
        </p:txBody>
      </p:sp>
    </p:spTree>
    <p:extLst>
      <p:ext uri="{BB962C8B-B14F-4D97-AF65-F5344CB8AC3E}">
        <p14:creationId xmlns:p14="http://schemas.microsoft.com/office/powerpoint/2010/main" val="357706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54674" y="1205294"/>
            <a:ext cx="6768752" cy="3951320"/>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test debe ser reproducible.</a:t>
            </a:r>
            <a:endParaRPr lang="es-ES" sz="4000" dirty="0">
              <a:solidFill>
                <a:schemeClr val="bg2">
                  <a:lumMod val="50000"/>
                </a:schemeClr>
              </a:solidFill>
              <a:ea typeface="Verdana" pitchFamily="34" charset="0"/>
              <a:cs typeface="Verdana" pitchFamily="34" charset="0"/>
            </a:endParaRPr>
          </a:p>
        </p:txBody>
      </p:sp>
      <p:pic>
        <p:nvPicPr>
          <p:cNvPr id="8" name="Picture 4" descr="BD10470_"/>
          <p:cNvPicPr>
            <a:picLocks noChangeAspect="1" noChangeArrowheads="1"/>
          </p:cNvPicPr>
          <p:nvPr/>
        </p:nvPicPr>
        <p:blipFill>
          <a:blip r:embed="rId2" cstate="print"/>
          <a:srcRect/>
          <a:stretch>
            <a:fillRect/>
          </a:stretch>
        </p:blipFill>
        <p:spPr bwMode="auto">
          <a:xfrm>
            <a:off x="6270898" y="1495724"/>
            <a:ext cx="2590800" cy="1341438"/>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14</a:t>
            </a:fld>
            <a:endParaRPr lang="es-AR"/>
          </a:p>
        </p:txBody>
      </p:sp>
    </p:spTree>
    <p:extLst>
      <p:ext uri="{BB962C8B-B14F-4D97-AF65-F5344CB8AC3E}">
        <p14:creationId xmlns:p14="http://schemas.microsoft.com/office/powerpoint/2010/main" val="3141378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49675" y="1556792"/>
            <a:ext cx="6921624" cy="3744416"/>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Casos para condiciones válidas e inválidas.</a:t>
            </a:r>
            <a:endParaRPr lang="es-ES" sz="4000" dirty="0">
              <a:solidFill>
                <a:schemeClr val="bg2">
                  <a:lumMod val="50000"/>
                </a:schemeClr>
              </a:solidFill>
              <a:ea typeface="Verdana" pitchFamily="34" charset="0"/>
              <a:cs typeface="Verdana" pitchFamily="34" charset="0"/>
            </a:endParaRPr>
          </a:p>
        </p:txBody>
      </p:sp>
      <p:pic>
        <p:nvPicPr>
          <p:cNvPr id="8" name="Picture 4" descr="BD04969_"/>
          <p:cNvPicPr>
            <a:picLocks noChangeAspect="1" noChangeArrowheads="1"/>
          </p:cNvPicPr>
          <p:nvPr/>
        </p:nvPicPr>
        <p:blipFill>
          <a:blip r:embed="rId2" cstate="print"/>
          <a:srcRect/>
          <a:stretch>
            <a:fillRect/>
          </a:stretch>
        </p:blipFill>
        <p:spPr bwMode="auto">
          <a:xfrm>
            <a:off x="7062415" y="2023717"/>
            <a:ext cx="1383644" cy="1279901"/>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15</a:t>
            </a:fld>
            <a:endParaRPr lang="es-AR"/>
          </a:p>
        </p:txBody>
      </p:sp>
    </p:spTree>
    <p:extLst>
      <p:ext uri="{BB962C8B-B14F-4D97-AF65-F5344CB8AC3E}">
        <p14:creationId xmlns:p14="http://schemas.microsoft.com/office/powerpoint/2010/main" val="2378522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196954" y="1429345"/>
            <a:ext cx="6781800" cy="3734726"/>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Inspeccionar todos los resultados de lo testeado.</a:t>
            </a:r>
            <a:endParaRPr lang="es-ES" sz="4000" dirty="0">
              <a:solidFill>
                <a:schemeClr val="bg2">
                  <a:lumMod val="50000"/>
                </a:schemeClr>
              </a:solidFill>
              <a:ea typeface="Verdana" pitchFamily="34" charset="0"/>
              <a:cs typeface="Verdana" pitchFamily="34" charset="0"/>
            </a:endParaRPr>
          </a:p>
        </p:txBody>
      </p:sp>
      <p:pic>
        <p:nvPicPr>
          <p:cNvPr id="8" name="Picture 4" descr="PE01460_"/>
          <p:cNvPicPr>
            <a:picLocks noChangeAspect="1" noChangeArrowheads="1"/>
          </p:cNvPicPr>
          <p:nvPr/>
        </p:nvPicPr>
        <p:blipFill>
          <a:blip r:embed="rId2" cstate="print"/>
          <a:srcRect/>
          <a:stretch>
            <a:fillRect/>
          </a:stretch>
        </p:blipFill>
        <p:spPr bwMode="auto">
          <a:xfrm>
            <a:off x="6988188" y="1806764"/>
            <a:ext cx="1199332" cy="1489944"/>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16</a:t>
            </a:fld>
            <a:endParaRPr lang="es-AR"/>
          </a:p>
        </p:txBody>
      </p:sp>
    </p:spTree>
    <p:extLst>
      <p:ext uri="{BB962C8B-B14F-4D97-AF65-F5344CB8AC3E}">
        <p14:creationId xmlns:p14="http://schemas.microsoft.com/office/powerpoint/2010/main" val="58400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368974" y="1123837"/>
            <a:ext cx="6308524" cy="4360842"/>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A medida que avanza el testeo crece la probabilidad de NO encontrar errores.</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PE01451_"/>
          <p:cNvPicPr>
            <a:picLocks noChangeAspect="1" noChangeArrowheads="1"/>
          </p:cNvPicPr>
          <p:nvPr/>
        </p:nvPicPr>
        <p:blipFill>
          <a:blip r:embed="rId2" cstate="print"/>
          <a:srcRect/>
          <a:stretch>
            <a:fillRect/>
          </a:stretch>
        </p:blipFill>
        <p:spPr bwMode="auto">
          <a:xfrm>
            <a:off x="6673230" y="1267853"/>
            <a:ext cx="1949202" cy="1628234"/>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17</a:t>
            </a:fld>
            <a:endParaRPr lang="es-AR"/>
          </a:p>
        </p:txBody>
      </p:sp>
    </p:spTree>
    <p:extLst>
      <p:ext uri="{BB962C8B-B14F-4D97-AF65-F5344CB8AC3E}">
        <p14:creationId xmlns:p14="http://schemas.microsoft.com/office/powerpoint/2010/main" val="50936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68391" y="1273895"/>
            <a:ext cx="7002016" cy="3888432"/>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mejor programador debe realizar el testeo de caja blanca.</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D06793_"/>
          <p:cNvPicPr>
            <a:picLocks noChangeAspect="1" noChangeArrowheads="1"/>
          </p:cNvPicPr>
          <p:nvPr/>
        </p:nvPicPr>
        <p:blipFill>
          <a:blip r:embed="rId2" cstate="print"/>
          <a:srcRect/>
          <a:stretch>
            <a:fillRect/>
          </a:stretch>
        </p:blipFill>
        <p:spPr bwMode="auto">
          <a:xfrm>
            <a:off x="6932688" y="1777952"/>
            <a:ext cx="1501651" cy="1576595"/>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18</a:t>
            </a:fld>
            <a:endParaRPr lang="es-AR"/>
          </a:p>
        </p:txBody>
      </p:sp>
    </p:spTree>
    <p:extLst>
      <p:ext uri="{BB962C8B-B14F-4D97-AF65-F5344CB8AC3E}">
        <p14:creationId xmlns:p14="http://schemas.microsoft.com/office/powerpoint/2010/main" val="57074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440982" y="1530499"/>
            <a:ext cx="6584752" cy="3519272"/>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mejor usuario debe realizar el testeo de caja negra.</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D07434_"/>
          <p:cNvPicPr>
            <a:picLocks noChangeAspect="1" noChangeArrowheads="1"/>
          </p:cNvPicPr>
          <p:nvPr/>
        </p:nvPicPr>
        <p:blipFill>
          <a:blip r:embed="rId2" cstate="print"/>
          <a:srcRect/>
          <a:stretch>
            <a:fillRect/>
          </a:stretch>
        </p:blipFill>
        <p:spPr bwMode="auto">
          <a:xfrm>
            <a:off x="6880225" y="1647738"/>
            <a:ext cx="1746250" cy="1668463"/>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19</a:t>
            </a:fld>
            <a:endParaRPr lang="es-AR"/>
          </a:p>
        </p:txBody>
      </p:sp>
    </p:spTree>
    <p:extLst>
      <p:ext uri="{BB962C8B-B14F-4D97-AF65-F5344CB8AC3E}">
        <p14:creationId xmlns:p14="http://schemas.microsoft.com/office/powerpoint/2010/main" val="145219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24/4/19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2</a:t>
            </a:fld>
            <a:endParaRPr lang="es-AR"/>
          </a:p>
        </p:txBody>
      </p:sp>
      <p:sp>
        <p:nvSpPr>
          <p:cNvPr id="6" name="Título 5"/>
          <p:cNvSpPr>
            <a:spLocks noGrp="1"/>
          </p:cNvSpPr>
          <p:nvPr>
            <p:ph type="title"/>
          </p:nvPr>
        </p:nvSpPr>
        <p:spPr/>
        <p:txBody>
          <a:bodyPr>
            <a:normAutofit/>
          </a:bodyPr>
          <a:lstStyle/>
          <a:p>
            <a:pPr>
              <a:spcBef>
                <a:spcPts val="1200"/>
              </a:spcBef>
              <a:spcAft>
                <a:spcPts val="300"/>
              </a:spcAft>
            </a:pPr>
            <a:r>
              <a:rPr lang="es-ES_tradnl" dirty="0" err="1">
                <a:latin typeface="Calibri"/>
                <a:cs typeface="Calibri"/>
              </a:rPr>
              <a:t>Testing</a:t>
            </a:r>
            <a:r>
              <a:rPr lang="es-ES_tradnl" dirty="0">
                <a:latin typeface="Calibri"/>
                <a:cs typeface="Calibri"/>
              </a:rPr>
              <a:t> de Software - definición</a:t>
            </a:r>
            <a:endParaRPr lang="es-AR" dirty="0">
              <a:latin typeface="Calibri"/>
              <a:cs typeface="Calibri"/>
            </a:endParaRPr>
          </a:p>
        </p:txBody>
      </p:sp>
      <p:sp>
        <p:nvSpPr>
          <p:cNvPr id="7" name="Text Box 3"/>
          <p:cNvSpPr txBox="1">
            <a:spLocks noChangeArrowheads="1"/>
          </p:cNvSpPr>
          <p:nvPr/>
        </p:nvSpPr>
        <p:spPr bwMode="auto">
          <a:xfrm>
            <a:off x="3996930" y="2039119"/>
            <a:ext cx="6950075" cy="2527300"/>
          </a:xfrm>
          <a:prstGeom prst="rect">
            <a:avLst/>
          </a:prstGeom>
          <a:solidFill>
            <a:schemeClr val="accent1">
              <a:lumMod val="20000"/>
              <a:lumOff val="80000"/>
            </a:schemeClr>
          </a:solidFill>
          <a:ln w="9525">
            <a:noFill/>
            <a:miter lim="800000"/>
            <a:headEnd/>
            <a:tailEnd/>
          </a:ln>
          <a:effec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ts val="1200"/>
              </a:spcBef>
              <a:spcAft>
                <a:spcPts val="300"/>
              </a:spcAft>
            </a:pPr>
            <a:endParaRPr lang="es-AR" sz="2400" dirty="0">
              <a:latin typeface="Calibri"/>
              <a:cs typeface="Calibri"/>
            </a:endParaRPr>
          </a:p>
          <a:p>
            <a:pPr algn="ctr" eaLnBrk="1" hangingPunct="1">
              <a:spcBef>
                <a:spcPts val="1200"/>
              </a:spcBef>
              <a:spcAft>
                <a:spcPts val="300"/>
              </a:spcAft>
            </a:pPr>
            <a:r>
              <a:rPr lang="es-AR" sz="2400" dirty="0">
                <a:latin typeface="Calibri"/>
                <a:cs typeface="Calibri"/>
              </a:rPr>
              <a:t>“Es el proceso de ejecutar un programa con el fin de encontrar errores.”</a:t>
            </a:r>
          </a:p>
          <a:p>
            <a:pPr algn="ctr" eaLnBrk="1" hangingPunct="1">
              <a:lnSpc>
                <a:spcPct val="150000"/>
              </a:lnSpc>
              <a:spcBef>
                <a:spcPct val="5000"/>
              </a:spcBef>
              <a:buFont typeface="Wingdings" charset="0"/>
              <a:buNone/>
            </a:pPr>
            <a:r>
              <a:rPr kumimoji="1" lang="es-ES_tradnl" sz="2400" dirty="0">
                <a:latin typeface="Calibri"/>
                <a:cs typeface="Calibri"/>
              </a:rPr>
              <a:t>(</a:t>
            </a:r>
            <a:r>
              <a:rPr kumimoji="1" lang="es-ES_tradnl" sz="2400" dirty="0" err="1">
                <a:latin typeface="Calibri"/>
                <a:cs typeface="Calibri"/>
              </a:rPr>
              <a:t>The</a:t>
            </a:r>
            <a:r>
              <a:rPr kumimoji="1" lang="es-ES_tradnl" sz="2400" dirty="0">
                <a:latin typeface="Calibri"/>
                <a:cs typeface="Calibri"/>
              </a:rPr>
              <a:t> Art of Software </a:t>
            </a:r>
            <a:r>
              <a:rPr kumimoji="1" lang="es-ES_tradnl" sz="2400" dirty="0" err="1">
                <a:latin typeface="Calibri"/>
                <a:cs typeface="Calibri"/>
              </a:rPr>
              <a:t>Testing</a:t>
            </a:r>
            <a:r>
              <a:rPr kumimoji="1" lang="es-ES_tradnl" sz="2400" dirty="0">
                <a:latin typeface="Calibri"/>
                <a:cs typeface="Calibri"/>
              </a:rPr>
              <a:t>, Myers)</a:t>
            </a:r>
          </a:p>
          <a:p>
            <a:pPr eaLnBrk="1" hangingPunct="1">
              <a:spcBef>
                <a:spcPts val="1200"/>
              </a:spcBef>
              <a:spcAft>
                <a:spcPts val="300"/>
              </a:spcAft>
            </a:pPr>
            <a:endParaRPr lang="es-ES_tradnl" sz="2400" b="1" dirty="0">
              <a:latin typeface="Calibri"/>
              <a:cs typeface="Calibri"/>
            </a:endParaRPr>
          </a:p>
        </p:txBody>
      </p:sp>
    </p:spTree>
    <p:extLst>
      <p:ext uri="{BB962C8B-B14F-4D97-AF65-F5344CB8AC3E}">
        <p14:creationId xmlns:p14="http://schemas.microsoft.com/office/powerpoint/2010/main" val="1124163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404109" y="1484784"/>
            <a:ext cx="6727058" cy="3888432"/>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testeo es parte del proceso de desarrollo.</a:t>
            </a:r>
          </a:p>
          <a:p>
            <a:pPr eaLnBrk="1" hangingPunct="1">
              <a:buClr>
                <a:srgbClr val="FFCC99"/>
              </a:buClr>
              <a:defRPr/>
            </a:pPr>
            <a:endParaRPr lang="es-ES" dirty="0">
              <a:solidFill>
                <a:schemeClr val="bg2">
                  <a:lumMod val="50000"/>
                </a:schemeClr>
              </a:solidFill>
              <a:ea typeface="Verdana" pitchFamily="34" charset="0"/>
              <a:cs typeface="Verdana" pitchFamily="34" charset="0"/>
            </a:endParaRPr>
          </a:p>
        </p:txBody>
      </p:sp>
      <p:pic>
        <p:nvPicPr>
          <p:cNvPr id="8" name="Picture 4" descr="BD19698_"/>
          <p:cNvPicPr>
            <a:picLocks noChangeAspect="1" noChangeArrowheads="1"/>
          </p:cNvPicPr>
          <p:nvPr/>
        </p:nvPicPr>
        <p:blipFill>
          <a:blip r:embed="rId2" cstate="print"/>
          <a:srcRect/>
          <a:stretch>
            <a:fillRect/>
          </a:stretch>
        </p:blipFill>
        <p:spPr bwMode="auto">
          <a:xfrm>
            <a:off x="6903542" y="1842746"/>
            <a:ext cx="1524372" cy="1471903"/>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20</a:t>
            </a:fld>
            <a:endParaRPr lang="es-AR"/>
          </a:p>
        </p:txBody>
      </p:sp>
    </p:spTree>
    <p:extLst>
      <p:ext uri="{BB962C8B-B14F-4D97-AF65-F5344CB8AC3E}">
        <p14:creationId xmlns:p14="http://schemas.microsoft.com/office/powerpoint/2010/main" val="254772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182666" y="1280729"/>
            <a:ext cx="6705600" cy="3948470"/>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Nunca se modifica un programa a efectos de ser mas fácilmente testeado.</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D20033_"/>
          <p:cNvPicPr>
            <a:picLocks noChangeAspect="1" noChangeArrowheads="1"/>
          </p:cNvPicPr>
          <p:nvPr/>
        </p:nvPicPr>
        <p:blipFill>
          <a:blip r:embed="rId2" cstate="print"/>
          <a:srcRect/>
          <a:stretch>
            <a:fillRect/>
          </a:stretch>
        </p:blipFill>
        <p:spPr bwMode="auto">
          <a:xfrm>
            <a:off x="6676914" y="1500213"/>
            <a:ext cx="1549074" cy="1167997"/>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21</a:t>
            </a:fld>
            <a:endParaRPr lang="es-AR"/>
          </a:p>
        </p:txBody>
      </p:sp>
    </p:spTree>
    <p:extLst>
      <p:ext uri="{BB962C8B-B14F-4D97-AF65-F5344CB8AC3E}">
        <p14:creationId xmlns:p14="http://schemas.microsoft.com/office/powerpoint/2010/main" val="1602096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39816" y="1484784"/>
            <a:ext cx="6705600" cy="3948470"/>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a:buNone/>
              <a:defRPr/>
            </a:pPr>
            <a:r>
              <a:rPr lang="es-AR" sz="4000" dirty="0">
                <a:solidFill>
                  <a:schemeClr val="accent1"/>
                </a:solidFill>
                <a:cs typeface="Calibri"/>
              </a:rPr>
              <a:t>Es imposible probar lo que no se sabe cómo funciona!</a:t>
            </a:r>
            <a:endParaRPr lang="es-AR" sz="4000" dirty="0">
              <a:solidFill>
                <a:schemeClr val="bg2">
                  <a:lumMod val="50000"/>
                </a:schemeClr>
              </a:solidFill>
              <a:ea typeface="Verdana" pitchFamily="34" charset="0"/>
              <a:cs typeface="Calibri"/>
            </a:endParaRP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6" name="Imagen 5"/>
          <p:cNvPicPr>
            <a:picLocks noChangeAspect="1"/>
          </p:cNvPicPr>
          <p:nvPr/>
        </p:nvPicPr>
        <p:blipFill>
          <a:blip r:embed="rId2"/>
          <a:stretch>
            <a:fillRect/>
          </a:stretch>
        </p:blipFill>
        <p:spPr>
          <a:xfrm>
            <a:off x="6976120" y="1700808"/>
            <a:ext cx="1224136" cy="1224136"/>
          </a:xfrm>
          <a:prstGeom prst="rect">
            <a:avLst/>
          </a:prstGeom>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22</a:t>
            </a:fld>
            <a:endParaRPr lang="es-AR"/>
          </a:p>
        </p:txBody>
      </p:sp>
    </p:spTree>
    <p:extLst>
      <p:ext uri="{BB962C8B-B14F-4D97-AF65-F5344CB8AC3E}">
        <p14:creationId xmlns:p14="http://schemas.microsoft.com/office/powerpoint/2010/main" val="476503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 Proceso de </a:t>
            </a:r>
            <a:r>
              <a:rPr lang="es-ES" dirty="0" err="1"/>
              <a:t>Testing</a:t>
            </a:r>
            <a:r>
              <a:rPr lang="es-ES" dirty="0"/>
              <a:t> de Software</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EB7486CE-3996-0F4A-99FF-63CDAF73E2AD}" type="datetime1">
              <a:rPr lang="es-AR" smtClean="0"/>
              <a:t>24/4/19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23</a:t>
            </a:fld>
            <a:endParaRPr lang="es-AR"/>
          </a:p>
        </p:txBody>
      </p:sp>
    </p:spTree>
    <p:extLst>
      <p:ext uri="{BB962C8B-B14F-4D97-AF65-F5344CB8AC3E}">
        <p14:creationId xmlns:p14="http://schemas.microsoft.com/office/powerpoint/2010/main" val="986745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¿Cuándo se detectan los errores?</a:t>
            </a:r>
          </a:p>
        </p:txBody>
      </p:sp>
      <p:grpSp>
        <p:nvGrpSpPr>
          <p:cNvPr id="7" name="Group 6"/>
          <p:cNvGrpSpPr>
            <a:grpSpLocks/>
          </p:cNvGrpSpPr>
          <p:nvPr/>
        </p:nvGrpSpPr>
        <p:grpSpPr bwMode="auto">
          <a:xfrm>
            <a:off x="2989264" y="1270020"/>
            <a:ext cx="8702675" cy="1749425"/>
            <a:chOff x="86" y="1082"/>
            <a:chExt cx="5482" cy="1102"/>
          </a:xfrm>
        </p:grpSpPr>
        <p:grpSp>
          <p:nvGrpSpPr>
            <p:cNvPr id="8" name="Group 7"/>
            <p:cNvGrpSpPr>
              <a:grpSpLocks/>
            </p:cNvGrpSpPr>
            <p:nvPr/>
          </p:nvGrpSpPr>
          <p:grpSpPr bwMode="auto">
            <a:xfrm>
              <a:off x="86" y="1082"/>
              <a:ext cx="5482" cy="264"/>
              <a:chOff x="86" y="986"/>
              <a:chExt cx="5482" cy="264"/>
            </a:xfrm>
          </p:grpSpPr>
          <p:grpSp>
            <p:nvGrpSpPr>
              <p:cNvPr id="18" name="Group 8"/>
              <p:cNvGrpSpPr>
                <a:grpSpLocks/>
              </p:cNvGrpSpPr>
              <p:nvPr/>
            </p:nvGrpSpPr>
            <p:grpSpPr bwMode="auto">
              <a:xfrm>
                <a:off x="960" y="1010"/>
                <a:ext cx="4608" cy="240"/>
                <a:chOff x="576" y="1008"/>
                <a:chExt cx="4608" cy="240"/>
              </a:xfrm>
            </p:grpSpPr>
            <p:sp>
              <p:nvSpPr>
                <p:cNvPr id="20" name="Rectangle 9"/>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dirty="0">
                      <a:solidFill>
                        <a:schemeClr val="bg2">
                          <a:lumMod val="50000"/>
                        </a:schemeClr>
                      </a:solidFill>
                      <a:latin typeface="Verdana" pitchFamily="34" charset="0"/>
                      <a:ea typeface="Verdana" pitchFamily="34" charset="0"/>
                      <a:cs typeface="Verdana" pitchFamily="34" charset="0"/>
                    </a:rPr>
                    <a:t>Análisis</a:t>
                  </a:r>
                  <a:endParaRPr lang="es-ES" sz="1400" dirty="0">
                    <a:solidFill>
                      <a:schemeClr val="bg2">
                        <a:lumMod val="50000"/>
                      </a:schemeClr>
                    </a:solidFill>
                    <a:latin typeface="Verdana" pitchFamily="34" charset="0"/>
                    <a:ea typeface="Verdana" pitchFamily="34" charset="0"/>
                    <a:cs typeface="Verdana" pitchFamily="34" charset="0"/>
                  </a:endParaRPr>
                </a:p>
              </p:txBody>
            </p:sp>
            <p:sp>
              <p:nvSpPr>
                <p:cNvPr id="21" name="Rectangle 10"/>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2" name="Rectangle 11"/>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3" name="Rectangle 12"/>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Documentac.</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4" name="Rectangle 13"/>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5" name="Rectangle 14"/>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19" name="Text Box 15"/>
              <p:cNvSpPr txBox="1">
                <a:spLocks noChangeArrowheads="1"/>
              </p:cNvSpPr>
              <p:nvPr/>
            </p:nvSpPr>
            <p:spPr bwMode="auto">
              <a:xfrm>
                <a:off x="86" y="986"/>
                <a:ext cx="602"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Origen</a:t>
                </a:r>
                <a:endParaRPr lang="es-ES" dirty="0">
                  <a:solidFill>
                    <a:schemeClr val="bg2">
                      <a:lumMod val="50000"/>
                    </a:schemeClr>
                  </a:solidFill>
                  <a:latin typeface="Verdana" pitchFamily="34" charset="0"/>
                  <a:ea typeface="Verdana" pitchFamily="34" charset="0"/>
                  <a:cs typeface="Verdana" pitchFamily="34" charset="0"/>
                </a:endParaRPr>
              </a:p>
            </p:txBody>
          </p:sp>
        </p:grpSp>
        <p:grpSp>
          <p:nvGrpSpPr>
            <p:cNvPr id="9" name="Group 16"/>
            <p:cNvGrpSpPr>
              <a:grpSpLocks/>
            </p:cNvGrpSpPr>
            <p:nvPr/>
          </p:nvGrpSpPr>
          <p:grpSpPr bwMode="auto">
            <a:xfrm>
              <a:off x="86" y="1920"/>
              <a:ext cx="5482" cy="264"/>
              <a:chOff x="86" y="1802"/>
              <a:chExt cx="5482" cy="264"/>
            </a:xfrm>
          </p:grpSpPr>
          <p:grpSp>
            <p:nvGrpSpPr>
              <p:cNvPr id="10" name="Group 17"/>
              <p:cNvGrpSpPr>
                <a:grpSpLocks/>
              </p:cNvGrpSpPr>
              <p:nvPr/>
            </p:nvGrpSpPr>
            <p:grpSpPr bwMode="auto">
              <a:xfrm>
                <a:off x="960" y="1826"/>
                <a:ext cx="4608" cy="240"/>
                <a:chOff x="576" y="1008"/>
                <a:chExt cx="4608" cy="240"/>
              </a:xfrm>
            </p:grpSpPr>
            <p:sp>
              <p:nvSpPr>
                <p:cNvPr id="12" name="Rectangle 18"/>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Análisis</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3" name="Rectangle 19"/>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4" name="Rectangle 20"/>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5" name="Rectangle 21"/>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Documentac.</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6" name="Rectangle 22"/>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7" name="Rectangle 23"/>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11" name="Text Box 24"/>
              <p:cNvSpPr txBox="1">
                <a:spLocks noChangeArrowheads="1"/>
              </p:cNvSpPr>
              <p:nvPr/>
            </p:nvSpPr>
            <p:spPr bwMode="auto">
              <a:xfrm>
                <a:off x="86" y="1802"/>
                <a:ext cx="831" cy="233"/>
              </a:xfrm>
              <a:prstGeom prst="rect">
                <a:avLst/>
              </a:prstGeom>
              <a:noFill/>
              <a:ln w="9525">
                <a:noFill/>
                <a:miter lim="800000"/>
                <a:headEnd/>
                <a:tailEnd/>
              </a:ln>
            </p:spPr>
            <p:txBody>
              <a:bodyPr wrap="none">
                <a:spAutoFit/>
              </a:bodyPr>
              <a:lstStyle/>
              <a:p>
                <a:pPr eaLnBrk="0" hangingPunct="0"/>
                <a:r>
                  <a:rPr lang="es-MX">
                    <a:solidFill>
                      <a:schemeClr val="bg2">
                        <a:lumMod val="50000"/>
                      </a:schemeClr>
                    </a:solidFill>
                    <a:latin typeface="Verdana" pitchFamily="34" charset="0"/>
                    <a:ea typeface="Verdana" pitchFamily="34" charset="0"/>
                    <a:cs typeface="Verdana" pitchFamily="34" charset="0"/>
                  </a:rPr>
                  <a:t>Detección</a:t>
                </a:r>
                <a:endParaRPr lang="es-ES">
                  <a:solidFill>
                    <a:schemeClr val="bg2">
                      <a:lumMod val="50000"/>
                    </a:schemeClr>
                  </a:solidFill>
                  <a:latin typeface="Verdana" pitchFamily="34" charset="0"/>
                  <a:ea typeface="Verdana" pitchFamily="34" charset="0"/>
                  <a:cs typeface="Verdana" pitchFamily="34" charset="0"/>
                </a:endParaRPr>
              </a:p>
            </p:txBody>
          </p:sp>
        </p:grpSp>
      </p:grpSp>
      <p:sp>
        <p:nvSpPr>
          <p:cNvPr id="26" name="Line 25"/>
          <p:cNvSpPr>
            <a:spLocks noChangeShapeType="1"/>
          </p:cNvSpPr>
          <p:nvPr/>
        </p:nvSpPr>
        <p:spPr bwMode="auto">
          <a:xfrm>
            <a:off x="4910138" y="1685944"/>
            <a:ext cx="60960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27" name="Line 26"/>
          <p:cNvSpPr>
            <a:spLocks noChangeShapeType="1"/>
          </p:cNvSpPr>
          <p:nvPr/>
        </p:nvSpPr>
        <p:spPr bwMode="auto">
          <a:xfrm>
            <a:off x="6205538" y="1685944"/>
            <a:ext cx="48006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28" name="Line 27"/>
          <p:cNvSpPr>
            <a:spLocks noChangeShapeType="1"/>
          </p:cNvSpPr>
          <p:nvPr/>
        </p:nvSpPr>
        <p:spPr bwMode="auto">
          <a:xfrm>
            <a:off x="7424738" y="1685944"/>
            <a:ext cx="24384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29" name="Line 28"/>
          <p:cNvSpPr>
            <a:spLocks noChangeShapeType="1"/>
          </p:cNvSpPr>
          <p:nvPr/>
        </p:nvSpPr>
        <p:spPr bwMode="auto">
          <a:xfrm>
            <a:off x="8643938" y="1685944"/>
            <a:ext cx="23622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30" name="Line 29"/>
          <p:cNvSpPr>
            <a:spLocks noChangeShapeType="1"/>
          </p:cNvSpPr>
          <p:nvPr/>
        </p:nvSpPr>
        <p:spPr bwMode="auto">
          <a:xfrm>
            <a:off x="9863138" y="1685944"/>
            <a:ext cx="11430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31" name="Line 30"/>
          <p:cNvSpPr>
            <a:spLocks noChangeShapeType="1"/>
          </p:cNvSpPr>
          <p:nvPr/>
        </p:nvSpPr>
        <p:spPr bwMode="auto">
          <a:xfrm>
            <a:off x="11082338" y="1685944"/>
            <a:ext cx="0" cy="9525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grpSp>
        <p:nvGrpSpPr>
          <p:cNvPr id="32" name="Group 31"/>
          <p:cNvGrpSpPr>
            <a:grpSpLocks/>
          </p:cNvGrpSpPr>
          <p:nvPr/>
        </p:nvGrpSpPr>
        <p:grpSpPr bwMode="auto">
          <a:xfrm>
            <a:off x="2989264" y="3730644"/>
            <a:ext cx="8702675" cy="1803400"/>
            <a:chOff x="86" y="2632"/>
            <a:chExt cx="5482" cy="1136"/>
          </a:xfrm>
        </p:grpSpPr>
        <p:grpSp>
          <p:nvGrpSpPr>
            <p:cNvPr id="33" name="Group 32"/>
            <p:cNvGrpSpPr>
              <a:grpSpLocks/>
            </p:cNvGrpSpPr>
            <p:nvPr/>
          </p:nvGrpSpPr>
          <p:grpSpPr bwMode="auto">
            <a:xfrm>
              <a:off x="86" y="2632"/>
              <a:ext cx="5482" cy="264"/>
              <a:chOff x="86" y="2496"/>
              <a:chExt cx="5482" cy="264"/>
            </a:xfrm>
          </p:grpSpPr>
          <p:grpSp>
            <p:nvGrpSpPr>
              <p:cNvPr id="43" name="Group 33"/>
              <p:cNvGrpSpPr>
                <a:grpSpLocks/>
              </p:cNvGrpSpPr>
              <p:nvPr/>
            </p:nvGrpSpPr>
            <p:grpSpPr bwMode="auto">
              <a:xfrm>
                <a:off x="960" y="2520"/>
                <a:ext cx="4608" cy="240"/>
                <a:chOff x="576" y="1008"/>
                <a:chExt cx="4608" cy="240"/>
              </a:xfrm>
            </p:grpSpPr>
            <p:sp>
              <p:nvSpPr>
                <p:cNvPr id="45" name="Rectangle 34"/>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Análisis</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6" name="Rectangle 35"/>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7" name="Rectangle 36"/>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8" name="Rectangle 37"/>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dirty="0">
                      <a:solidFill>
                        <a:schemeClr val="bg2">
                          <a:lumMod val="50000"/>
                        </a:schemeClr>
                      </a:solidFill>
                      <a:latin typeface="Verdana" pitchFamily="34" charset="0"/>
                      <a:ea typeface="Verdana" pitchFamily="34" charset="0"/>
                      <a:cs typeface="Verdana" pitchFamily="34" charset="0"/>
                    </a:rPr>
                    <a:t>Documentac.</a:t>
                  </a:r>
                  <a:endParaRPr lang="es-ES" sz="1400" dirty="0">
                    <a:solidFill>
                      <a:schemeClr val="bg2">
                        <a:lumMod val="50000"/>
                      </a:schemeClr>
                    </a:solidFill>
                    <a:latin typeface="Verdana" pitchFamily="34" charset="0"/>
                    <a:ea typeface="Verdana" pitchFamily="34" charset="0"/>
                    <a:cs typeface="Verdana" pitchFamily="34" charset="0"/>
                  </a:endParaRPr>
                </a:p>
              </p:txBody>
            </p:sp>
            <p:sp>
              <p:nvSpPr>
                <p:cNvPr id="49" name="Rectangle 38"/>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50" name="Rectangle 39"/>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44" name="Text Box 40"/>
              <p:cNvSpPr txBox="1">
                <a:spLocks noChangeArrowheads="1"/>
              </p:cNvSpPr>
              <p:nvPr/>
            </p:nvSpPr>
            <p:spPr bwMode="auto">
              <a:xfrm>
                <a:off x="86" y="2496"/>
                <a:ext cx="602"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Origen</a:t>
                </a:r>
                <a:endParaRPr lang="es-ES" dirty="0">
                  <a:solidFill>
                    <a:schemeClr val="bg2">
                      <a:lumMod val="50000"/>
                    </a:schemeClr>
                  </a:solidFill>
                  <a:latin typeface="Verdana" pitchFamily="34" charset="0"/>
                  <a:ea typeface="Verdana" pitchFamily="34" charset="0"/>
                  <a:cs typeface="Verdana" pitchFamily="34" charset="0"/>
                </a:endParaRPr>
              </a:p>
            </p:txBody>
          </p:sp>
        </p:grpSp>
        <p:grpSp>
          <p:nvGrpSpPr>
            <p:cNvPr id="34" name="Group 41"/>
            <p:cNvGrpSpPr>
              <a:grpSpLocks/>
            </p:cNvGrpSpPr>
            <p:nvPr/>
          </p:nvGrpSpPr>
          <p:grpSpPr bwMode="auto">
            <a:xfrm>
              <a:off x="86" y="3504"/>
              <a:ext cx="5482" cy="264"/>
              <a:chOff x="86" y="3312"/>
              <a:chExt cx="5482" cy="264"/>
            </a:xfrm>
          </p:grpSpPr>
          <p:grpSp>
            <p:nvGrpSpPr>
              <p:cNvPr id="35" name="Group 42"/>
              <p:cNvGrpSpPr>
                <a:grpSpLocks/>
              </p:cNvGrpSpPr>
              <p:nvPr/>
            </p:nvGrpSpPr>
            <p:grpSpPr bwMode="auto">
              <a:xfrm>
                <a:off x="960" y="3336"/>
                <a:ext cx="4608" cy="240"/>
                <a:chOff x="576" y="1008"/>
                <a:chExt cx="4608" cy="240"/>
              </a:xfrm>
            </p:grpSpPr>
            <p:sp>
              <p:nvSpPr>
                <p:cNvPr id="37" name="Rectangle 43"/>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Análisis</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38" name="Rectangle 44"/>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39" name="Rectangle 45"/>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0" name="Rectangle 46"/>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Documentac.</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1" name="Rectangle 47"/>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2" name="Rectangle 48"/>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36" name="Text Box 49"/>
              <p:cNvSpPr txBox="1">
                <a:spLocks noChangeArrowheads="1"/>
              </p:cNvSpPr>
              <p:nvPr/>
            </p:nvSpPr>
            <p:spPr bwMode="auto">
              <a:xfrm>
                <a:off x="86" y="3312"/>
                <a:ext cx="831"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Detección</a:t>
                </a:r>
                <a:endParaRPr lang="es-ES" dirty="0">
                  <a:solidFill>
                    <a:schemeClr val="bg2">
                      <a:lumMod val="50000"/>
                    </a:schemeClr>
                  </a:solidFill>
                  <a:latin typeface="Verdana" pitchFamily="34" charset="0"/>
                  <a:ea typeface="Verdana" pitchFamily="34" charset="0"/>
                  <a:cs typeface="Verdana" pitchFamily="34" charset="0"/>
                </a:endParaRPr>
              </a:p>
            </p:txBody>
          </p:sp>
        </p:grpSp>
      </p:grpSp>
      <p:sp>
        <p:nvSpPr>
          <p:cNvPr id="51" name="Line 50"/>
          <p:cNvSpPr>
            <a:spLocks noChangeShapeType="1"/>
          </p:cNvSpPr>
          <p:nvPr/>
        </p:nvSpPr>
        <p:spPr bwMode="auto">
          <a:xfrm>
            <a:off x="4919664"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2" name="Line 51"/>
          <p:cNvSpPr>
            <a:spLocks noChangeShapeType="1"/>
          </p:cNvSpPr>
          <p:nvPr/>
        </p:nvSpPr>
        <p:spPr bwMode="auto">
          <a:xfrm>
            <a:off x="61293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3" name="Line 52"/>
          <p:cNvSpPr>
            <a:spLocks noChangeShapeType="1"/>
          </p:cNvSpPr>
          <p:nvPr/>
        </p:nvSpPr>
        <p:spPr bwMode="auto">
          <a:xfrm>
            <a:off x="73485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4" name="Line 53"/>
          <p:cNvSpPr>
            <a:spLocks noChangeShapeType="1"/>
          </p:cNvSpPr>
          <p:nvPr/>
        </p:nvSpPr>
        <p:spPr bwMode="auto">
          <a:xfrm>
            <a:off x="85677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5" name="Line 54"/>
          <p:cNvSpPr>
            <a:spLocks noChangeShapeType="1"/>
          </p:cNvSpPr>
          <p:nvPr/>
        </p:nvSpPr>
        <p:spPr bwMode="auto">
          <a:xfrm>
            <a:off x="97869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6" name="Line 55"/>
          <p:cNvSpPr>
            <a:spLocks noChangeShapeType="1"/>
          </p:cNvSpPr>
          <p:nvPr/>
        </p:nvSpPr>
        <p:spPr bwMode="auto">
          <a:xfrm>
            <a:off x="110061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7" name="AutoShape 56"/>
          <p:cNvSpPr>
            <a:spLocks/>
          </p:cNvSpPr>
          <p:nvPr/>
        </p:nvSpPr>
        <p:spPr bwMode="auto">
          <a:xfrm rot="5400000">
            <a:off x="10320338" y="2600344"/>
            <a:ext cx="304800" cy="1219200"/>
          </a:xfrm>
          <a:prstGeom prst="rightBrace">
            <a:avLst>
              <a:gd name="adj1" fmla="val 33333"/>
              <a:gd name="adj2" fmla="val 50000"/>
            </a:avLst>
          </a:prstGeom>
          <a:noFill/>
          <a:ln w="9525">
            <a:solidFill>
              <a:schemeClr val="tx1"/>
            </a:solidFill>
            <a:round/>
            <a:headEnd/>
            <a:tailEnd/>
          </a:ln>
        </p:spPr>
        <p:txBody>
          <a:bodyPr wrap="none" anchor="ctr"/>
          <a:lstStyle/>
          <a:p>
            <a:endParaRPr lang="es-AR">
              <a:latin typeface="Verdana" pitchFamily="34" charset="0"/>
              <a:ea typeface="Verdana" pitchFamily="34" charset="0"/>
              <a:cs typeface="Verdana" pitchFamily="34" charset="0"/>
            </a:endParaRPr>
          </a:p>
        </p:txBody>
      </p:sp>
      <p:sp>
        <p:nvSpPr>
          <p:cNvPr id="58" name="Text Box 57"/>
          <p:cNvSpPr txBox="1">
            <a:spLocks noChangeArrowheads="1"/>
          </p:cNvSpPr>
          <p:nvPr/>
        </p:nvSpPr>
        <p:spPr bwMode="auto">
          <a:xfrm>
            <a:off x="9558339" y="3286145"/>
            <a:ext cx="2294795" cy="461665"/>
          </a:xfrm>
          <a:prstGeom prst="rect">
            <a:avLst/>
          </a:prstGeom>
          <a:noFill/>
          <a:ln w="9525">
            <a:noFill/>
            <a:miter lim="800000"/>
            <a:headEnd/>
            <a:tailEnd/>
          </a:ln>
        </p:spPr>
        <p:txBody>
          <a:bodyPr wrap="none">
            <a:spAutoFit/>
          </a:bodyPr>
          <a:lstStyle/>
          <a:p>
            <a:pPr eaLnBrk="0" hangingPunct="0"/>
            <a:r>
              <a:rPr lang="es-MX" sz="2400">
                <a:latin typeface="Verdana" pitchFamily="34" charset="0"/>
                <a:ea typeface="Verdana" pitchFamily="34" charset="0"/>
                <a:cs typeface="Verdana" pitchFamily="34" charset="0"/>
              </a:rPr>
              <a:t>Zona de Caos</a:t>
            </a:r>
            <a:endParaRPr lang="es-ES" sz="2400">
              <a:latin typeface="Verdana" pitchFamily="34" charset="0"/>
              <a:ea typeface="Verdana" pitchFamily="34" charset="0"/>
              <a:cs typeface="Verdana" pitchFamily="34" charset="0"/>
            </a:endParaRPr>
          </a:p>
        </p:txBody>
      </p:sp>
      <p:sp>
        <p:nvSpPr>
          <p:cNvPr id="59" name="Text Box 58"/>
          <p:cNvSpPr txBox="1">
            <a:spLocks noChangeArrowheads="1"/>
          </p:cNvSpPr>
          <p:nvPr/>
        </p:nvSpPr>
        <p:spPr bwMode="auto">
          <a:xfrm>
            <a:off x="3743326" y="739795"/>
            <a:ext cx="7890814" cy="461665"/>
          </a:xfrm>
          <a:prstGeom prst="rect">
            <a:avLst/>
          </a:prstGeom>
          <a:noFill/>
          <a:ln w="9525">
            <a:noFill/>
            <a:miter lim="800000"/>
            <a:headEnd/>
            <a:tailEnd/>
          </a:ln>
        </p:spPr>
        <p:txBody>
          <a:bodyPr wrap="none">
            <a:spAutoFit/>
          </a:bodyPr>
          <a:lstStyle/>
          <a:p>
            <a:pPr eaLnBrk="0" hangingPunct="0"/>
            <a:r>
              <a:rPr lang="es-ES_tradnl" sz="2400" dirty="0">
                <a:latin typeface="Verdana" pitchFamily="34" charset="0"/>
                <a:ea typeface="Verdana" pitchFamily="34" charset="0"/>
                <a:cs typeface="Verdana" pitchFamily="34" charset="0"/>
              </a:rPr>
              <a:t>Diferencias entre Creación y Remoción de Errores</a:t>
            </a:r>
          </a:p>
        </p:txBody>
      </p:sp>
      <p:sp>
        <p:nvSpPr>
          <p:cNvPr id="60" name="Marcador de fecha 3"/>
          <p:cNvSpPr>
            <a:spLocks noGrp="1"/>
          </p:cNvSpPr>
          <p:nvPr>
            <p:ph type="dt" sz="half" idx="10"/>
          </p:nvPr>
        </p:nvSpPr>
        <p:spPr>
          <a:xfrm>
            <a:off x="6855368" y="6237313"/>
            <a:ext cx="3786690" cy="365125"/>
          </a:xfrm>
        </p:spPr>
        <p:txBody>
          <a:bodyPr/>
          <a:lstStyle/>
          <a:p>
            <a:fld id="{EB7486CE-3996-0F4A-99FF-63CDAF73E2AD}" type="datetime1">
              <a:rPr lang="es-AR" smtClean="0"/>
              <a:t>24/4/19</a:t>
            </a:fld>
            <a:endParaRPr lang="es-AR"/>
          </a:p>
        </p:txBody>
      </p:sp>
      <p:sp>
        <p:nvSpPr>
          <p:cNvPr id="61"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62"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24</a:t>
            </a:fld>
            <a:endParaRPr lang="es-AR"/>
          </a:p>
        </p:txBody>
      </p:sp>
    </p:spTree>
    <p:extLst>
      <p:ext uri="{BB962C8B-B14F-4D97-AF65-F5344CB8AC3E}">
        <p14:creationId xmlns:p14="http://schemas.microsoft.com/office/powerpoint/2010/main" val="24485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strips(downRight)">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strips(downRight)">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strips(downRight)">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strips(downRight)">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strips(downRight)">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up)">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32"/>
                                        </p:tgtEl>
                                        <p:attrNameLst>
                                          <p:attrName>style.visibility</p:attrName>
                                        </p:attrNameLst>
                                      </p:cBhvr>
                                      <p:to>
                                        <p:strVal val="visible"/>
                                      </p:to>
                                    </p:set>
                                  </p:childTnLst>
                                </p:cTn>
                              </p:par>
                            </p:childTnLst>
                          </p:cTn>
                        </p:par>
                        <p:par>
                          <p:cTn id="49" fill="hold">
                            <p:stCondLst>
                              <p:cond delay="500"/>
                            </p:stCondLst>
                            <p:childTnLst>
                              <p:par>
                                <p:cTn id="50" presetID="18" presetClass="entr" presetSubtype="6"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strips(downRight)">
                                      <p:cBhvr>
                                        <p:cTn id="52" dur="500"/>
                                        <p:tgtEl>
                                          <p:spTgt spid="51"/>
                                        </p:tgtEl>
                                      </p:cBhvr>
                                    </p:animEffect>
                                  </p:childTnLst>
                                </p:cTn>
                              </p:par>
                            </p:childTnLst>
                          </p:cTn>
                        </p:par>
                        <p:par>
                          <p:cTn id="53" fill="hold">
                            <p:stCondLst>
                              <p:cond delay="1000"/>
                            </p:stCondLst>
                            <p:childTnLst>
                              <p:par>
                                <p:cTn id="54" presetID="18" presetClass="entr" presetSubtype="6" fill="hold" grpId="0"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strips(downRight)">
                                      <p:cBhvr>
                                        <p:cTn id="56" dur="500"/>
                                        <p:tgtEl>
                                          <p:spTgt spid="52"/>
                                        </p:tgtEl>
                                      </p:cBhvr>
                                    </p:animEffect>
                                  </p:childTnLst>
                                </p:cTn>
                              </p:par>
                            </p:childTnLst>
                          </p:cTn>
                        </p:par>
                        <p:par>
                          <p:cTn id="57" fill="hold">
                            <p:stCondLst>
                              <p:cond delay="1500"/>
                            </p:stCondLst>
                            <p:childTnLst>
                              <p:par>
                                <p:cTn id="58" presetID="18" presetClass="entr" presetSubtype="6"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strips(downRight)">
                                      <p:cBhvr>
                                        <p:cTn id="60" dur="500"/>
                                        <p:tgtEl>
                                          <p:spTgt spid="53"/>
                                        </p:tgtEl>
                                      </p:cBhvr>
                                    </p:animEffect>
                                  </p:childTnLst>
                                </p:cTn>
                              </p:par>
                            </p:childTnLst>
                          </p:cTn>
                        </p:par>
                        <p:par>
                          <p:cTn id="61" fill="hold">
                            <p:stCondLst>
                              <p:cond delay="2000"/>
                            </p:stCondLst>
                            <p:childTnLst>
                              <p:par>
                                <p:cTn id="62" presetID="18" presetClass="entr" presetSubtype="6" fill="hold" grpId="0"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strips(downRight)">
                                      <p:cBhvr>
                                        <p:cTn id="64" dur="500"/>
                                        <p:tgtEl>
                                          <p:spTgt spid="54"/>
                                        </p:tgtEl>
                                      </p:cBhvr>
                                    </p:animEffect>
                                  </p:childTnLst>
                                </p:cTn>
                              </p:par>
                            </p:childTnLst>
                          </p:cTn>
                        </p:par>
                        <p:par>
                          <p:cTn id="65" fill="hold">
                            <p:stCondLst>
                              <p:cond delay="2500"/>
                            </p:stCondLst>
                            <p:childTnLst>
                              <p:par>
                                <p:cTn id="66" presetID="18" presetClass="entr" presetSubtype="6"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strips(downRight)">
                                      <p:cBhvr>
                                        <p:cTn id="68" dur="500"/>
                                        <p:tgtEl>
                                          <p:spTgt spid="55"/>
                                        </p:tgtEl>
                                      </p:cBhvr>
                                    </p:animEffect>
                                  </p:childTnLst>
                                </p:cTn>
                              </p:par>
                            </p:childTnLst>
                          </p:cTn>
                        </p:par>
                        <p:par>
                          <p:cTn id="69" fill="hold">
                            <p:stCondLst>
                              <p:cond delay="3000"/>
                            </p:stCondLst>
                            <p:childTnLst>
                              <p:par>
                                <p:cTn id="70" presetID="18" presetClass="entr" presetSubtype="6" fill="hold" grpId="0" nodeType="after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strips(downRight)">
                                      <p:cBhvr>
                                        <p:cTn id="7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51" grpId="0" animBg="1"/>
      <p:bldP spid="52" grpId="0" animBg="1"/>
      <p:bldP spid="53" grpId="0" animBg="1"/>
      <p:bldP spid="54" grpId="0" animBg="1"/>
      <p:bldP spid="55" grpId="0" animBg="1"/>
      <p:bldP spid="56" grpId="0" animBg="1"/>
      <p:bldP spid="57" grpId="0" animBg="1"/>
      <p:bldP spid="5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Testing a lo Largo del </a:t>
            </a:r>
            <a:r>
              <a:rPr lang="en-US" dirty="0" err="1"/>
              <a:t>Ciclo</a:t>
            </a:r>
            <a:r>
              <a:rPr lang="en-US" dirty="0"/>
              <a:t> de Vida</a:t>
            </a:r>
            <a:endParaRPr lang="es-AR" dirty="0"/>
          </a:p>
        </p:txBody>
      </p:sp>
      <p:sp>
        <p:nvSpPr>
          <p:cNvPr id="8"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9"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0"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25</a:t>
            </a:fld>
            <a:endParaRPr lang="es-AR"/>
          </a:p>
        </p:txBody>
      </p:sp>
      <p:graphicFrame>
        <p:nvGraphicFramePr>
          <p:cNvPr id="11" name="Object 2"/>
          <p:cNvGraphicFramePr>
            <a:graphicFrameLocks noChangeAspect="1"/>
          </p:cNvGraphicFramePr>
          <p:nvPr>
            <p:extLst>
              <p:ext uri="{D42A27DB-BD31-4B8C-83A1-F6EECF244321}">
                <p14:modId xmlns:p14="http://schemas.microsoft.com/office/powerpoint/2010/main" val="1594276443"/>
              </p:ext>
            </p:extLst>
          </p:nvPr>
        </p:nvGraphicFramePr>
        <p:xfrm>
          <a:off x="3610984" y="1649363"/>
          <a:ext cx="7778750" cy="3313112"/>
        </p:xfrm>
        <a:graphic>
          <a:graphicData uri="http://schemas.openxmlformats.org/presentationml/2006/ole">
            <mc:AlternateContent xmlns:mc="http://schemas.openxmlformats.org/markup-compatibility/2006">
              <mc:Choice xmlns:v="urn:schemas-microsoft-com:vml" Requires="v">
                <p:oleObj spid="_x0000_s1026" name="Imagen de mapa de bits" r:id="rId3" imgW="8116433" imgH="3457143" progId="PBrush">
                  <p:embed/>
                </p:oleObj>
              </mc:Choice>
              <mc:Fallback>
                <p:oleObj name="Imagen de mapa de bits" r:id="rId3" imgW="8116433" imgH="3457143" progId="PBrush">
                  <p:embed/>
                  <p:pic>
                    <p:nvPicPr>
                      <p:cNvPr id="1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0984" y="1649363"/>
                        <a:ext cx="7778750" cy="3313112"/>
                      </a:xfrm>
                      <a:prstGeom prst="rect">
                        <a:avLst/>
                      </a:prstGeom>
                      <a:noFill/>
                      <a:ln>
                        <a:noFill/>
                      </a:ln>
                      <a:effectLst/>
                      <a:extLst>
                        <a:ext uri="{909E8E84-426E-40dd-AFC4-6F175D3DCCD1}">
                          <a14:hiddenFill xmlns="" xmlns:a14="http://schemas.microsoft.com/office/drawing/2010/main">
                            <a:solidFill>
                              <a:srgbClr val="FFDFB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6102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Testing a lo Largo del </a:t>
            </a:r>
            <a:r>
              <a:rPr lang="en-US" dirty="0" err="1"/>
              <a:t>Ciclo</a:t>
            </a:r>
            <a:r>
              <a:rPr lang="en-US" dirty="0"/>
              <a:t> de Vida</a:t>
            </a:r>
            <a:endParaRPr lang="es-AR" dirty="0"/>
          </a:p>
        </p:txBody>
      </p:sp>
      <p:sp>
        <p:nvSpPr>
          <p:cNvPr id="6" name="Marcador de contenido 5"/>
          <p:cNvSpPr>
            <a:spLocks noGrp="1"/>
          </p:cNvSpPr>
          <p:nvPr>
            <p:ph sz="quarter" idx="1"/>
          </p:nvPr>
        </p:nvSpPr>
        <p:spPr>
          <a:xfrm>
            <a:off x="3376290" y="1289893"/>
            <a:ext cx="8280920" cy="3888432"/>
          </a:xfrm>
        </p:spPr>
        <p:txBody>
          <a:bodyPr/>
          <a:lstStyle/>
          <a:p>
            <a:pPr>
              <a:defRPr/>
            </a:pPr>
            <a:r>
              <a:rPr lang="es-AR" sz="2800" dirty="0"/>
              <a:t>¿Existe un ciclo de vida del </a:t>
            </a:r>
            <a:r>
              <a:rPr lang="es-AR" sz="2800" dirty="0" err="1"/>
              <a:t>testing</a:t>
            </a:r>
            <a:r>
              <a:rPr lang="es-AR" sz="2800" dirty="0"/>
              <a:t>?</a:t>
            </a:r>
          </a:p>
          <a:p>
            <a:pPr>
              <a:defRPr/>
            </a:pPr>
            <a:endParaRPr lang="es-AR" sz="2800" dirty="0"/>
          </a:p>
          <a:p>
            <a:pPr lvl="1">
              <a:defRPr/>
            </a:pPr>
            <a:r>
              <a:rPr lang="es-AR" sz="2800" dirty="0"/>
              <a:t>Sólo como subconjunto del ciclo de desarrollo.</a:t>
            </a:r>
          </a:p>
          <a:p>
            <a:pPr lvl="1">
              <a:defRPr/>
            </a:pPr>
            <a:endParaRPr lang="es-AR" sz="2800" dirty="0"/>
          </a:p>
          <a:p>
            <a:pPr lvl="1">
              <a:defRPr/>
            </a:pPr>
            <a:r>
              <a:rPr lang="es-AR" sz="2800" dirty="0"/>
              <a:t>Utilizaremos el ciclo de desarrollo como hoja de ruta de cada actividad.</a:t>
            </a:r>
          </a:p>
          <a:p>
            <a:endParaRPr lang="es-AR" dirty="0"/>
          </a:p>
        </p:txBody>
      </p:sp>
      <p:sp>
        <p:nvSpPr>
          <p:cNvPr id="7"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8"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26</a:t>
            </a:fld>
            <a:endParaRPr lang="es-AR"/>
          </a:p>
        </p:txBody>
      </p:sp>
    </p:spTree>
    <p:extLst>
      <p:ext uri="{BB962C8B-B14F-4D97-AF65-F5344CB8AC3E}">
        <p14:creationId xmlns:p14="http://schemas.microsoft.com/office/powerpoint/2010/main" val="479397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Actividades de Calidad en el ciclo de Vida</a:t>
            </a:r>
          </a:p>
        </p:txBody>
      </p:sp>
      <p:sp>
        <p:nvSpPr>
          <p:cNvPr id="7" name="Text Box 4"/>
          <p:cNvSpPr txBox="1">
            <a:spLocks noChangeArrowheads="1"/>
          </p:cNvSpPr>
          <p:nvPr/>
        </p:nvSpPr>
        <p:spPr bwMode="auto">
          <a:xfrm>
            <a:off x="3492501" y="1088017"/>
            <a:ext cx="1100137" cy="379413"/>
          </a:xfrm>
          <a:prstGeom prst="rect">
            <a:avLst/>
          </a:prstGeom>
          <a:noFill/>
          <a:ln w="12700">
            <a:solidFill>
              <a:schemeClr val="tx1"/>
            </a:solidFill>
            <a:miter lim="800000"/>
            <a:headEnd/>
            <a:tailEnd/>
          </a:ln>
        </p:spPr>
        <p:txBody>
          <a:bodyPr>
            <a:spAutoFit/>
          </a:bodyPr>
          <a:lstStyle/>
          <a:p>
            <a:pPr algn="ctr"/>
            <a:r>
              <a:rPr lang="es-ES" dirty="0" err="1"/>
              <a:t>Req</a:t>
            </a:r>
            <a:r>
              <a:rPr lang="es-ES" dirty="0"/>
              <a:t>.</a:t>
            </a:r>
          </a:p>
        </p:txBody>
      </p:sp>
      <p:sp>
        <p:nvSpPr>
          <p:cNvPr id="8" name="Text Box 5"/>
          <p:cNvSpPr txBox="1">
            <a:spLocks noChangeArrowheads="1"/>
          </p:cNvSpPr>
          <p:nvPr/>
        </p:nvSpPr>
        <p:spPr bwMode="auto">
          <a:xfrm>
            <a:off x="4716462" y="1088017"/>
            <a:ext cx="1100138" cy="379413"/>
          </a:xfrm>
          <a:prstGeom prst="rect">
            <a:avLst/>
          </a:prstGeom>
          <a:noFill/>
          <a:ln w="12700">
            <a:solidFill>
              <a:schemeClr val="tx1"/>
            </a:solidFill>
            <a:miter lim="800000"/>
            <a:headEnd/>
            <a:tailEnd/>
          </a:ln>
        </p:spPr>
        <p:txBody>
          <a:bodyPr>
            <a:spAutoFit/>
          </a:bodyPr>
          <a:lstStyle/>
          <a:p>
            <a:pPr algn="ctr"/>
            <a:r>
              <a:rPr lang="es-ES"/>
              <a:t>Diseño</a:t>
            </a:r>
          </a:p>
        </p:txBody>
      </p:sp>
      <p:sp>
        <p:nvSpPr>
          <p:cNvPr id="9" name="Text Box 6"/>
          <p:cNvSpPr txBox="1">
            <a:spLocks noChangeArrowheads="1"/>
          </p:cNvSpPr>
          <p:nvPr/>
        </p:nvSpPr>
        <p:spPr bwMode="auto">
          <a:xfrm>
            <a:off x="5940426" y="1088017"/>
            <a:ext cx="1584325" cy="379413"/>
          </a:xfrm>
          <a:prstGeom prst="rect">
            <a:avLst/>
          </a:prstGeom>
          <a:noFill/>
          <a:ln w="12700">
            <a:solidFill>
              <a:schemeClr val="tx1"/>
            </a:solidFill>
            <a:miter lim="800000"/>
            <a:headEnd/>
            <a:tailEnd/>
          </a:ln>
        </p:spPr>
        <p:txBody>
          <a:bodyPr>
            <a:spAutoFit/>
          </a:bodyPr>
          <a:lstStyle/>
          <a:p>
            <a:pPr algn="ctr"/>
            <a:r>
              <a:rPr lang="es-ES"/>
              <a:t>Construcción</a:t>
            </a:r>
          </a:p>
        </p:txBody>
      </p:sp>
      <p:sp>
        <p:nvSpPr>
          <p:cNvPr id="10" name="Text Box 8"/>
          <p:cNvSpPr txBox="1">
            <a:spLocks noChangeArrowheads="1"/>
          </p:cNvSpPr>
          <p:nvPr/>
        </p:nvSpPr>
        <p:spPr bwMode="auto">
          <a:xfrm>
            <a:off x="7597775" y="1088017"/>
            <a:ext cx="1008062" cy="379413"/>
          </a:xfrm>
          <a:prstGeom prst="rect">
            <a:avLst/>
          </a:prstGeom>
          <a:noFill/>
          <a:ln w="12700">
            <a:solidFill>
              <a:schemeClr val="tx1"/>
            </a:solidFill>
            <a:miter lim="800000"/>
            <a:headEnd/>
            <a:tailEnd/>
          </a:ln>
        </p:spPr>
        <p:txBody>
          <a:bodyPr>
            <a:spAutoFit/>
          </a:bodyPr>
          <a:lstStyle/>
          <a:p>
            <a:pPr algn="ctr"/>
            <a:r>
              <a:rPr lang="es-ES"/>
              <a:t>Prueba</a:t>
            </a:r>
          </a:p>
        </p:txBody>
      </p:sp>
      <p:sp>
        <p:nvSpPr>
          <p:cNvPr id="11" name="Text Box 9"/>
          <p:cNvSpPr txBox="1">
            <a:spLocks noChangeArrowheads="1"/>
          </p:cNvSpPr>
          <p:nvPr/>
        </p:nvSpPr>
        <p:spPr bwMode="auto">
          <a:xfrm>
            <a:off x="8748712" y="1088017"/>
            <a:ext cx="1441450" cy="379413"/>
          </a:xfrm>
          <a:prstGeom prst="rect">
            <a:avLst/>
          </a:prstGeom>
          <a:noFill/>
          <a:ln w="12700">
            <a:solidFill>
              <a:schemeClr val="tx1"/>
            </a:solidFill>
            <a:miter lim="800000"/>
            <a:headEnd/>
            <a:tailEnd/>
          </a:ln>
        </p:spPr>
        <p:txBody>
          <a:bodyPr>
            <a:spAutoFit/>
          </a:bodyPr>
          <a:lstStyle/>
          <a:p>
            <a:pPr algn="ctr"/>
            <a:r>
              <a:rPr lang="es-ES"/>
              <a:t>Instalación</a:t>
            </a:r>
          </a:p>
        </p:txBody>
      </p:sp>
      <p:sp>
        <p:nvSpPr>
          <p:cNvPr id="12" name="Text Box 10"/>
          <p:cNvSpPr txBox="1">
            <a:spLocks noChangeArrowheads="1"/>
          </p:cNvSpPr>
          <p:nvPr/>
        </p:nvSpPr>
        <p:spPr bwMode="auto">
          <a:xfrm>
            <a:off x="10333037" y="1088017"/>
            <a:ext cx="1441450" cy="379413"/>
          </a:xfrm>
          <a:prstGeom prst="rect">
            <a:avLst/>
          </a:prstGeom>
          <a:noFill/>
          <a:ln w="12700">
            <a:solidFill>
              <a:schemeClr val="tx1"/>
            </a:solidFill>
            <a:miter lim="800000"/>
            <a:headEnd/>
            <a:tailEnd/>
          </a:ln>
        </p:spPr>
        <p:txBody>
          <a:bodyPr>
            <a:spAutoFit/>
          </a:bodyPr>
          <a:lstStyle/>
          <a:p>
            <a:pPr algn="ctr"/>
            <a:r>
              <a:rPr lang="es-ES"/>
              <a:t>Manten.</a:t>
            </a:r>
          </a:p>
        </p:txBody>
      </p:sp>
      <p:sp>
        <p:nvSpPr>
          <p:cNvPr id="13" name="AutoShape 11"/>
          <p:cNvSpPr>
            <a:spLocks noChangeArrowheads="1"/>
          </p:cNvSpPr>
          <p:nvPr/>
        </p:nvSpPr>
        <p:spPr bwMode="auto">
          <a:xfrm>
            <a:off x="3636962" y="1467429"/>
            <a:ext cx="7848600" cy="287338"/>
          </a:xfrm>
          <a:prstGeom prst="rightArrow">
            <a:avLst>
              <a:gd name="adj1" fmla="val 60222"/>
              <a:gd name="adj2" fmla="val 152508"/>
            </a:avLst>
          </a:prstGeom>
          <a:solidFill>
            <a:schemeClr val="accent1"/>
          </a:solidFill>
          <a:ln w="9525">
            <a:solidFill>
              <a:schemeClr val="tx1"/>
            </a:solidFill>
            <a:miter lim="800000"/>
            <a:headEnd/>
            <a:tailEnd/>
          </a:ln>
        </p:spPr>
        <p:txBody>
          <a:bodyPr wrap="none" anchor="ctr"/>
          <a:lstStyle/>
          <a:p>
            <a:endParaRPr lang="es-AR"/>
          </a:p>
        </p:txBody>
      </p:sp>
      <p:sp>
        <p:nvSpPr>
          <p:cNvPr id="14" name="Rectangle 14"/>
          <p:cNvSpPr>
            <a:spLocks noChangeArrowheads="1"/>
          </p:cNvSpPr>
          <p:nvPr/>
        </p:nvSpPr>
        <p:spPr bwMode="auto">
          <a:xfrm>
            <a:off x="3492501" y="1805883"/>
            <a:ext cx="8137525" cy="3816350"/>
          </a:xfrm>
          <a:prstGeom prst="rect">
            <a:avLst/>
          </a:prstGeom>
          <a:solidFill>
            <a:schemeClr val="accent5">
              <a:lumMod val="20000"/>
              <a:lumOff val="80000"/>
            </a:schemeClr>
          </a:solidFill>
          <a:ln w="9525">
            <a:solidFill>
              <a:schemeClr val="tx1"/>
            </a:solidFill>
            <a:miter lim="800000"/>
            <a:headEnd/>
            <a:tailEnd/>
          </a:ln>
        </p:spPr>
        <p:txBody>
          <a:bodyPr wrap="none" anchor="ctr"/>
          <a:lstStyle/>
          <a:p>
            <a:pPr algn="ctr"/>
            <a:endParaRPr lang="es-AR"/>
          </a:p>
        </p:txBody>
      </p:sp>
      <p:sp>
        <p:nvSpPr>
          <p:cNvPr id="15" name="Text Box 16"/>
          <p:cNvSpPr txBox="1">
            <a:spLocks noChangeArrowheads="1"/>
          </p:cNvSpPr>
          <p:nvPr/>
        </p:nvSpPr>
        <p:spPr bwMode="auto">
          <a:xfrm>
            <a:off x="5797551" y="1878908"/>
            <a:ext cx="3037755" cy="369332"/>
          </a:xfrm>
          <a:prstGeom prst="rect">
            <a:avLst/>
          </a:prstGeom>
          <a:noFill/>
          <a:ln w="9525">
            <a:noFill/>
            <a:miter lim="800000"/>
            <a:headEnd/>
            <a:tailEnd/>
          </a:ln>
        </p:spPr>
        <p:txBody>
          <a:bodyPr wrap="none">
            <a:spAutoFit/>
          </a:bodyPr>
          <a:lstStyle/>
          <a:p>
            <a:r>
              <a:rPr lang="es-ES"/>
              <a:t>Control de Calidad de Sistema</a:t>
            </a:r>
          </a:p>
        </p:txBody>
      </p:sp>
      <p:grpSp>
        <p:nvGrpSpPr>
          <p:cNvPr id="16" name="Group 19"/>
          <p:cNvGrpSpPr>
            <a:grpSpLocks/>
          </p:cNvGrpSpPr>
          <p:nvPr/>
        </p:nvGrpSpPr>
        <p:grpSpPr bwMode="auto">
          <a:xfrm>
            <a:off x="3565526" y="2310709"/>
            <a:ext cx="7991475" cy="792163"/>
            <a:chOff x="431" y="2024"/>
            <a:chExt cx="5034" cy="409"/>
          </a:xfrm>
        </p:grpSpPr>
        <p:sp>
          <p:nvSpPr>
            <p:cNvPr id="17" name="Rectangle 17"/>
            <p:cNvSpPr>
              <a:spLocks noChangeArrowheads="1"/>
            </p:cNvSpPr>
            <p:nvPr/>
          </p:nvSpPr>
          <p:spPr bwMode="auto">
            <a:xfrm>
              <a:off x="431" y="2024"/>
              <a:ext cx="2721" cy="408"/>
            </a:xfrm>
            <a:prstGeom prst="rect">
              <a:avLst/>
            </a:prstGeom>
            <a:solidFill>
              <a:schemeClr val="accent1"/>
            </a:solidFill>
            <a:ln w="9525">
              <a:noFill/>
              <a:miter lim="800000"/>
              <a:headEnd/>
              <a:tailEnd/>
            </a:ln>
          </p:spPr>
          <p:txBody>
            <a:bodyPr wrap="none" anchor="ctr"/>
            <a:lstStyle/>
            <a:p>
              <a:pPr algn="ctr"/>
              <a:r>
                <a:rPr lang="es-AR" dirty="0"/>
                <a:t>Verificación</a:t>
              </a:r>
            </a:p>
          </p:txBody>
        </p:sp>
        <p:sp>
          <p:nvSpPr>
            <p:cNvPr id="18" name="Rectangle 18"/>
            <p:cNvSpPr>
              <a:spLocks noChangeArrowheads="1"/>
            </p:cNvSpPr>
            <p:nvPr/>
          </p:nvSpPr>
          <p:spPr bwMode="auto">
            <a:xfrm>
              <a:off x="3152" y="2251"/>
              <a:ext cx="2313" cy="182"/>
            </a:xfrm>
            <a:prstGeom prst="rect">
              <a:avLst/>
            </a:prstGeom>
            <a:solidFill>
              <a:schemeClr val="accent1"/>
            </a:solidFill>
            <a:ln w="9525">
              <a:noFill/>
              <a:miter lim="800000"/>
              <a:headEnd/>
              <a:tailEnd/>
            </a:ln>
          </p:spPr>
          <p:txBody>
            <a:bodyPr wrap="none" anchor="ctr"/>
            <a:lstStyle/>
            <a:p>
              <a:endParaRPr lang="es-AR"/>
            </a:p>
          </p:txBody>
        </p:sp>
      </p:grpSp>
      <p:grpSp>
        <p:nvGrpSpPr>
          <p:cNvPr id="19" name="Group 22"/>
          <p:cNvGrpSpPr>
            <a:grpSpLocks/>
          </p:cNvGrpSpPr>
          <p:nvPr/>
        </p:nvGrpSpPr>
        <p:grpSpPr bwMode="auto">
          <a:xfrm>
            <a:off x="6157913" y="3174308"/>
            <a:ext cx="5400675" cy="647700"/>
            <a:chOff x="2018" y="2478"/>
            <a:chExt cx="3402" cy="362"/>
          </a:xfrm>
        </p:grpSpPr>
        <p:sp>
          <p:nvSpPr>
            <p:cNvPr id="20" name="Rectangle 20"/>
            <p:cNvSpPr>
              <a:spLocks noChangeArrowheads="1"/>
            </p:cNvSpPr>
            <p:nvPr/>
          </p:nvSpPr>
          <p:spPr bwMode="auto">
            <a:xfrm>
              <a:off x="2018" y="2478"/>
              <a:ext cx="2812" cy="362"/>
            </a:xfrm>
            <a:prstGeom prst="rect">
              <a:avLst/>
            </a:prstGeom>
            <a:solidFill>
              <a:schemeClr val="accent1"/>
            </a:solidFill>
            <a:ln w="9525">
              <a:noFill/>
              <a:miter lim="800000"/>
              <a:headEnd/>
              <a:tailEnd/>
            </a:ln>
          </p:spPr>
          <p:txBody>
            <a:bodyPr wrap="none" anchor="ctr"/>
            <a:lstStyle/>
            <a:p>
              <a:pPr algn="ctr"/>
              <a:r>
                <a:rPr lang="es-AR" dirty="0"/>
                <a:t>Validación</a:t>
              </a:r>
            </a:p>
          </p:txBody>
        </p:sp>
        <p:sp>
          <p:nvSpPr>
            <p:cNvPr id="21" name="Rectangle 21"/>
            <p:cNvSpPr>
              <a:spLocks noChangeArrowheads="1"/>
            </p:cNvSpPr>
            <p:nvPr/>
          </p:nvSpPr>
          <p:spPr bwMode="auto">
            <a:xfrm>
              <a:off x="4830" y="2478"/>
              <a:ext cx="590" cy="181"/>
            </a:xfrm>
            <a:prstGeom prst="rect">
              <a:avLst/>
            </a:prstGeom>
            <a:solidFill>
              <a:schemeClr val="accent1"/>
            </a:solidFill>
            <a:ln w="9525">
              <a:noFill/>
              <a:miter lim="800000"/>
              <a:headEnd/>
              <a:tailEnd/>
            </a:ln>
          </p:spPr>
          <p:txBody>
            <a:bodyPr wrap="none" anchor="ctr"/>
            <a:lstStyle/>
            <a:p>
              <a:endParaRPr lang="es-AR"/>
            </a:p>
          </p:txBody>
        </p:sp>
      </p:grpSp>
      <p:sp>
        <p:nvSpPr>
          <p:cNvPr id="29" name="Rectangle 39"/>
          <p:cNvSpPr>
            <a:spLocks noChangeArrowheads="1"/>
          </p:cNvSpPr>
          <p:nvPr/>
        </p:nvSpPr>
        <p:spPr bwMode="auto">
          <a:xfrm>
            <a:off x="8965481" y="4131726"/>
            <a:ext cx="2447925" cy="1296987"/>
          </a:xfrm>
          <a:prstGeom prst="rect">
            <a:avLst/>
          </a:prstGeom>
          <a:solidFill>
            <a:schemeClr val="tx2">
              <a:lumMod val="60000"/>
              <a:lumOff val="40000"/>
            </a:schemeClr>
          </a:solidFill>
          <a:ln w="9525">
            <a:noFill/>
            <a:miter lim="800000"/>
            <a:headEnd/>
            <a:tailEnd/>
          </a:ln>
        </p:spPr>
        <p:txBody>
          <a:bodyPr wrap="none" anchor="ctr"/>
          <a:lstStyle/>
          <a:p>
            <a:pPr algn="ctr"/>
            <a:r>
              <a:rPr lang="es-ES"/>
              <a:t>Regresión</a:t>
            </a:r>
          </a:p>
        </p:txBody>
      </p:sp>
      <p:sp>
        <p:nvSpPr>
          <p:cNvPr id="30" name="Rectangle 36"/>
          <p:cNvSpPr>
            <a:spLocks noChangeArrowheads="1"/>
          </p:cNvSpPr>
          <p:nvPr/>
        </p:nvSpPr>
        <p:spPr bwMode="auto">
          <a:xfrm>
            <a:off x="8965481" y="4131725"/>
            <a:ext cx="1366837" cy="360362"/>
          </a:xfrm>
          <a:prstGeom prst="rect">
            <a:avLst/>
          </a:prstGeom>
          <a:solidFill>
            <a:schemeClr val="accent1">
              <a:lumMod val="60000"/>
              <a:lumOff val="40000"/>
            </a:schemeClr>
          </a:solidFill>
          <a:ln w="9525">
            <a:noFill/>
            <a:miter lim="800000"/>
            <a:headEnd/>
            <a:tailEnd/>
          </a:ln>
        </p:spPr>
        <p:txBody>
          <a:bodyPr wrap="none" anchor="ctr"/>
          <a:lstStyle/>
          <a:p>
            <a:pPr algn="ctr"/>
            <a:r>
              <a:rPr lang="es-ES" dirty="0"/>
              <a:t>Aceptación</a:t>
            </a:r>
          </a:p>
        </p:txBody>
      </p:sp>
      <p:sp>
        <p:nvSpPr>
          <p:cNvPr id="31" name="Rectangle 40"/>
          <p:cNvSpPr>
            <a:spLocks noChangeArrowheads="1"/>
          </p:cNvSpPr>
          <p:nvPr/>
        </p:nvSpPr>
        <p:spPr bwMode="auto">
          <a:xfrm>
            <a:off x="6013450" y="5354845"/>
            <a:ext cx="2951162" cy="73025"/>
          </a:xfrm>
          <a:prstGeom prst="rect">
            <a:avLst/>
          </a:prstGeom>
          <a:solidFill>
            <a:schemeClr val="bg2">
              <a:lumMod val="50000"/>
            </a:schemeClr>
          </a:solidFill>
          <a:ln w="9525">
            <a:noFill/>
            <a:miter lim="800000"/>
            <a:headEnd/>
            <a:tailEnd/>
          </a:ln>
        </p:spPr>
        <p:txBody>
          <a:bodyPr wrap="none" anchor="ctr"/>
          <a:lstStyle/>
          <a:p>
            <a:endParaRPr lang="es-AR"/>
          </a:p>
        </p:txBody>
      </p:sp>
      <p:sp>
        <p:nvSpPr>
          <p:cNvPr id="32" name="Rectangle 35"/>
          <p:cNvSpPr>
            <a:spLocks noChangeArrowheads="1"/>
          </p:cNvSpPr>
          <p:nvPr/>
        </p:nvSpPr>
        <p:spPr bwMode="auto">
          <a:xfrm>
            <a:off x="7669336" y="4131725"/>
            <a:ext cx="1297558" cy="1223962"/>
          </a:xfrm>
          <a:prstGeom prst="rect">
            <a:avLst/>
          </a:prstGeom>
          <a:solidFill>
            <a:schemeClr val="bg2">
              <a:lumMod val="50000"/>
            </a:schemeClr>
          </a:solidFill>
          <a:ln w="9525">
            <a:noFill/>
            <a:miter lim="800000"/>
            <a:headEnd/>
            <a:tailEnd/>
          </a:ln>
        </p:spPr>
        <p:txBody>
          <a:bodyPr wrap="none" anchor="ctr"/>
          <a:lstStyle/>
          <a:p>
            <a:pPr algn="ctr"/>
            <a:endParaRPr lang="es-ES" dirty="0"/>
          </a:p>
          <a:p>
            <a:pPr algn="ctr"/>
            <a:endParaRPr lang="es-ES" dirty="0"/>
          </a:p>
          <a:p>
            <a:pPr algn="ctr"/>
            <a:endParaRPr lang="es-ES" dirty="0"/>
          </a:p>
          <a:p>
            <a:pPr algn="ctr"/>
            <a:r>
              <a:rPr lang="es-ES" dirty="0"/>
              <a:t>Sistema</a:t>
            </a:r>
          </a:p>
        </p:txBody>
      </p:sp>
      <p:sp>
        <p:nvSpPr>
          <p:cNvPr id="33" name="Rectangle 38"/>
          <p:cNvSpPr>
            <a:spLocks noChangeArrowheads="1"/>
          </p:cNvSpPr>
          <p:nvPr/>
        </p:nvSpPr>
        <p:spPr bwMode="auto">
          <a:xfrm>
            <a:off x="6805240" y="4563773"/>
            <a:ext cx="1583110" cy="381526"/>
          </a:xfrm>
          <a:prstGeom prst="rect">
            <a:avLst/>
          </a:prstGeom>
          <a:solidFill>
            <a:schemeClr val="tx2">
              <a:lumMod val="40000"/>
              <a:lumOff val="60000"/>
            </a:schemeClr>
          </a:solidFill>
          <a:ln w="9525">
            <a:noFill/>
            <a:miter lim="800000"/>
            <a:headEnd/>
            <a:tailEnd/>
          </a:ln>
        </p:spPr>
        <p:txBody>
          <a:bodyPr wrap="none" anchor="ctr"/>
          <a:lstStyle/>
          <a:p>
            <a:pPr algn="ctr"/>
            <a:r>
              <a:rPr lang="es-ES" dirty="0"/>
              <a:t>Integración</a:t>
            </a:r>
          </a:p>
        </p:txBody>
      </p:sp>
      <p:sp>
        <p:nvSpPr>
          <p:cNvPr id="34" name="Rectangle 26"/>
          <p:cNvSpPr>
            <a:spLocks noChangeArrowheads="1"/>
          </p:cNvSpPr>
          <p:nvPr/>
        </p:nvSpPr>
        <p:spPr bwMode="auto">
          <a:xfrm>
            <a:off x="6013154" y="4131973"/>
            <a:ext cx="1656183" cy="431800"/>
          </a:xfrm>
          <a:prstGeom prst="rect">
            <a:avLst/>
          </a:prstGeom>
          <a:solidFill>
            <a:schemeClr val="bg2">
              <a:lumMod val="90000"/>
            </a:schemeClr>
          </a:solidFill>
          <a:ln w="9525">
            <a:noFill/>
            <a:miter lim="800000"/>
            <a:headEnd/>
            <a:tailEnd/>
          </a:ln>
        </p:spPr>
        <p:txBody>
          <a:bodyPr wrap="none" anchor="ctr"/>
          <a:lstStyle/>
          <a:p>
            <a:pPr algn="ctr"/>
            <a:r>
              <a:rPr lang="es-ES"/>
              <a:t>Unitario</a:t>
            </a:r>
          </a:p>
        </p:txBody>
      </p:sp>
      <p:sp>
        <p:nvSpPr>
          <p:cNvPr id="35" name="Rectangle 48"/>
          <p:cNvSpPr>
            <a:spLocks noChangeArrowheads="1"/>
          </p:cNvSpPr>
          <p:nvPr/>
        </p:nvSpPr>
        <p:spPr bwMode="auto">
          <a:xfrm>
            <a:off x="3564881" y="4110487"/>
            <a:ext cx="2304107" cy="1317382"/>
          </a:xfrm>
          <a:prstGeom prst="rect">
            <a:avLst/>
          </a:prstGeom>
          <a:solidFill>
            <a:schemeClr val="accent1">
              <a:lumMod val="50000"/>
            </a:schemeClr>
          </a:solidFill>
          <a:ln w="9525">
            <a:noFill/>
            <a:miter lim="800000"/>
            <a:headEnd/>
            <a:tailEnd/>
          </a:ln>
        </p:spPr>
        <p:txBody>
          <a:bodyPr wrap="none" anchor="ctr"/>
          <a:lstStyle/>
          <a:p>
            <a:pPr algn="ctr"/>
            <a:r>
              <a:rPr lang="es-ES" dirty="0">
                <a:solidFill>
                  <a:schemeClr val="bg1"/>
                </a:solidFill>
              </a:rPr>
              <a:t>Revisiones</a:t>
            </a:r>
          </a:p>
        </p:txBody>
      </p:sp>
      <p:sp>
        <p:nvSpPr>
          <p:cNvPr id="36"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37"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38"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27</a:t>
            </a:fld>
            <a:endParaRPr lang="es-AR"/>
          </a:p>
        </p:txBody>
      </p:sp>
    </p:spTree>
    <p:extLst>
      <p:ext uri="{BB962C8B-B14F-4D97-AF65-F5344CB8AC3E}">
        <p14:creationId xmlns:p14="http://schemas.microsoft.com/office/powerpoint/2010/main" val="203221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24/4/19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28</a:t>
            </a:fld>
            <a:endParaRPr lang="es-AR"/>
          </a:p>
        </p:txBody>
      </p:sp>
      <p:sp>
        <p:nvSpPr>
          <p:cNvPr id="6" name="Título 5"/>
          <p:cNvSpPr>
            <a:spLocks noGrp="1"/>
          </p:cNvSpPr>
          <p:nvPr>
            <p:ph type="title"/>
          </p:nvPr>
        </p:nvSpPr>
        <p:spPr/>
        <p:txBody>
          <a:bodyPr/>
          <a:lstStyle/>
          <a:p>
            <a:r>
              <a:rPr lang="es-ES" dirty="0"/>
              <a:t>Taxonomías de las Pruebas(1)</a:t>
            </a:r>
          </a:p>
        </p:txBody>
      </p:sp>
      <p:pic>
        <p:nvPicPr>
          <p:cNvPr id="7" name="Imagen 6"/>
          <p:cNvPicPr>
            <a:picLocks noChangeAspect="1"/>
          </p:cNvPicPr>
          <p:nvPr/>
        </p:nvPicPr>
        <p:blipFill>
          <a:blip r:embed="rId2"/>
          <a:stretch>
            <a:fillRect/>
          </a:stretch>
        </p:blipFill>
        <p:spPr>
          <a:xfrm>
            <a:off x="4419253" y="957288"/>
            <a:ext cx="5656560" cy="4605226"/>
          </a:xfrm>
          <a:prstGeom prst="rect">
            <a:avLst/>
          </a:prstGeom>
        </p:spPr>
      </p:pic>
    </p:spTree>
    <p:extLst>
      <p:ext uri="{BB962C8B-B14F-4D97-AF65-F5344CB8AC3E}">
        <p14:creationId xmlns:p14="http://schemas.microsoft.com/office/powerpoint/2010/main" val="633674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24/4/19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29</a:t>
            </a:fld>
            <a:endParaRPr lang="es-AR"/>
          </a:p>
        </p:txBody>
      </p:sp>
      <p:sp>
        <p:nvSpPr>
          <p:cNvPr id="6" name="Título 5"/>
          <p:cNvSpPr>
            <a:spLocks noGrp="1"/>
          </p:cNvSpPr>
          <p:nvPr>
            <p:ph type="title"/>
          </p:nvPr>
        </p:nvSpPr>
        <p:spPr/>
        <p:txBody>
          <a:bodyPr/>
          <a:lstStyle/>
          <a:p>
            <a:r>
              <a:rPr lang="es-ES" dirty="0"/>
              <a:t>Taxonomías de las Pruebas(2)</a:t>
            </a:r>
          </a:p>
        </p:txBody>
      </p:sp>
      <p:pic>
        <p:nvPicPr>
          <p:cNvPr id="7" name="Imagen 6"/>
          <p:cNvPicPr>
            <a:picLocks noChangeAspect="1"/>
          </p:cNvPicPr>
          <p:nvPr/>
        </p:nvPicPr>
        <p:blipFill>
          <a:blip r:embed="rId2"/>
          <a:stretch>
            <a:fillRect/>
          </a:stretch>
        </p:blipFill>
        <p:spPr>
          <a:xfrm>
            <a:off x="4444405" y="1123837"/>
            <a:ext cx="5895884" cy="4536301"/>
          </a:xfrm>
          <a:prstGeom prst="rect">
            <a:avLst/>
          </a:prstGeom>
        </p:spPr>
      </p:pic>
    </p:spTree>
    <p:extLst>
      <p:ext uri="{BB962C8B-B14F-4D97-AF65-F5344CB8AC3E}">
        <p14:creationId xmlns:p14="http://schemas.microsoft.com/office/powerpoint/2010/main" val="101385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24/4/19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a:t>
            </a:fld>
            <a:endParaRPr lang="es-AR"/>
          </a:p>
        </p:txBody>
      </p:sp>
      <p:sp>
        <p:nvSpPr>
          <p:cNvPr id="6" name="Título 5"/>
          <p:cNvSpPr>
            <a:spLocks noGrp="1"/>
          </p:cNvSpPr>
          <p:nvPr>
            <p:ph type="title"/>
          </p:nvPr>
        </p:nvSpPr>
        <p:spPr/>
        <p:txBody>
          <a:bodyPr>
            <a:normAutofit/>
          </a:bodyPr>
          <a:lstStyle/>
          <a:p>
            <a:r>
              <a:rPr lang="es-AR" dirty="0">
                <a:latin typeface="Calibri"/>
                <a:cs typeface="Calibri"/>
              </a:rPr>
              <a:t>¿Qué es testear software?</a:t>
            </a:r>
            <a:endParaRPr lang="es-ES" b="1" dirty="0">
              <a:solidFill>
                <a:srgbClr val="29315A"/>
              </a:solidFill>
              <a:latin typeface="Calibri"/>
              <a:cs typeface="Calibri"/>
            </a:endParaRPr>
          </a:p>
        </p:txBody>
      </p:sp>
      <p:sp>
        <p:nvSpPr>
          <p:cNvPr id="10" name="Rectangle 4"/>
          <p:cNvSpPr>
            <a:spLocks noChangeArrowheads="1"/>
          </p:cNvSpPr>
          <p:nvPr/>
        </p:nvSpPr>
        <p:spPr bwMode="auto">
          <a:xfrm>
            <a:off x="3435036" y="1516216"/>
            <a:ext cx="7964562" cy="3816424"/>
          </a:xfrm>
          <a:prstGeom prst="rect">
            <a:avLst/>
          </a:prstGeom>
          <a:noFill/>
          <a:ln w="12700">
            <a:noFill/>
            <a:miter lim="800000"/>
            <a:headEnd/>
            <a:tailEnd/>
          </a:ln>
          <a:effectLst/>
        </p:spPr>
        <p:txBody>
          <a:bodyPr lIns="90488" tIns="44450" rIns="90488" bIns="44450"/>
          <a:lstStyle/>
          <a:p>
            <a:pPr marL="342900" indent="-342900">
              <a:spcBef>
                <a:spcPct val="20000"/>
              </a:spcBef>
              <a:buClr>
                <a:schemeClr val="bg2">
                  <a:lumMod val="50000"/>
                </a:schemeClr>
              </a:buClr>
              <a:buFont typeface="Wingdings" charset="2"/>
              <a:buChar char="Ø"/>
              <a:defRPr/>
            </a:pPr>
            <a:r>
              <a:rPr lang="es-AR" sz="2000" dirty="0">
                <a:latin typeface="Calibri"/>
                <a:cs typeface="Calibri"/>
              </a:rPr>
              <a:t>Distinguir entre</a:t>
            </a:r>
          </a:p>
          <a:p>
            <a:pPr marL="800100" lvl="2" indent="-342900">
              <a:spcBef>
                <a:spcPct val="20000"/>
              </a:spcBef>
              <a:buClr>
                <a:schemeClr val="bg2">
                  <a:lumMod val="50000"/>
                </a:schemeClr>
              </a:buClr>
              <a:buFont typeface="Wingdings" charset="2"/>
              <a:buChar char="Ø"/>
              <a:defRPr/>
            </a:pPr>
            <a:r>
              <a:rPr lang="es-AR" sz="2000" dirty="0">
                <a:latin typeface="Calibri"/>
                <a:cs typeface="Calibri"/>
              </a:rPr>
              <a:t>Errores</a:t>
            </a:r>
          </a:p>
          <a:p>
            <a:pPr marL="1657350" lvl="6" indent="-285750" defTabSz="914400">
              <a:spcBef>
                <a:spcPct val="20000"/>
              </a:spcBef>
              <a:buClr>
                <a:schemeClr val="bg2">
                  <a:lumMod val="50000"/>
                </a:schemeClr>
              </a:buClr>
              <a:buFont typeface="Wingdings" charset="2"/>
              <a:buChar char="Ø"/>
              <a:defRPr/>
            </a:pPr>
            <a:r>
              <a:rPr lang="es-AR" sz="1400" dirty="0">
                <a:latin typeface="Calibri"/>
                <a:cs typeface="Calibri"/>
              </a:rPr>
              <a:t>Variaciones en el contenido deseado de documentos, datos o programas,  introducidos involuntariamente por los que los desarrollan.</a:t>
            </a:r>
          </a:p>
          <a:p>
            <a:pPr marL="800100" lvl="2" indent="-342900">
              <a:spcBef>
                <a:spcPct val="20000"/>
              </a:spcBef>
              <a:buClr>
                <a:schemeClr val="bg2">
                  <a:lumMod val="50000"/>
                </a:schemeClr>
              </a:buClr>
              <a:buFont typeface="Wingdings" charset="2"/>
              <a:buChar char="Ø"/>
              <a:defRPr/>
            </a:pPr>
            <a:r>
              <a:rPr lang="es-AR" sz="2000" dirty="0">
                <a:latin typeface="Calibri"/>
                <a:cs typeface="Calibri"/>
              </a:rPr>
              <a:t>Defectos</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Un comportamiento no esperado del Sistema.</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Un  defecto puede no ser un error: puede ser involuntario (mal empaquetado de componentes), ¡El sistema puede estar bien!</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Si no se especificó el comportamiento, puede ser un error de todas maneras.</a:t>
            </a:r>
          </a:p>
          <a:p>
            <a:pPr marL="2114550" lvl="7"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Hubo un error en los requerimientos</a:t>
            </a:r>
          </a:p>
          <a:p>
            <a:pPr marL="800100" lvl="2" indent="-342900">
              <a:spcBef>
                <a:spcPct val="20000"/>
              </a:spcBef>
              <a:buClr>
                <a:schemeClr val="bg2">
                  <a:lumMod val="50000"/>
                </a:schemeClr>
              </a:buClr>
              <a:buFont typeface="Wingdings" charset="2"/>
              <a:buChar char="Ø"/>
              <a:defRPr/>
            </a:pPr>
            <a:r>
              <a:rPr lang="es-AR" sz="2000" dirty="0">
                <a:latin typeface="Calibri"/>
                <a:cs typeface="Calibri"/>
              </a:rPr>
              <a:t>Fallas</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Una caída del Sistema que le impide completar su misión en tiempo de operación.</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Las fallas suelen ser “catastróficas”</a:t>
            </a:r>
          </a:p>
          <a:p>
            <a:pPr marL="1009650" lvl="1" indent="-342900">
              <a:spcBef>
                <a:spcPct val="5000"/>
              </a:spcBef>
              <a:buClr>
                <a:schemeClr val="bg2">
                  <a:lumMod val="50000"/>
                </a:schemeClr>
              </a:buClr>
              <a:buFont typeface="Wingdings" charset="2"/>
              <a:buChar char="Ø"/>
              <a:defRPr/>
            </a:pPr>
            <a:endParaRPr kumimoji="1" lang="es-AR" sz="2000" dirty="0">
              <a:latin typeface="Calibri"/>
              <a:cs typeface="Calibri"/>
            </a:endParaRPr>
          </a:p>
          <a:p>
            <a:pPr marL="1009650" lvl="1" indent="-342900">
              <a:spcBef>
                <a:spcPct val="5000"/>
              </a:spcBef>
              <a:buClr>
                <a:schemeClr val="bg2">
                  <a:lumMod val="50000"/>
                </a:schemeClr>
              </a:buClr>
              <a:buFont typeface="Wingdings" charset="2"/>
              <a:buChar char="Ø"/>
              <a:defRPr/>
            </a:pPr>
            <a:endParaRPr kumimoji="1" lang="es-AR" sz="2000" dirty="0">
              <a:latin typeface="Calibri"/>
              <a:cs typeface="Calibri"/>
            </a:endParaRPr>
          </a:p>
        </p:txBody>
      </p:sp>
    </p:spTree>
    <p:extLst>
      <p:ext uri="{BB962C8B-B14F-4D97-AF65-F5344CB8AC3E}">
        <p14:creationId xmlns:p14="http://schemas.microsoft.com/office/powerpoint/2010/main" val="132024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24/4/19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30</a:t>
            </a:fld>
            <a:endParaRPr lang="es-AR"/>
          </a:p>
        </p:txBody>
      </p:sp>
      <p:sp>
        <p:nvSpPr>
          <p:cNvPr id="6" name="Título 5"/>
          <p:cNvSpPr>
            <a:spLocks noGrp="1"/>
          </p:cNvSpPr>
          <p:nvPr>
            <p:ph type="title"/>
          </p:nvPr>
        </p:nvSpPr>
        <p:spPr/>
        <p:txBody>
          <a:bodyPr/>
          <a:lstStyle/>
          <a:p>
            <a:r>
              <a:rPr lang="es-ES" dirty="0"/>
              <a:t>Taxonomías de las Pruebas(3)</a:t>
            </a:r>
          </a:p>
        </p:txBody>
      </p:sp>
      <p:pic>
        <p:nvPicPr>
          <p:cNvPr id="7" name="Imagen 6"/>
          <p:cNvPicPr>
            <a:picLocks noChangeAspect="1"/>
          </p:cNvPicPr>
          <p:nvPr/>
        </p:nvPicPr>
        <p:blipFill>
          <a:blip r:embed="rId2"/>
          <a:stretch>
            <a:fillRect/>
          </a:stretch>
        </p:blipFill>
        <p:spPr>
          <a:xfrm>
            <a:off x="4487268" y="1304752"/>
            <a:ext cx="5868516" cy="3731920"/>
          </a:xfrm>
          <a:prstGeom prst="rect">
            <a:avLst/>
          </a:prstGeom>
        </p:spPr>
      </p:pic>
    </p:spTree>
    <p:extLst>
      <p:ext uri="{BB962C8B-B14F-4D97-AF65-F5344CB8AC3E}">
        <p14:creationId xmlns:p14="http://schemas.microsoft.com/office/powerpoint/2010/main" val="4251365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24/4/19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31</a:t>
            </a:fld>
            <a:endParaRPr lang="es-AR"/>
          </a:p>
        </p:txBody>
      </p:sp>
      <p:sp>
        <p:nvSpPr>
          <p:cNvPr id="6" name="Título 5"/>
          <p:cNvSpPr>
            <a:spLocks noGrp="1"/>
          </p:cNvSpPr>
          <p:nvPr>
            <p:ph type="title"/>
          </p:nvPr>
        </p:nvSpPr>
        <p:spPr/>
        <p:txBody>
          <a:bodyPr/>
          <a:lstStyle/>
          <a:p>
            <a:r>
              <a:rPr lang="es-ES" dirty="0"/>
              <a:t>Taxonomías de las Pruebas(3)</a:t>
            </a:r>
          </a:p>
        </p:txBody>
      </p:sp>
      <p:pic>
        <p:nvPicPr>
          <p:cNvPr id="7" name="Imagen 6"/>
          <p:cNvPicPr>
            <a:picLocks noChangeAspect="1"/>
          </p:cNvPicPr>
          <p:nvPr/>
        </p:nvPicPr>
        <p:blipFill>
          <a:blip r:embed="rId2"/>
          <a:stretch>
            <a:fillRect/>
          </a:stretch>
        </p:blipFill>
        <p:spPr>
          <a:xfrm>
            <a:off x="3695796" y="1123837"/>
            <a:ext cx="7703802" cy="4112849"/>
          </a:xfrm>
          <a:prstGeom prst="rect">
            <a:avLst/>
          </a:prstGeom>
        </p:spPr>
      </p:pic>
    </p:spTree>
    <p:extLst>
      <p:ext uri="{BB962C8B-B14F-4D97-AF65-F5344CB8AC3E}">
        <p14:creationId xmlns:p14="http://schemas.microsoft.com/office/powerpoint/2010/main" val="3079573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Desarrollo de Software como Sistema Controlado</a:t>
            </a:r>
          </a:p>
        </p:txBody>
      </p:sp>
      <p:sp>
        <p:nvSpPr>
          <p:cNvPr id="3" name="2 Marcador de contenido"/>
          <p:cNvSpPr>
            <a:spLocks noGrp="1"/>
          </p:cNvSpPr>
          <p:nvPr>
            <p:ph idx="1"/>
          </p:nvPr>
        </p:nvSpPr>
        <p:spPr>
          <a:xfrm>
            <a:off x="4096281" y="1547640"/>
            <a:ext cx="7408333" cy="3921299"/>
          </a:xfrm>
        </p:spPr>
        <p:txBody>
          <a:bodyPr/>
          <a:lstStyle/>
          <a:p>
            <a:pPr marL="0" indent="0" algn="r">
              <a:buNone/>
            </a:pPr>
            <a:endParaRPr lang="es-AR" sz="1600" dirty="0">
              <a:solidFill>
                <a:schemeClr val="accent2">
                  <a:lumMod val="75000"/>
                </a:schemeClr>
              </a:solidFill>
            </a:endParaRPr>
          </a:p>
        </p:txBody>
      </p:sp>
      <p:pic>
        <p:nvPicPr>
          <p:cNvPr id="7" name="Imagen 6"/>
          <p:cNvPicPr>
            <a:picLocks noChangeAspect="1"/>
          </p:cNvPicPr>
          <p:nvPr/>
        </p:nvPicPr>
        <p:blipFill>
          <a:blip r:embed="rId3"/>
          <a:stretch>
            <a:fillRect/>
          </a:stretch>
        </p:blipFill>
        <p:spPr>
          <a:xfrm>
            <a:off x="5203925" y="2123704"/>
            <a:ext cx="5040560" cy="1114321"/>
          </a:xfrm>
          <a:prstGeom prst="rect">
            <a:avLst/>
          </a:prstGeom>
        </p:spPr>
      </p:pic>
      <p:pic>
        <p:nvPicPr>
          <p:cNvPr id="8" name="Imagen 7"/>
          <p:cNvPicPr>
            <a:picLocks noChangeAspect="1"/>
          </p:cNvPicPr>
          <p:nvPr/>
        </p:nvPicPr>
        <p:blipFill>
          <a:blip r:embed="rId4"/>
          <a:stretch>
            <a:fillRect/>
          </a:stretch>
        </p:blipFill>
        <p:spPr>
          <a:xfrm>
            <a:off x="5347941" y="2195711"/>
            <a:ext cx="4608512" cy="1023232"/>
          </a:xfrm>
          <a:prstGeom prst="rect">
            <a:avLst/>
          </a:prstGeom>
        </p:spPr>
      </p:pic>
      <p:pic>
        <p:nvPicPr>
          <p:cNvPr id="9" name="Imagen 8"/>
          <p:cNvPicPr>
            <a:picLocks noChangeAspect="1"/>
          </p:cNvPicPr>
          <p:nvPr/>
        </p:nvPicPr>
        <p:blipFill>
          <a:blip r:embed="rId5"/>
          <a:stretch>
            <a:fillRect/>
          </a:stretch>
        </p:blipFill>
        <p:spPr>
          <a:xfrm>
            <a:off x="4051797" y="3563863"/>
            <a:ext cx="7416800" cy="1701800"/>
          </a:xfrm>
          <a:prstGeom prst="rect">
            <a:avLst/>
          </a:prstGeom>
        </p:spPr>
      </p:pic>
      <p:sp>
        <p:nvSpPr>
          <p:cNvPr id="10"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11"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2"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32</a:t>
            </a:fld>
            <a:endParaRPr lang="es-AR"/>
          </a:p>
        </p:txBody>
      </p:sp>
    </p:spTree>
    <p:extLst>
      <p:ext uri="{BB962C8B-B14F-4D97-AF65-F5344CB8AC3E}">
        <p14:creationId xmlns:p14="http://schemas.microsoft.com/office/powerpoint/2010/main" val="139602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Ciclo de Vida de Testing</a:t>
            </a:r>
          </a:p>
        </p:txBody>
      </p:sp>
      <p:pic>
        <p:nvPicPr>
          <p:cNvPr id="7" name="Picture 5" descr="ProcesoTesting"/>
          <p:cNvPicPr>
            <a:picLocks noChangeAspect="1" noChangeArrowheads="1"/>
          </p:cNvPicPr>
          <p:nvPr/>
        </p:nvPicPr>
        <p:blipFill>
          <a:blip r:embed="rId2" cstate="print"/>
          <a:srcRect/>
          <a:stretch>
            <a:fillRect/>
          </a:stretch>
        </p:blipFill>
        <p:spPr bwMode="auto">
          <a:xfrm>
            <a:off x="4436419" y="1548556"/>
            <a:ext cx="3070761" cy="4176464"/>
          </a:xfrm>
          <a:prstGeom prst="rect">
            <a:avLst/>
          </a:prstGeom>
          <a:noFill/>
          <a:ln w="9525">
            <a:noFill/>
            <a:miter lim="800000"/>
            <a:headEnd/>
            <a:tailEnd/>
          </a:ln>
        </p:spPr>
      </p:pic>
      <p:sp>
        <p:nvSpPr>
          <p:cNvPr id="8" name="Rectangle 2"/>
          <p:cNvSpPr txBox="1">
            <a:spLocks noChangeArrowheads="1"/>
          </p:cNvSpPr>
          <p:nvPr/>
        </p:nvSpPr>
        <p:spPr>
          <a:xfrm>
            <a:off x="8067104" y="3212976"/>
            <a:ext cx="3312368" cy="1117964"/>
          </a:xfrm>
          <a:prstGeom prst="rect">
            <a:avLst/>
          </a:prstGeom>
          <a:solidFill>
            <a:schemeClr val="bg2"/>
          </a:solidFill>
        </p:spPr>
        <p:txBody>
          <a:bodyPr vert="horz" anchor="b" anchorCtr="0">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s-AR" dirty="0">
                <a:latin typeface="+mn-lt"/>
              </a:rPr>
              <a:t>Proceso de </a:t>
            </a:r>
            <a:r>
              <a:rPr lang="es-AR" dirty="0" err="1">
                <a:latin typeface="+mn-lt"/>
              </a:rPr>
              <a:t>Testing</a:t>
            </a:r>
            <a:endParaRPr lang="es-ES" dirty="0">
              <a:latin typeface="+mn-lt"/>
            </a:endParaRPr>
          </a:p>
        </p:txBody>
      </p:sp>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33</a:t>
            </a:fld>
            <a:endParaRPr lang="es-AR"/>
          </a:p>
        </p:txBody>
      </p:sp>
    </p:spTree>
    <p:extLst>
      <p:ext uri="{BB962C8B-B14F-4D97-AF65-F5344CB8AC3E}">
        <p14:creationId xmlns:p14="http://schemas.microsoft.com/office/powerpoint/2010/main" val="1098371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3448724" y="1264608"/>
            <a:ext cx="8323929" cy="4176463"/>
            <a:chOff x="1924723" y="760550"/>
            <a:chExt cx="8323929" cy="4176463"/>
          </a:xfrm>
        </p:grpSpPr>
        <p:sp>
          <p:nvSpPr>
            <p:cNvPr id="2" name="Rectángulo 1"/>
            <p:cNvSpPr/>
            <p:nvPr/>
          </p:nvSpPr>
          <p:spPr>
            <a:xfrm>
              <a:off x="1928784" y="760550"/>
              <a:ext cx="8319868" cy="15841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1924723" y="2353442"/>
              <a:ext cx="8323929" cy="258357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11266" name="Rectangle 2"/>
          <p:cNvSpPr>
            <a:spLocks noGrp="1" noChangeArrowheads="1"/>
          </p:cNvSpPr>
          <p:nvPr>
            <p:ph type="title"/>
          </p:nvPr>
        </p:nvSpPr>
        <p:spPr>
          <a:xfrm>
            <a:off x="307924" y="2857500"/>
            <a:ext cx="2819429" cy="1143000"/>
          </a:xfrm>
        </p:spPr>
        <p:txBody>
          <a:bodyPr>
            <a:normAutofit fontScale="90000"/>
          </a:bodyPr>
          <a:lstStyle/>
          <a:p>
            <a:pPr eaLnBrk="1" hangingPunct="1"/>
            <a:r>
              <a:rPr lang="es-AR" sz="4000" dirty="0"/>
              <a:t>Planificar </a:t>
            </a:r>
            <a:r>
              <a:rPr lang="es-AR" sz="4000" dirty="0" err="1"/>
              <a:t>Testing</a:t>
            </a:r>
            <a:r>
              <a:rPr lang="es-AR" sz="4000" dirty="0"/>
              <a:t> </a:t>
            </a:r>
            <a:endParaRPr lang="es-ES" sz="4000" dirty="0"/>
          </a:p>
        </p:txBody>
      </p:sp>
      <p:sp>
        <p:nvSpPr>
          <p:cNvPr id="11267" name="Rectangle 3"/>
          <p:cNvSpPr>
            <a:spLocks noGrp="1" noChangeArrowheads="1"/>
          </p:cNvSpPr>
          <p:nvPr>
            <p:ph sz="quarter" idx="1"/>
          </p:nvPr>
        </p:nvSpPr>
        <p:spPr>
          <a:xfrm>
            <a:off x="3610984" y="1309115"/>
            <a:ext cx="7668841" cy="3888432"/>
          </a:xfrm>
        </p:spPr>
        <p:txBody>
          <a:bodyPr>
            <a:normAutofit/>
          </a:bodyPr>
          <a:lstStyle/>
          <a:p>
            <a:pPr marL="0" indent="0">
              <a:buNone/>
            </a:pPr>
            <a:endParaRPr lang="es-AR" dirty="0"/>
          </a:p>
          <a:p>
            <a:pPr eaLnBrk="1" hangingPunct="1"/>
            <a:r>
              <a:rPr lang="es-AR" dirty="0"/>
              <a:t>Objetivo:</a:t>
            </a:r>
          </a:p>
          <a:p>
            <a:pPr lvl="1" eaLnBrk="1" hangingPunct="1"/>
            <a:r>
              <a:rPr lang="es-AR" dirty="0"/>
              <a:t>Planificar las actividades de </a:t>
            </a:r>
            <a:r>
              <a:rPr lang="es-AR" dirty="0" err="1"/>
              <a:t>Testing</a:t>
            </a:r>
            <a:endParaRPr lang="es-AR" dirty="0"/>
          </a:p>
          <a:p>
            <a:pPr lvl="1" eaLnBrk="1" hangingPunct="1"/>
            <a:endParaRPr lang="es-AR" dirty="0"/>
          </a:p>
          <a:p>
            <a:pPr lvl="1" eaLnBrk="1" hangingPunct="1"/>
            <a:endParaRPr lang="es-AR" dirty="0"/>
          </a:p>
          <a:p>
            <a:pPr eaLnBrk="1" hangingPunct="1"/>
            <a:r>
              <a:rPr lang="es-AR" dirty="0"/>
              <a:t>Tareas:</a:t>
            </a:r>
          </a:p>
          <a:p>
            <a:pPr lvl="1" eaLnBrk="1" hangingPunct="1"/>
            <a:r>
              <a:rPr lang="es-AR" dirty="0"/>
              <a:t>El Líder de </a:t>
            </a:r>
            <a:r>
              <a:rPr lang="es-AR" dirty="0" err="1"/>
              <a:t>Testing</a:t>
            </a:r>
            <a:r>
              <a:rPr lang="es-AR" dirty="0"/>
              <a:t> planifica las pruebas utilizando el </a:t>
            </a:r>
            <a:r>
              <a:rPr lang="es-AR" dirty="0" err="1"/>
              <a:t>template</a:t>
            </a:r>
            <a:r>
              <a:rPr lang="es-AR" dirty="0"/>
              <a:t> de Plan de </a:t>
            </a:r>
            <a:r>
              <a:rPr lang="es-AR" dirty="0" err="1"/>
              <a:t>Testing</a:t>
            </a:r>
            <a:r>
              <a:rPr lang="es-AR" dirty="0"/>
              <a:t>. Participan el Líder de proyecto y el analista funcional.</a:t>
            </a:r>
          </a:p>
          <a:p>
            <a:pPr lvl="1" eaLnBrk="1" hangingPunct="1">
              <a:buFont typeface="Wingdings" pitchFamily="2" charset="2"/>
              <a:buNone/>
            </a:pPr>
            <a:endParaRPr lang="es-ES" dirty="0"/>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34</a:t>
            </a:fld>
            <a:endParaRPr lang="es-AR"/>
          </a:p>
        </p:txBody>
      </p:sp>
    </p:spTree>
    <p:extLst>
      <p:ext uri="{BB962C8B-B14F-4D97-AF65-F5344CB8AC3E}">
        <p14:creationId xmlns:p14="http://schemas.microsoft.com/office/powerpoint/2010/main" val="171658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s-AR" sz="4000" dirty="0" err="1"/>
              <a:t>Testing</a:t>
            </a:r>
            <a:r>
              <a:rPr lang="es-AR" sz="4000" dirty="0"/>
              <a:t> Unitario</a:t>
            </a:r>
            <a:endParaRPr lang="es-ES" sz="4000" dirty="0"/>
          </a:p>
        </p:txBody>
      </p:sp>
      <p:sp>
        <p:nvSpPr>
          <p:cNvPr id="12291" name="Rectangle 3"/>
          <p:cNvSpPr>
            <a:spLocks noGrp="1" noChangeArrowheads="1"/>
          </p:cNvSpPr>
          <p:nvPr>
            <p:ph sz="quarter" idx="1"/>
          </p:nvPr>
        </p:nvSpPr>
        <p:spPr>
          <a:xfrm>
            <a:off x="3610984" y="1123837"/>
            <a:ext cx="4258816" cy="4937760"/>
          </a:xfrm>
          <a:noFill/>
        </p:spPr>
        <p:txBody>
          <a:bodyPr>
            <a:normAutofit/>
          </a:bodyPr>
          <a:lstStyle/>
          <a:p>
            <a:pPr eaLnBrk="1" hangingPunct="1"/>
            <a:endParaRPr lang="es-AR" dirty="0"/>
          </a:p>
          <a:p>
            <a:pPr eaLnBrk="1" hangingPunct="1"/>
            <a:r>
              <a:rPr lang="es-AR" dirty="0"/>
              <a:t>Objetivo:</a:t>
            </a:r>
          </a:p>
          <a:p>
            <a:pPr lvl="1" eaLnBrk="1" hangingPunct="1"/>
            <a:r>
              <a:rPr lang="es-AR" dirty="0"/>
              <a:t>Verificar que el código de cada componente trabaja de acuerdo a sus especificaciones.</a:t>
            </a:r>
          </a:p>
          <a:p>
            <a:pPr lvl="1" eaLnBrk="1" hangingPunct="1"/>
            <a:endParaRPr lang="es-AR" dirty="0"/>
          </a:p>
          <a:p>
            <a:pPr lvl="1" eaLnBrk="1" hangingPunct="1"/>
            <a:r>
              <a:rPr lang="es-AR" dirty="0"/>
              <a:t>Asegurar que los mismos están en condiciones de ser probados en forma integrada.</a:t>
            </a:r>
          </a:p>
          <a:p>
            <a:pPr lvl="1" eaLnBrk="1" hangingPunct="1"/>
            <a:endParaRPr lang="es-AR" dirty="0"/>
          </a:p>
          <a:p>
            <a:pPr lvl="1" eaLnBrk="1" hangingPunct="1"/>
            <a:r>
              <a:rPr lang="es-AR" dirty="0"/>
              <a:t>Validar la lógica del programa.</a:t>
            </a:r>
          </a:p>
          <a:p>
            <a:pPr lvl="1" eaLnBrk="1" hangingPunct="1"/>
            <a:endParaRPr lang="es-AR" dirty="0"/>
          </a:p>
          <a:p>
            <a:pPr lvl="1" eaLnBrk="1" hangingPunct="1">
              <a:buFont typeface="Wingdings" pitchFamily="2" charset="2"/>
              <a:buNone/>
            </a:pPr>
            <a:endParaRPr lang="es-ES" dirty="0"/>
          </a:p>
        </p:txBody>
      </p:sp>
      <p:pic>
        <p:nvPicPr>
          <p:cNvPr id="8" name="Picture 4" descr="TestUnitario"/>
          <p:cNvPicPr>
            <a:picLocks noChangeAspect="1" noChangeArrowheads="1"/>
          </p:cNvPicPr>
          <p:nvPr/>
        </p:nvPicPr>
        <p:blipFill>
          <a:blip r:embed="rId3" cstate="print"/>
          <a:srcRect/>
          <a:stretch>
            <a:fillRect/>
          </a:stretch>
        </p:blipFill>
        <p:spPr bwMode="auto">
          <a:xfrm>
            <a:off x="7934959" y="1076820"/>
            <a:ext cx="3822760" cy="4648200"/>
          </a:xfrm>
          <a:prstGeom prst="rect">
            <a:avLst/>
          </a:prstGeom>
          <a:noFill/>
          <a:ln w="9525">
            <a:noFill/>
            <a:miter lim="800000"/>
            <a:headEnd/>
            <a:tailEnd/>
          </a:ln>
        </p:spPr>
      </p:pic>
      <p:sp>
        <p:nvSpPr>
          <p:cNvPr id="5"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6"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35</a:t>
            </a:fld>
            <a:endParaRPr lang="es-AR"/>
          </a:p>
        </p:txBody>
      </p:sp>
    </p:spTree>
    <p:extLst>
      <p:ext uri="{BB962C8B-B14F-4D97-AF65-F5344CB8AC3E}">
        <p14:creationId xmlns:p14="http://schemas.microsoft.com/office/powerpoint/2010/main" val="1455655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s-AR" sz="4000" dirty="0" err="1"/>
              <a:t>Testing</a:t>
            </a:r>
            <a:r>
              <a:rPr lang="es-AR" sz="4000" dirty="0"/>
              <a:t> Funcional</a:t>
            </a:r>
            <a:endParaRPr lang="es-ES" sz="4000" dirty="0"/>
          </a:p>
        </p:txBody>
      </p:sp>
      <p:sp>
        <p:nvSpPr>
          <p:cNvPr id="14339" name="Rectangle 3"/>
          <p:cNvSpPr>
            <a:spLocks noGrp="1" noChangeArrowheads="1"/>
          </p:cNvSpPr>
          <p:nvPr>
            <p:ph sz="quarter" idx="1"/>
          </p:nvPr>
        </p:nvSpPr>
        <p:spPr>
          <a:xfrm>
            <a:off x="3810000" y="1377492"/>
            <a:ext cx="4186808" cy="4024104"/>
          </a:xfrm>
          <a:noFill/>
        </p:spPr>
        <p:txBody>
          <a:bodyPr/>
          <a:lstStyle/>
          <a:p>
            <a:pPr eaLnBrk="1" hangingPunct="1"/>
            <a:endParaRPr lang="es-AR" dirty="0"/>
          </a:p>
          <a:p>
            <a:pPr eaLnBrk="1" hangingPunct="1"/>
            <a:r>
              <a:rPr lang="es-AR" dirty="0"/>
              <a:t>Objetivos:</a:t>
            </a:r>
          </a:p>
          <a:p>
            <a:pPr lvl="1" eaLnBrk="1" hangingPunct="1"/>
            <a:r>
              <a:rPr lang="es-AR" dirty="0">
                <a:cs typeface="Arial" charset="0"/>
              </a:rPr>
              <a:t>Verifica que el sistema /componente alcanza sus objetivos y requerimientos originales. </a:t>
            </a:r>
          </a:p>
          <a:p>
            <a:pPr eaLnBrk="1" hangingPunct="1"/>
            <a:endParaRPr lang="es-AR" dirty="0"/>
          </a:p>
          <a:p>
            <a:pPr lvl="1" eaLnBrk="1" hangingPunct="1"/>
            <a:endParaRPr lang="es-ES" dirty="0"/>
          </a:p>
        </p:txBody>
      </p:sp>
      <p:pic>
        <p:nvPicPr>
          <p:cNvPr id="8" name="Picture 5" descr="TestFuncional"/>
          <p:cNvPicPr>
            <a:picLocks noChangeAspect="1" noChangeArrowheads="1"/>
          </p:cNvPicPr>
          <p:nvPr/>
        </p:nvPicPr>
        <p:blipFill>
          <a:blip r:embed="rId3" cstate="print"/>
          <a:srcRect/>
          <a:stretch>
            <a:fillRect/>
          </a:stretch>
        </p:blipFill>
        <p:spPr bwMode="auto">
          <a:xfrm>
            <a:off x="8157779" y="1054068"/>
            <a:ext cx="3610744" cy="4670952"/>
          </a:xfrm>
          <a:prstGeom prst="rect">
            <a:avLst/>
          </a:prstGeom>
          <a:noFill/>
          <a:ln w="9525">
            <a:noFill/>
            <a:miter lim="800000"/>
            <a:headEnd/>
            <a:tailEnd/>
          </a:ln>
        </p:spPr>
      </p:pic>
      <p:sp>
        <p:nvSpPr>
          <p:cNvPr id="5"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6"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36</a:t>
            </a:fld>
            <a:endParaRPr lang="es-AR"/>
          </a:p>
        </p:txBody>
      </p:sp>
    </p:spTree>
    <p:extLst>
      <p:ext uri="{BB962C8B-B14F-4D97-AF65-F5344CB8AC3E}">
        <p14:creationId xmlns:p14="http://schemas.microsoft.com/office/powerpoint/2010/main" val="2318693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s-AR" sz="4000" dirty="0" err="1"/>
              <a:t>Testing</a:t>
            </a:r>
            <a:r>
              <a:rPr lang="es-AR" sz="4000" dirty="0"/>
              <a:t> de Integración</a:t>
            </a:r>
            <a:endParaRPr lang="es-ES" sz="4000" dirty="0"/>
          </a:p>
        </p:txBody>
      </p:sp>
      <p:sp>
        <p:nvSpPr>
          <p:cNvPr id="16387" name="Rectangle 3"/>
          <p:cNvSpPr>
            <a:spLocks noGrp="1" noChangeArrowheads="1"/>
          </p:cNvSpPr>
          <p:nvPr>
            <p:ph sz="quarter" idx="1"/>
          </p:nvPr>
        </p:nvSpPr>
        <p:spPr>
          <a:xfrm>
            <a:off x="3610984" y="1123837"/>
            <a:ext cx="4258816" cy="4240128"/>
          </a:xfrm>
          <a:noFill/>
        </p:spPr>
        <p:txBody>
          <a:bodyPr>
            <a:normAutofit/>
          </a:bodyPr>
          <a:lstStyle/>
          <a:p>
            <a:pPr eaLnBrk="1" hangingPunct="1"/>
            <a:r>
              <a:rPr lang="es-AR" dirty="0"/>
              <a:t>Objetivos:</a:t>
            </a:r>
          </a:p>
          <a:p>
            <a:pPr lvl="1" eaLnBrk="1" hangingPunct="1"/>
            <a:r>
              <a:rPr lang="es-AR" dirty="0"/>
              <a:t>Verificar que las interfaces entre las componentes de la aplicación funcionan correctamente.</a:t>
            </a:r>
          </a:p>
          <a:p>
            <a:pPr lvl="1" eaLnBrk="1" hangingPunct="1"/>
            <a:endParaRPr lang="es-AR" dirty="0"/>
          </a:p>
          <a:p>
            <a:pPr lvl="1" eaLnBrk="1" hangingPunct="1"/>
            <a:r>
              <a:rPr lang="es-AR" dirty="0"/>
              <a:t>Verificar que las interfaces entre las entidades externas y la aplicación funcionan correctamente.</a:t>
            </a:r>
          </a:p>
          <a:p>
            <a:pPr lvl="1" eaLnBrk="1" hangingPunct="1"/>
            <a:endParaRPr lang="es-AR" dirty="0"/>
          </a:p>
          <a:p>
            <a:pPr lvl="1" eaLnBrk="1" hangingPunct="1"/>
            <a:r>
              <a:rPr lang="es-AR" dirty="0"/>
              <a:t>Verificar que las especificaciones de diseño de alto nivel han sido implementadas.</a:t>
            </a:r>
            <a:endParaRPr lang="es-ES" dirty="0"/>
          </a:p>
          <a:p>
            <a:pPr eaLnBrk="1" hangingPunct="1"/>
            <a:endParaRPr lang="es-AR" dirty="0"/>
          </a:p>
          <a:p>
            <a:pPr lvl="1" eaLnBrk="1" hangingPunct="1"/>
            <a:endParaRPr lang="es-ES" dirty="0"/>
          </a:p>
        </p:txBody>
      </p:sp>
      <p:pic>
        <p:nvPicPr>
          <p:cNvPr id="10" name="Picture 3" descr="TestInetgracion"/>
          <p:cNvPicPr>
            <a:picLocks noChangeAspect="1" noChangeArrowheads="1"/>
          </p:cNvPicPr>
          <p:nvPr/>
        </p:nvPicPr>
        <p:blipFill>
          <a:blip r:embed="rId3" cstate="print"/>
          <a:srcRect/>
          <a:stretch>
            <a:fillRect/>
          </a:stretch>
        </p:blipFill>
        <p:spPr bwMode="auto">
          <a:xfrm>
            <a:off x="8662628" y="672109"/>
            <a:ext cx="3096344" cy="4530547"/>
          </a:xfrm>
          <a:prstGeom prst="rect">
            <a:avLst/>
          </a:prstGeom>
          <a:noFill/>
          <a:ln w="9525">
            <a:noFill/>
            <a:miter lim="800000"/>
            <a:headEnd/>
            <a:tailEnd/>
          </a:ln>
        </p:spPr>
      </p:pic>
      <p:sp>
        <p:nvSpPr>
          <p:cNvPr id="5"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6"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37</a:t>
            </a:fld>
            <a:endParaRPr lang="es-AR"/>
          </a:p>
        </p:txBody>
      </p:sp>
    </p:spTree>
    <p:extLst>
      <p:ext uri="{BB962C8B-B14F-4D97-AF65-F5344CB8AC3E}">
        <p14:creationId xmlns:p14="http://schemas.microsoft.com/office/powerpoint/2010/main" val="4041359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s-AR" sz="4000" dirty="0" err="1"/>
              <a:t>Testing</a:t>
            </a:r>
            <a:r>
              <a:rPr lang="es-AR" sz="4000" dirty="0"/>
              <a:t> de Sistemas</a:t>
            </a:r>
            <a:endParaRPr lang="es-ES" sz="4000" dirty="0"/>
          </a:p>
        </p:txBody>
      </p:sp>
      <p:sp>
        <p:nvSpPr>
          <p:cNvPr id="18435" name="Rectangle 3"/>
          <p:cNvSpPr>
            <a:spLocks noGrp="1" noChangeArrowheads="1"/>
          </p:cNvSpPr>
          <p:nvPr>
            <p:ph sz="quarter" idx="1"/>
          </p:nvPr>
        </p:nvSpPr>
        <p:spPr>
          <a:xfrm>
            <a:off x="3886200" y="1123837"/>
            <a:ext cx="4186808" cy="4384144"/>
          </a:xfrm>
          <a:noFill/>
        </p:spPr>
        <p:txBody>
          <a:bodyPr/>
          <a:lstStyle/>
          <a:p>
            <a:pPr eaLnBrk="1" hangingPunct="1"/>
            <a:r>
              <a:rPr lang="es-AR" dirty="0"/>
              <a:t>Objetivos:</a:t>
            </a:r>
          </a:p>
          <a:p>
            <a:pPr lvl="1" eaLnBrk="1" hangingPunct="1">
              <a:buFont typeface="Wingdings" pitchFamily="2" charset="2"/>
              <a:buNone/>
            </a:pPr>
            <a:r>
              <a:rPr lang="es-AR" dirty="0"/>
              <a:t>Asegurar que el sistema funciona dentro de los límites establecidos.</a:t>
            </a:r>
            <a:endParaRPr lang="es-ES" dirty="0"/>
          </a:p>
          <a:p>
            <a:pPr eaLnBrk="1" hangingPunct="1"/>
            <a:endParaRPr lang="es-AR" dirty="0"/>
          </a:p>
          <a:p>
            <a:pPr eaLnBrk="1" hangingPunct="1"/>
            <a:endParaRPr lang="es-ES" dirty="0"/>
          </a:p>
        </p:txBody>
      </p:sp>
      <p:pic>
        <p:nvPicPr>
          <p:cNvPr id="9" name="Picture 1028" descr="TestSistemas"/>
          <p:cNvPicPr>
            <a:picLocks noChangeAspect="1" noChangeArrowheads="1"/>
          </p:cNvPicPr>
          <p:nvPr/>
        </p:nvPicPr>
        <p:blipFill>
          <a:blip r:embed="rId3" cstate="print"/>
          <a:srcRect/>
          <a:stretch>
            <a:fillRect/>
          </a:stretch>
        </p:blipFill>
        <p:spPr bwMode="auto">
          <a:xfrm>
            <a:off x="8305801" y="842987"/>
            <a:ext cx="3476625" cy="4558952"/>
          </a:xfrm>
          <a:prstGeom prst="rect">
            <a:avLst/>
          </a:prstGeom>
          <a:noFill/>
          <a:ln w="9525">
            <a:noFill/>
            <a:miter lim="800000"/>
            <a:headEnd/>
            <a:tailEnd/>
          </a:ln>
        </p:spPr>
      </p:pic>
      <p:sp>
        <p:nvSpPr>
          <p:cNvPr id="5"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6"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38</a:t>
            </a:fld>
            <a:endParaRPr lang="es-AR"/>
          </a:p>
        </p:txBody>
      </p:sp>
    </p:spTree>
    <p:extLst>
      <p:ext uri="{BB962C8B-B14F-4D97-AF65-F5344CB8AC3E}">
        <p14:creationId xmlns:p14="http://schemas.microsoft.com/office/powerpoint/2010/main" val="2125950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normAutofit/>
          </a:bodyPr>
          <a:lstStyle/>
          <a:p>
            <a:pPr eaLnBrk="1" hangingPunct="1"/>
            <a:r>
              <a:rPr lang="es-AR" sz="4400" dirty="0" err="1"/>
              <a:t>Testing</a:t>
            </a:r>
            <a:r>
              <a:rPr lang="es-AR" sz="4400" dirty="0"/>
              <a:t> de aceptación</a:t>
            </a:r>
            <a:endParaRPr lang="es-ES" sz="4400" dirty="0"/>
          </a:p>
        </p:txBody>
      </p:sp>
      <p:sp>
        <p:nvSpPr>
          <p:cNvPr id="21507" name="Rectangle 1027"/>
          <p:cNvSpPr>
            <a:spLocks noGrp="1" noChangeArrowheads="1"/>
          </p:cNvSpPr>
          <p:nvPr>
            <p:ph sz="quarter" idx="1"/>
          </p:nvPr>
        </p:nvSpPr>
        <p:spPr>
          <a:xfrm>
            <a:off x="3691946" y="1268360"/>
            <a:ext cx="4042792" cy="4312136"/>
          </a:xfrm>
          <a:noFill/>
        </p:spPr>
        <p:txBody>
          <a:bodyPr/>
          <a:lstStyle/>
          <a:p>
            <a:pPr eaLnBrk="1" hangingPunct="1"/>
            <a:r>
              <a:rPr lang="es-AR" dirty="0"/>
              <a:t>Objetivos:</a:t>
            </a:r>
          </a:p>
          <a:p>
            <a:pPr lvl="1" eaLnBrk="1" hangingPunct="1"/>
            <a:r>
              <a:rPr lang="es-AR" dirty="0"/>
              <a:t>Aceptación final del sistema</a:t>
            </a:r>
          </a:p>
          <a:p>
            <a:pPr lvl="1" eaLnBrk="1" hangingPunct="1"/>
            <a:endParaRPr lang="es-AR" dirty="0"/>
          </a:p>
          <a:p>
            <a:pPr lvl="1" eaLnBrk="1" hangingPunct="1"/>
            <a:r>
              <a:rPr lang="es-AR" dirty="0"/>
              <a:t>Validar que el software satisface sus objetivos de negocio originales, alcanza los requerimientos de usuario definidos y opera dentro de los límites identificados.</a:t>
            </a:r>
            <a:endParaRPr lang="es-ES" dirty="0"/>
          </a:p>
          <a:p>
            <a:pPr eaLnBrk="1" hangingPunct="1"/>
            <a:endParaRPr lang="es-AR" dirty="0"/>
          </a:p>
          <a:p>
            <a:pPr eaLnBrk="1" hangingPunct="1"/>
            <a:endParaRPr lang="es-ES" dirty="0"/>
          </a:p>
        </p:txBody>
      </p:sp>
      <p:pic>
        <p:nvPicPr>
          <p:cNvPr id="10" name="Picture 4" descr="PruebaAceptacion"/>
          <p:cNvPicPr>
            <a:picLocks noChangeAspect="1" noChangeArrowheads="1"/>
          </p:cNvPicPr>
          <p:nvPr/>
        </p:nvPicPr>
        <p:blipFill>
          <a:blip r:embed="rId3" cstate="print"/>
          <a:srcRect/>
          <a:stretch>
            <a:fillRect/>
          </a:stretch>
        </p:blipFill>
        <p:spPr bwMode="auto">
          <a:xfrm>
            <a:off x="8213726" y="1123837"/>
            <a:ext cx="3540125" cy="4443445"/>
          </a:xfrm>
          <a:prstGeom prst="rect">
            <a:avLst/>
          </a:prstGeom>
          <a:noFill/>
          <a:ln w="9525">
            <a:noFill/>
            <a:miter lim="800000"/>
            <a:headEnd/>
            <a:tailEnd/>
          </a:ln>
        </p:spPr>
      </p:pic>
      <p:sp>
        <p:nvSpPr>
          <p:cNvPr id="5"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6"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39</a:t>
            </a:fld>
            <a:endParaRPr lang="es-AR"/>
          </a:p>
        </p:txBody>
      </p:sp>
    </p:spTree>
    <p:extLst>
      <p:ext uri="{BB962C8B-B14F-4D97-AF65-F5344CB8AC3E}">
        <p14:creationId xmlns:p14="http://schemas.microsoft.com/office/powerpoint/2010/main" val="421045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24/4/19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4</a:t>
            </a:fld>
            <a:endParaRPr lang="es-AR"/>
          </a:p>
        </p:txBody>
      </p:sp>
      <p:sp>
        <p:nvSpPr>
          <p:cNvPr id="6" name="Título 5"/>
          <p:cNvSpPr>
            <a:spLocks noGrp="1"/>
          </p:cNvSpPr>
          <p:nvPr>
            <p:ph type="title"/>
          </p:nvPr>
        </p:nvSpPr>
        <p:spPr/>
        <p:txBody>
          <a:bodyPr>
            <a:normAutofit/>
          </a:bodyPr>
          <a:lstStyle/>
          <a:p>
            <a:r>
              <a:rPr lang="es-AR" dirty="0">
                <a:latin typeface="Calibri"/>
                <a:cs typeface="Calibri"/>
              </a:rPr>
              <a:t>¿Qué es testear software?</a:t>
            </a:r>
            <a:endParaRPr lang="es-ES" dirty="0">
              <a:latin typeface="Calibri"/>
              <a:cs typeface="Calibri"/>
            </a:endParaRPr>
          </a:p>
        </p:txBody>
      </p:sp>
      <p:sp>
        <p:nvSpPr>
          <p:cNvPr id="7" name="Rectangle 3"/>
          <p:cNvSpPr txBox="1">
            <a:spLocks noChangeArrowheads="1"/>
          </p:cNvSpPr>
          <p:nvPr/>
        </p:nvSpPr>
        <p:spPr>
          <a:xfrm>
            <a:off x="3481751" y="1716807"/>
            <a:ext cx="6686550" cy="4191892"/>
          </a:xfrm>
          <a:prstGeom prst="rect">
            <a:avLst/>
          </a:prstGeom>
        </p:spPr>
        <p:txBody>
          <a:bodyPr vert="horz" lIns="91440" tIns="45720" rIns="91440" bIns="45720" rtlCol="0">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Clr>
                <a:schemeClr val="bg2">
                  <a:lumMod val="50000"/>
                </a:schemeClr>
              </a:buClr>
            </a:pPr>
            <a:r>
              <a:rPr lang="es-AR" dirty="0">
                <a:latin typeface="Calibri"/>
                <a:cs typeface="Calibri"/>
              </a:rPr>
              <a:t>La ejecución de un programa para saber que falla.</a:t>
            </a:r>
          </a:p>
          <a:p>
            <a:pPr>
              <a:buClr>
                <a:schemeClr val="bg2">
                  <a:lumMod val="50000"/>
                </a:schemeClr>
              </a:buClr>
            </a:pPr>
            <a:endParaRPr lang="es-AR" dirty="0">
              <a:latin typeface="Calibri"/>
              <a:cs typeface="Calibri"/>
            </a:endParaRPr>
          </a:p>
          <a:p>
            <a:pPr>
              <a:buClr>
                <a:schemeClr val="bg2">
                  <a:lumMod val="50000"/>
                </a:schemeClr>
              </a:buClr>
            </a:pPr>
            <a:r>
              <a:rPr lang="es-AR" dirty="0">
                <a:latin typeface="Calibri"/>
                <a:cs typeface="Calibri"/>
              </a:rPr>
              <a:t>Testeo es para saber porque falla, no porque funciona.</a:t>
            </a:r>
          </a:p>
          <a:p>
            <a:pPr>
              <a:buClr>
                <a:schemeClr val="bg2">
                  <a:lumMod val="50000"/>
                </a:schemeClr>
              </a:buClr>
            </a:pPr>
            <a:endParaRPr lang="es-AR" dirty="0">
              <a:latin typeface="Calibri"/>
              <a:cs typeface="Calibri"/>
            </a:endParaRPr>
          </a:p>
          <a:p>
            <a:pPr>
              <a:buClr>
                <a:schemeClr val="bg2">
                  <a:lumMod val="50000"/>
                </a:schemeClr>
              </a:buClr>
            </a:pPr>
            <a:r>
              <a:rPr lang="es-AR" dirty="0">
                <a:latin typeface="Calibri"/>
                <a:cs typeface="Calibri"/>
              </a:rPr>
              <a:t>El testeo puede mostrar la presencia de fallas, pero no su ausencia.</a:t>
            </a:r>
          </a:p>
          <a:p>
            <a:pPr>
              <a:buClr>
                <a:schemeClr val="bg2">
                  <a:lumMod val="50000"/>
                </a:schemeClr>
              </a:buClr>
            </a:pPr>
            <a:endParaRPr lang="es-AR" dirty="0">
              <a:latin typeface="Calibri"/>
              <a:cs typeface="Calibri"/>
            </a:endParaRPr>
          </a:p>
          <a:p>
            <a:pPr>
              <a:buClr>
                <a:schemeClr val="bg2">
                  <a:lumMod val="50000"/>
                </a:schemeClr>
              </a:buClr>
            </a:pPr>
            <a:r>
              <a:rPr lang="es-AR" dirty="0">
                <a:latin typeface="Calibri"/>
                <a:cs typeface="Calibri"/>
              </a:rPr>
              <a:t>Determinar a priori el tipo de sistema por complejidad.</a:t>
            </a:r>
            <a:br>
              <a:rPr lang="es-AR" dirty="0">
                <a:latin typeface="Calibri"/>
                <a:cs typeface="Calibri"/>
              </a:rPr>
            </a:br>
            <a:endParaRPr lang="es-ES" dirty="0">
              <a:latin typeface="Calibri"/>
              <a:cs typeface="Calibri"/>
            </a:endParaRPr>
          </a:p>
          <a:p>
            <a:pPr>
              <a:buClr>
                <a:schemeClr val="bg2">
                  <a:lumMod val="50000"/>
                </a:schemeClr>
              </a:buClr>
            </a:pPr>
            <a:endParaRPr lang="es-AR" dirty="0">
              <a:latin typeface="Calibri"/>
              <a:cs typeface="Calibri"/>
            </a:endParaRPr>
          </a:p>
        </p:txBody>
      </p:sp>
      <p:pic>
        <p:nvPicPr>
          <p:cNvPr id="8" name="Picture 4" descr="BD00146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0785" y="2866653"/>
            <a:ext cx="1524000" cy="151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2434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Diseño de Casos de Pruebas (Funcionales)</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EB7486CE-3996-0F4A-99FF-63CDAF73E2AD}" type="datetime1">
              <a:rPr lang="es-AR" smtClean="0"/>
              <a:t>24/4/19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40</a:t>
            </a:fld>
            <a:endParaRPr lang="es-AR"/>
          </a:p>
        </p:txBody>
      </p:sp>
    </p:spTree>
    <p:extLst>
      <p:ext uri="{BB962C8B-B14F-4D97-AF65-F5344CB8AC3E}">
        <p14:creationId xmlns:p14="http://schemas.microsoft.com/office/powerpoint/2010/main" val="2520135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Diseño de Casos de Prueba</a:t>
            </a:r>
            <a:endParaRPr lang="en-US" dirty="0"/>
          </a:p>
        </p:txBody>
      </p:sp>
      <p:sp>
        <p:nvSpPr>
          <p:cNvPr id="6" name="5 Rectángulo"/>
          <p:cNvSpPr/>
          <p:nvPr/>
        </p:nvSpPr>
        <p:spPr>
          <a:xfrm>
            <a:off x="9625026" y="1500174"/>
            <a:ext cx="2000264" cy="3857652"/>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6 Rectángulo"/>
          <p:cNvSpPr/>
          <p:nvPr/>
        </p:nvSpPr>
        <p:spPr>
          <a:xfrm>
            <a:off x="4624366" y="1500174"/>
            <a:ext cx="4929222" cy="3857652"/>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Rectángulo"/>
          <p:cNvSpPr/>
          <p:nvPr/>
        </p:nvSpPr>
        <p:spPr>
          <a:xfrm>
            <a:off x="3481358" y="1500174"/>
            <a:ext cx="1071570" cy="3857652"/>
          </a:xfrm>
          <a:prstGeom prst="rect">
            <a:avLst/>
          </a:prstGeom>
          <a:solidFill>
            <a:schemeClr val="bg1"/>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3" cstate="print"/>
          <a:srcRect/>
          <a:stretch>
            <a:fillRect/>
          </a:stretch>
        </p:blipFill>
        <p:spPr bwMode="auto">
          <a:xfrm>
            <a:off x="3624234" y="1714489"/>
            <a:ext cx="785818" cy="1032789"/>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3624234" y="4143381"/>
            <a:ext cx="642942" cy="980019"/>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4767242" y="3429000"/>
            <a:ext cx="740386" cy="659248"/>
          </a:xfrm>
          <a:prstGeom prst="rect">
            <a:avLst/>
          </a:prstGeom>
          <a:noFill/>
          <a:ln w="9525">
            <a:noFill/>
            <a:miter lim="800000"/>
            <a:headEnd/>
            <a:tailEnd/>
          </a:ln>
        </p:spPr>
      </p:pic>
      <p:pic>
        <p:nvPicPr>
          <p:cNvPr id="12" name="Picture 5"/>
          <p:cNvPicPr>
            <a:picLocks noChangeAspect="1" noChangeArrowheads="1"/>
          </p:cNvPicPr>
          <p:nvPr/>
        </p:nvPicPr>
        <p:blipFill>
          <a:blip r:embed="rId6" cstate="print"/>
          <a:srcRect/>
          <a:stretch>
            <a:fillRect/>
          </a:stretch>
        </p:blipFill>
        <p:spPr bwMode="auto">
          <a:xfrm>
            <a:off x="5410184" y="1643051"/>
            <a:ext cx="3714776" cy="1793633"/>
          </a:xfrm>
          <a:prstGeom prst="rect">
            <a:avLst/>
          </a:prstGeom>
          <a:noFill/>
          <a:ln w="9525">
            <a:noFill/>
            <a:miter lim="800000"/>
            <a:headEnd/>
            <a:tailEnd/>
          </a:ln>
        </p:spPr>
      </p:pic>
      <p:pic>
        <p:nvPicPr>
          <p:cNvPr id="13" name="Picture 6"/>
          <p:cNvPicPr>
            <a:picLocks noChangeAspect="1" noChangeArrowheads="1"/>
          </p:cNvPicPr>
          <p:nvPr/>
        </p:nvPicPr>
        <p:blipFill>
          <a:blip r:embed="rId7" cstate="print"/>
          <a:srcRect/>
          <a:stretch>
            <a:fillRect/>
          </a:stretch>
        </p:blipFill>
        <p:spPr bwMode="auto">
          <a:xfrm>
            <a:off x="4695805" y="2214555"/>
            <a:ext cx="714375" cy="352425"/>
          </a:xfrm>
          <a:prstGeom prst="rect">
            <a:avLst/>
          </a:prstGeom>
          <a:noFill/>
          <a:ln w="9525">
            <a:noFill/>
            <a:miter lim="800000"/>
            <a:headEnd/>
            <a:tailEnd/>
          </a:ln>
        </p:spPr>
      </p:pic>
      <p:pic>
        <p:nvPicPr>
          <p:cNvPr id="14" name="Picture 7"/>
          <p:cNvPicPr>
            <a:picLocks noChangeAspect="1" noChangeArrowheads="1"/>
          </p:cNvPicPr>
          <p:nvPr/>
        </p:nvPicPr>
        <p:blipFill>
          <a:blip r:embed="rId8" cstate="print"/>
          <a:srcRect/>
          <a:stretch>
            <a:fillRect/>
          </a:stretch>
        </p:blipFill>
        <p:spPr bwMode="auto">
          <a:xfrm rot="5400000">
            <a:off x="5110515" y="2871415"/>
            <a:ext cx="642203" cy="471491"/>
          </a:xfrm>
          <a:prstGeom prst="rect">
            <a:avLst/>
          </a:prstGeom>
          <a:noFill/>
          <a:ln w="9525">
            <a:noFill/>
            <a:miter lim="800000"/>
            <a:headEnd/>
            <a:tailEnd/>
          </a:ln>
        </p:spPr>
      </p:pic>
      <p:pic>
        <p:nvPicPr>
          <p:cNvPr id="15" name="Picture 7"/>
          <p:cNvPicPr>
            <a:picLocks noChangeAspect="1" noChangeArrowheads="1"/>
          </p:cNvPicPr>
          <p:nvPr/>
        </p:nvPicPr>
        <p:blipFill>
          <a:blip r:embed="rId8" cstate="print"/>
          <a:srcRect/>
          <a:stretch>
            <a:fillRect/>
          </a:stretch>
        </p:blipFill>
        <p:spPr bwMode="auto">
          <a:xfrm rot="17020231">
            <a:off x="5610581" y="3442919"/>
            <a:ext cx="642203" cy="471491"/>
          </a:xfrm>
          <a:prstGeom prst="rect">
            <a:avLst/>
          </a:prstGeom>
          <a:noFill/>
          <a:ln w="9525">
            <a:noFill/>
            <a:miter lim="800000"/>
            <a:headEnd/>
            <a:tailEnd/>
          </a:ln>
        </p:spPr>
      </p:pic>
      <p:pic>
        <p:nvPicPr>
          <p:cNvPr id="16" name="Picture 11"/>
          <p:cNvPicPr>
            <a:picLocks noChangeAspect="1" noChangeArrowheads="1"/>
          </p:cNvPicPr>
          <p:nvPr/>
        </p:nvPicPr>
        <p:blipFill>
          <a:blip r:embed="rId9" cstate="print"/>
          <a:srcRect/>
          <a:stretch>
            <a:fillRect/>
          </a:stretch>
        </p:blipFill>
        <p:spPr bwMode="auto">
          <a:xfrm>
            <a:off x="6553192" y="3357562"/>
            <a:ext cx="2628900" cy="666750"/>
          </a:xfrm>
          <a:prstGeom prst="rect">
            <a:avLst/>
          </a:prstGeom>
          <a:noFill/>
          <a:ln w="9525">
            <a:noFill/>
            <a:miter lim="800000"/>
            <a:headEnd/>
            <a:tailEnd/>
          </a:ln>
        </p:spPr>
      </p:pic>
      <p:pic>
        <p:nvPicPr>
          <p:cNvPr id="17" name="Picture 12"/>
          <p:cNvPicPr>
            <a:picLocks noChangeAspect="1" noChangeArrowheads="1"/>
          </p:cNvPicPr>
          <p:nvPr/>
        </p:nvPicPr>
        <p:blipFill>
          <a:blip r:embed="rId10" cstate="print"/>
          <a:srcRect/>
          <a:stretch>
            <a:fillRect/>
          </a:stretch>
        </p:blipFill>
        <p:spPr bwMode="auto">
          <a:xfrm>
            <a:off x="6767507" y="4000505"/>
            <a:ext cx="2333625" cy="1343025"/>
          </a:xfrm>
          <a:prstGeom prst="rect">
            <a:avLst/>
          </a:prstGeom>
          <a:noFill/>
          <a:ln w="9525">
            <a:noFill/>
            <a:miter lim="800000"/>
            <a:headEnd/>
            <a:tailEnd/>
          </a:ln>
        </p:spPr>
      </p:pic>
      <p:pic>
        <p:nvPicPr>
          <p:cNvPr id="18" name="Picture 6"/>
          <p:cNvPicPr>
            <a:picLocks noChangeAspect="1" noChangeArrowheads="1"/>
          </p:cNvPicPr>
          <p:nvPr/>
        </p:nvPicPr>
        <p:blipFill>
          <a:blip r:embed="rId7" cstate="print"/>
          <a:srcRect/>
          <a:stretch>
            <a:fillRect/>
          </a:stretch>
        </p:blipFill>
        <p:spPr bwMode="auto">
          <a:xfrm>
            <a:off x="5267308" y="4500571"/>
            <a:ext cx="928694" cy="352425"/>
          </a:xfrm>
          <a:prstGeom prst="rect">
            <a:avLst/>
          </a:prstGeom>
          <a:noFill/>
          <a:ln w="9525">
            <a:noFill/>
            <a:miter lim="800000"/>
            <a:headEnd/>
            <a:tailEnd/>
          </a:ln>
        </p:spPr>
      </p:pic>
      <p:pic>
        <p:nvPicPr>
          <p:cNvPr id="19" name="Picture 13"/>
          <p:cNvPicPr>
            <a:picLocks noChangeAspect="1" noChangeArrowheads="1"/>
          </p:cNvPicPr>
          <p:nvPr/>
        </p:nvPicPr>
        <p:blipFill>
          <a:blip r:embed="rId11" cstate="print"/>
          <a:srcRect/>
          <a:stretch>
            <a:fillRect/>
          </a:stretch>
        </p:blipFill>
        <p:spPr bwMode="auto">
          <a:xfrm>
            <a:off x="9982216" y="4000505"/>
            <a:ext cx="1357322" cy="1323725"/>
          </a:xfrm>
          <a:prstGeom prst="rect">
            <a:avLst/>
          </a:prstGeom>
          <a:noFill/>
          <a:ln w="9525">
            <a:noFill/>
            <a:miter lim="800000"/>
            <a:headEnd/>
            <a:tailEnd/>
          </a:ln>
        </p:spPr>
      </p:pic>
      <p:pic>
        <p:nvPicPr>
          <p:cNvPr id="20" name="Picture 14"/>
          <p:cNvPicPr>
            <a:picLocks noChangeAspect="1" noChangeArrowheads="1"/>
          </p:cNvPicPr>
          <p:nvPr/>
        </p:nvPicPr>
        <p:blipFill>
          <a:blip r:embed="rId12" cstate="print"/>
          <a:srcRect/>
          <a:stretch>
            <a:fillRect/>
          </a:stretch>
        </p:blipFill>
        <p:spPr bwMode="auto">
          <a:xfrm>
            <a:off x="9982216" y="1571612"/>
            <a:ext cx="1428760" cy="1448422"/>
          </a:xfrm>
          <a:prstGeom prst="rect">
            <a:avLst/>
          </a:prstGeom>
          <a:noFill/>
          <a:ln w="9525">
            <a:noFill/>
            <a:miter lim="800000"/>
            <a:headEnd/>
            <a:tailEnd/>
          </a:ln>
        </p:spPr>
      </p:pic>
      <p:pic>
        <p:nvPicPr>
          <p:cNvPr id="21" name="Picture 15"/>
          <p:cNvPicPr>
            <a:picLocks noChangeAspect="1" noChangeArrowheads="1"/>
          </p:cNvPicPr>
          <p:nvPr/>
        </p:nvPicPr>
        <p:blipFill>
          <a:blip r:embed="rId13" cstate="print"/>
          <a:srcRect/>
          <a:stretch>
            <a:fillRect/>
          </a:stretch>
        </p:blipFill>
        <p:spPr bwMode="auto">
          <a:xfrm>
            <a:off x="10339407" y="3143248"/>
            <a:ext cx="885825" cy="971550"/>
          </a:xfrm>
          <a:prstGeom prst="rect">
            <a:avLst/>
          </a:prstGeom>
          <a:noFill/>
          <a:ln w="9525">
            <a:noFill/>
            <a:miter lim="800000"/>
            <a:headEnd/>
            <a:tailEnd/>
          </a:ln>
        </p:spPr>
      </p:pic>
      <p:sp>
        <p:nvSpPr>
          <p:cNvPr id="22" name="21 Rectángulo"/>
          <p:cNvSpPr/>
          <p:nvPr/>
        </p:nvSpPr>
        <p:spPr>
          <a:xfrm>
            <a:off x="3624234" y="1643050"/>
            <a:ext cx="5786478" cy="1714512"/>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22 Rectángulo"/>
          <p:cNvSpPr/>
          <p:nvPr/>
        </p:nvSpPr>
        <p:spPr>
          <a:xfrm>
            <a:off x="3624234" y="4000504"/>
            <a:ext cx="5786478" cy="1285884"/>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23 Rectángulo"/>
          <p:cNvSpPr/>
          <p:nvPr/>
        </p:nvSpPr>
        <p:spPr>
          <a:xfrm>
            <a:off x="3481358" y="1395893"/>
            <a:ext cx="4500594" cy="400052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25 Rectángulo"/>
          <p:cNvSpPr/>
          <p:nvPr/>
        </p:nvSpPr>
        <p:spPr>
          <a:xfrm>
            <a:off x="7981952" y="1395893"/>
            <a:ext cx="1643074" cy="4000528"/>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31 Rectángulo"/>
          <p:cNvSpPr/>
          <p:nvPr/>
        </p:nvSpPr>
        <p:spPr>
          <a:xfrm>
            <a:off x="9625026" y="3396157"/>
            <a:ext cx="2071702" cy="2000264"/>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2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2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41</a:t>
            </a:fld>
            <a:endParaRPr lang="es-AR"/>
          </a:p>
        </p:txBody>
      </p:sp>
    </p:spTree>
    <p:extLst>
      <p:ext uri="{BB962C8B-B14F-4D97-AF65-F5344CB8AC3E}">
        <p14:creationId xmlns:p14="http://schemas.microsoft.com/office/powerpoint/2010/main" val="3237362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5475468" y="3967906"/>
            <a:ext cx="4320480" cy="1584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Rectángulo 1"/>
          <p:cNvSpPr/>
          <p:nvPr/>
        </p:nvSpPr>
        <p:spPr>
          <a:xfrm>
            <a:off x="5475468" y="940418"/>
            <a:ext cx="4320480" cy="3024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290" name="Rectangle 2"/>
          <p:cNvSpPr>
            <a:spLocks noGrp="1" noChangeArrowheads="1"/>
          </p:cNvSpPr>
          <p:nvPr>
            <p:ph type="title"/>
          </p:nvPr>
        </p:nvSpPr>
        <p:spPr/>
        <p:txBody>
          <a:bodyPr>
            <a:noAutofit/>
          </a:bodyPr>
          <a:lstStyle/>
          <a:p>
            <a:r>
              <a:rPr lang="es-AR" dirty="0"/>
              <a:t>Información que describe un caso de prueba</a:t>
            </a:r>
            <a:endParaRPr lang="es-ES" dirty="0"/>
          </a:p>
        </p:txBody>
      </p:sp>
      <p:sp>
        <p:nvSpPr>
          <p:cNvPr id="7172" name="Rectangle 3"/>
          <p:cNvSpPr>
            <a:spLocks noGrp="1" noChangeArrowheads="1"/>
          </p:cNvSpPr>
          <p:nvPr>
            <p:ph sz="quarter" idx="1"/>
          </p:nvPr>
        </p:nvSpPr>
        <p:spPr>
          <a:xfrm>
            <a:off x="5515088" y="940418"/>
            <a:ext cx="4143404" cy="4525962"/>
          </a:xfrm>
        </p:spPr>
        <p:txBody>
          <a:bodyPr/>
          <a:lstStyle/>
          <a:p>
            <a:pPr>
              <a:defRPr/>
            </a:pPr>
            <a:r>
              <a:rPr lang="es-AR" sz="2400" dirty="0"/>
              <a:t>Diseño</a:t>
            </a:r>
          </a:p>
          <a:p>
            <a:pPr lvl="1">
              <a:defRPr/>
            </a:pPr>
            <a:r>
              <a:rPr lang="es-AR" sz="2000" dirty="0"/>
              <a:t>Descripción.</a:t>
            </a:r>
          </a:p>
          <a:p>
            <a:pPr lvl="1">
              <a:defRPr/>
            </a:pPr>
            <a:r>
              <a:rPr lang="es-AR" sz="2000" dirty="0"/>
              <a:t>Condiciones </a:t>
            </a:r>
            <a:r>
              <a:rPr lang="es-AR" sz="2000" dirty="0" err="1"/>
              <a:t>iniciales</a:t>
            </a:r>
            <a:r>
              <a:rPr lang="es-AR" sz="2000" dirty="0"/>
              <a:t>.</a:t>
            </a:r>
          </a:p>
          <a:p>
            <a:pPr lvl="1">
              <a:defRPr/>
            </a:pPr>
            <a:r>
              <a:rPr lang="es-AR" sz="2000" dirty="0"/>
              <a:t>Datos de entrada.</a:t>
            </a:r>
          </a:p>
          <a:p>
            <a:pPr lvl="1">
              <a:defRPr/>
            </a:pPr>
            <a:r>
              <a:rPr lang="es-AR" sz="2000" dirty="0"/>
              <a:t>Pasos – procedimiento.</a:t>
            </a:r>
          </a:p>
          <a:p>
            <a:pPr lvl="1">
              <a:defRPr/>
            </a:pPr>
            <a:r>
              <a:rPr lang="es-AR" sz="2000" dirty="0"/>
              <a:t>Resultado Esperado.</a:t>
            </a:r>
          </a:p>
          <a:p>
            <a:pPr lvl="1">
              <a:defRPr/>
            </a:pPr>
            <a:r>
              <a:rPr lang="es-AR" sz="2000" dirty="0"/>
              <a:t>Mensaje Esperado.</a:t>
            </a:r>
          </a:p>
          <a:p>
            <a:pPr lvl="1">
              <a:defRPr/>
            </a:pPr>
            <a:endParaRPr lang="es-AR" sz="2000" dirty="0"/>
          </a:p>
          <a:p>
            <a:pPr>
              <a:defRPr/>
            </a:pPr>
            <a:r>
              <a:rPr lang="es-AR" sz="2400" dirty="0"/>
              <a:t>Ejecución</a:t>
            </a:r>
          </a:p>
          <a:p>
            <a:pPr lvl="1">
              <a:defRPr/>
            </a:pPr>
            <a:r>
              <a:rPr lang="es-AR" sz="2000" dirty="0"/>
              <a:t>Resultado Obtenido.</a:t>
            </a:r>
          </a:p>
          <a:p>
            <a:pPr lvl="1">
              <a:defRPr/>
            </a:pPr>
            <a:r>
              <a:rPr lang="es-AR" sz="2000" dirty="0"/>
              <a:t>Clasificación del Error.</a:t>
            </a:r>
          </a:p>
          <a:p>
            <a:pPr lvl="1">
              <a:buFont typeface="Wingdings" pitchFamily="2" charset="2"/>
              <a:buNone/>
              <a:defRPr/>
            </a:pPr>
            <a:endParaRPr lang="es-ES" sz="2000" dirty="0"/>
          </a:p>
        </p:txBody>
      </p:sp>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42</a:t>
            </a:fld>
            <a:endParaRPr lang="es-AR"/>
          </a:p>
        </p:txBody>
      </p:sp>
    </p:spTree>
    <p:extLst>
      <p:ext uri="{BB962C8B-B14F-4D97-AF65-F5344CB8AC3E}">
        <p14:creationId xmlns:p14="http://schemas.microsoft.com/office/powerpoint/2010/main" val="2765202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a:bodyPr>
          <a:lstStyle/>
          <a:p>
            <a:r>
              <a:rPr lang="es-ES_tradnl" dirty="0"/>
              <a:t>Técnicas de Prueba</a:t>
            </a:r>
          </a:p>
        </p:txBody>
      </p:sp>
      <p:pic>
        <p:nvPicPr>
          <p:cNvPr id="4" name="Imagen 3"/>
          <p:cNvPicPr>
            <a:picLocks noChangeAspect="1"/>
          </p:cNvPicPr>
          <p:nvPr/>
        </p:nvPicPr>
        <p:blipFill>
          <a:blip r:embed="rId3"/>
          <a:stretch>
            <a:fillRect/>
          </a:stretch>
        </p:blipFill>
        <p:spPr>
          <a:xfrm>
            <a:off x="4353546" y="2507754"/>
            <a:ext cx="3048000" cy="1485900"/>
          </a:xfrm>
          <a:prstGeom prst="rect">
            <a:avLst/>
          </a:prstGeom>
          <a:ln>
            <a:solidFill>
              <a:schemeClr val="tx1"/>
            </a:solidFill>
          </a:ln>
        </p:spPr>
      </p:pic>
      <p:sp>
        <p:nvSpPr>
          <p:cNvPr id="7" name="Rectángulo 6"/>
          <p:cNvSpPr/>
          <p:nvPr/>
        </p:nvSpPr>
        <p:spPr>
          <a:xfrm>
            <a:off x="4353546" y="4091930"/>
            <a:ext cx="3048000" cy="369332"/>
          </a:xfrm>
          <a:prstGeom prst="rect">
            <a:avLst/>
          </a:prstGeom>
          <a:solidFill>
            <a:schemeClr val="accent3">
              <a:lumMod val="20000"/>
              <a:lumOff val="80000"/>
            </a:schemeClr>
          </a:solidFill>
          <a:ln>
            <a:solidFill>
              <a:schemeClr val="tx1"/>
            </a:solidFill>
          </a:ln>
        </p:spPr>
        <p:txBody>
          <a:bodyPr wrap="square">
            <a:spAutoFit/>
          </a:bodyPr>
          <a:lstStyle/>
          <a:p>
            <a:pPr algn="ctr"/>
            <a:r>
              <a:rPr lang="es-AR" dirty="0"/>
              <a:t>Prueba de Caja Blanca</a:t>
            </a:r>
          </a:p>
        </p:txBody>
      </p:sp>
      <p:sp>
        <p:nvSpPr>
          <p:cNvPr id="8" name="Rectángulo 7"/>
          <p:cNvSpPr/>
          <p:nvPr/>
        </p:nvSpPr>
        <p:spPr>
          <a:xfrm>
            <a:off x="8153401" y="4092130"/>
            <a:ext cx="3114675" cy="369332"/>
          </a:xfrm>
          <a:prstGeom prst="rect">
            <a:avLst/>
          </a:prstGeom>
          <a:solidFill>
            <a:schemeClr val="accent3">
              <a:lumMod val="20000"/>
              <a:lumOff val="80000"/>
            </a:schemeClr>
          </a:solidFill>
          <a:ln>
            <a:solidFill>
              <a:schemeClr val="tx1"/>
            </a:solidFill>
          </a:ln>
        </p:spPr>
        <p:txBody>
          <a:bodyPr wrap="square">
            <a:spAutoFit/>
          </a:bodyPr>
          <a:lstStyle/>
          <a:p>
            <a:pPr algn="ctr"/>
            <a:r>
              <a:rPr lang="es-AR" dirty="0"/>
              <a:t>Prueba de Caja Negra.</a:t>
            </a:r>
          </a:p>
        </p:txBody>
      </p:sp>
      <p:pic>
        <p:nvPicPr>
          <p:cNvPr id="10" name="Imagen 9"/>
          <p:cNvPicPr>
            <a:picLocks noChangeAspect="1"/>
          </p:cNvPicPr>
          <p:nvPr/>
        </p:nvPicPr>
        <p:blipFill>
          <a:blip r:embed="rId4"/>
          <a:stretch>
            <a:fillRect/>
          </a:stretch>
        </p:blipFill>
        <p:spPr>
          <a:xfrm>
            <a:off x="8146965" y="2507755"/>
            <a:ext cx="3114675" cy="1485899"/>
          </a:xfrm>
          <a:prstGeom prst="rect">
            <a:avLst/>
          </a:prstGeom>
          <a:ln>
            <a:solidFill>
              <a:schemeClr val="tx1"/>
            </a:solidFill>
          </a:ln>
        </p:spPr>
      </p:pic>
      <p:sp>
        <p:nvSpPr>
          <p:cNvPr id="11"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12"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3"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43</a:t>
            </a:fld>
            <a:endParaRPr lang="es-AR"/>
          </a:p>
        </p:txBody>
      </p:sp>
    </p:spTree>
    <p:extLst>
      <p:ext uri="{BB962C8B-B14F-4D97-AF65-F5344CB8AC3E}">
        <p14:creationId xmlns:p14="http://schemas.microsoft.com/office/powerpoint/2010/main" val="297309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3122"/>
                                        </p:tgtEl>
                                        <p:attrNameLst>
                                          <p:attrName>style.visibility</p:attrName>
                                        </p:attrNameLst>
                                      </p:cBhvr>
                                      <p:to>
                                        <p:strVal val="visible"/>
                                      </p:to>
                                    </p:set>
                                    <p:anim calcmode="lin" valueType="num">
                                      <p:cBhvr additive="base">
                                        <p:cTn id="7" dur="500" fill="hold"/>
                                        <p:tgtEl>
                                          <p:spTgt spid="133122"/>
                                        </p:tgtEl>
                                        <p:attrNameLst>
                                          <p:attrName>ppt_x</p:attrName>
                                        </p:attrNameLst>
                                      </p:cBhvr>
                                      <p:tavLst>
                                        <p:tav tm="0">
                                          <p:val>
                                            <p:strVal val="1+#ppt_w/2"/>
                                          </p:val>
                                        </p:tav>
                                        <p:tav tm="100000">
                                          <p:val>
                                            <p:strVal val="#ppt_x"/>
                                          </p:val>
                                        </p:tav>
                                      </p:tavLst>
                                    </p:anim>
                                    <p:anim calcmode="lin" valueType="num">
                                      <p:cBhvr additive="base">
                                        <p:cTn id="8" dur="500" fill="hold"/>
                                        <p:tgtEl>
                                          <p:spTgt spid="133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24034" y="3068960"/>
            <a:ext cx="8248430" cy="20882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338" name="Rectangle 2"/>
          <p:cNvSpPr>
            <a:spLocks noGrp="1" noChangeArrowheads="1"/>
          </p:cNvSpPr>
          <p:nvPr>
            <p:ph type="title"/>
          </p:nvPr>
        </p:nvSpPr>
        <p:spPr>
          <a:xfrm>
            <a:off x="1981200" y="357166"/>
            <a:ext cx="8229600" cy="774720"/>
          </a:xfrm>
          <a:noFill/>
        </p:spPr>
        <p:txBody>
          <a:bodyPr vert="horz" lIns="90488" tIns="44450" rIns="90488" bIns="44450" rtlCol="0" anchor="b">
            <a:normAutofit/>
          </a:bodyPr>
          <a:lstStyle/>
          <a:p>
            <a:r>
              <a:rPr lang="en-US" dirty="0"/>
              <a:t>Testing de </a:t>
            </a:r>
            <a:r>
              <a:rPr lang="en-US" dirty="0" err="1"/>
              <a:t>Caja</a:t>
            </a:r>
            <a:r>
              <a:rPr lang="en-US" dirty="0"/>
              <a:t> </a:t>
            </a:r>
            <a:r>
              <a:rPr lang="en-US" dirty="0" err="1"/>
              <a:t>negra</a:t>
            </a:r>
            <a:endParaRPr lang="en-US" sz="4400" dirty="0"/>
          </a:p>
        </p:txBody>
      </p:sp>
      <p:sp>
        <p:nvSpPr>
          <p:cNvPr id="9220" name="Rectangle 3"/>
          <p:cNvSpPr>
            <a:spLocks noGrp="1" noChangeArrowheads="1"/>
          </p:cNvSpPr>
          <p:nvPr>
            <p:ph sz="quarter" idx="1"/>
          </p:nvPr>
        </p:nvSpPr>
        <p:spPr>
          <a:xfrm>
            <a:off x="2024034" y="2132856"/>
            <a:ext cx="8248430" cy="3893280"/>
          </a:xfrm>
        </p:spPr>
        <p:txBody>
          <a:bodyPr vert="horz" lIns="90488" tIns="44450" rIns="90488" bIns="44450" rtlCol="0" anchor="ctr">
            <a:normAutofit/>
          </a:bodyPr>
          <a:lstStyle/>
          <a:p>
            <a:pPr algn="just">
              <a:defRPr/>
            </a:pPr>
            <a:r>
              <a:rPr lang="es-AR" dirty="0"/>
              <a:t>Conjunto de técnicas utilizadas en la construcción de casos de prueba, considerando al código como “caja negra”.</a:t>
            </a:r>
            <a:endParaRPr lang="es-AR" sz="1800" dirty="0">
              <a:solidFill>
                <a:schemeClr val="bg1"/>
              </a:solidFill>
            </a:endParaRPr>
          </a:p>
          <a:p>
            <a:pPr marL="594360" lvl="2" indent="0" algn="ctr">
              <a:buNone/>
              <a:defRPr/>
            </a:pPr>
            <a:endParaRPr lang="es-AR" sz="1800" dirty="0">
              <a:solidFill>
                <a:schemeClr val="bg1"/>
              </a:solidFill>
            </a:endParaRPr>
          </a:p>
          <a:p>
            <a:pPr marL="594360" lvl="2" indent="0" algn="ctr">
              <a:buNone/>
              <a:defRPr/>
            </a:pPr>
            <a:r>
              <a:rPr lang="es-AR" sz="1800" dirty="0">
                <a:solidFill>
                  <a:schemeClr val="bg1"/>
                </a:solidFill>
              </a:rPr>
              <a:t>Independiente de los detalles internos.</a:t>
            </a:r>
          </a:p>
          <a:p>
            <a:pPr marL="594360" lvl="2" indent="0" algn="ctr">
              <a:buNone/>
              <a:defRPr/>
            </a:pPr>
            <a:r>
              <a:rPr lang="es-AR" sz="1800" dirty="0">
                <a:solidFill>
                  <a:schemeClr val="bg1"/>
                </a:solidFill>
              </a:rPr>
              <a:t>Análisis del comportamiento estímulo-respuesta.</a:t>
            </a:r>
          </a:p>
          <a:p>
            <a:pPr marL="594360" lvl="2" indent="0" algn="ctr">
              <a:buNone/>
              <a:defRPr/>
            </a:pPr>
            <a:r>
              <a:rPr lang="es-AR" sz="1800" dirty="0">
                <a:solidFill>
                  <a:schemeClr val="bg1"/>
                </a:solidFill>
              </a:rPr>
              <a:t>Cubre la funcionalidad como se la expone en los requerimientos.</a:t>
            </a:r>
          </a:p>
          <a:p>
            <a:pPr marL="594360" lvl="2" indent="0" algn="ctr">
              <a:buNone/>
              <a:defRPr/>
            </a:pPr>
            <a:r>
              <a:rPr lang="es-AR" sz="1800" dirty="0">
                <a:solidFill>
                  <a:schemeClr val="bg1"/>
                </a:solidFill>
              </a:rPr>
              <a:t>Realizable a nivel del módulo o la unidad menor.</a:t>
            </a:r>
          </a:p>
        </p:txBody>
      </p:sp>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44</a:t>
            </a:fld>
            <a:endParaRPr lang="es-AR"/>
          </a:p>
        </p:txBody>
      </p:sp>
    </p:spTree>
    <p:extLst>
      <p:ext uri="{BB962C8B-B14F-4D97-AF65-F5344CB8AC3E}">
        <p14:creationId xmlns:p14="http://schemas.microsoft.com/office/powerpoint/2010/main" val="355941338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2024034" y="3068960"/>
            <a:ext cx="8248430" cy="20882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362" name="Rectangle 2"/>
          <p:cNvSpPr>
            <a:spLocks noGrp="1" noChangeArrowheads="1"/>
          </p:cNvSpPr>
          <p:nvPr>
            <p:ph type="title"/>
          </p:nvPr>
        </p:nvSpPr>
        <p:spPr>
          <a:xfrm>
            <a:off x="1952596" y="500042"/>
            <a:ext cx="8229600" cy="714372"/>
          </a:xfrm>
          <a:noFill/>
        </p:spPr>
        <p:txBody>
          <a:bodyPr vert="horz" lIns="90488" tIns="44450" rIns="90488" bIns="44450" rtlCol="0" anchor="b">
            <a:normAutofit/>
          </a:bodyPr>
          <a:lstStyle/>
          <a:p>
            <a:r>
              <a:rPr lang="en-US" dirty="0"/>
              <a:t>Testing de </a:t>
            </a:r>
            <a:r>
              <a:rPr lang="en-US" dirty="0" err="1"/>
              <a:t>caja</a:t>
            </a:r>
            <a:r>
              <a:rPr lang="en-US" dirty="0"/>
              <a:t> </a:t>
            </a:r>
            <a:r>
              <a:rPr lang="en-US" dirty="0" err="1"/>
              <a:t>blanca</a:t>
            </a:r>
            <a:endParaRPr lang="en-US" sz="4800" dirty="0"/>
          </a:p>
        </p:txBody>
      </p:sp>
      <p:sp>
        <p:nvSpPr>
          <p:cNvPr id="10244" name="Rectangle 3"/>
          <p:cNvSpPr>
            <a:spLocks noGrp="1" noChangeArrowheads="1"/>
          </p:cNvSpPr>
          <p:nvPr>
            <p:ph sz="quarter" idx="1"/>
          </p:nvPr>
        </p:nvSpPr>
        <p:spPr>
          <a:xfrm>
            <a:off x="1952596" y="1916833"/>
            <a:ext cx="8229600" cy="4252181"/>
          </a:xfrm>
        </p:spPr>
        <p:txBody>
          <a:bodyPr vert="horz" lIns="90488" tIns="44450" rIns="90488" bIns="44450" rtlCol="0" anchor="ctr">
            <a:normAutofit/>
          </a:bodyPr>
          <a:lstStyle/>
          <a:p>
            <a:pPr>
              <a:defRPr/>
            </a:pPr>
            <a:r>
              <a:rPr lang="es-AR" dirty="0"/>
              <a:t>Técnicas utilizadas en la construcción de casos de prueba basadas en la estructuración del código</a:t>
            </a:r>
          </a:p>
          <a:p>
            <a:pPr marL="301943" lvl="1" indent="0">
              <a:buNone/>
              <a:defRPr/>
            </a:pPr>
            <a:endParaRPr lang="es-AR" dirty="0">
              <a:solidFill>
                <a:schemeClr val="bg1"/>
              </a:solidFill>
            </a:endParaRPr>
          </a:p>
          <a:p>
            <a:pPr marL="594360" lvl="2" indent="0" algn="ctr">
              <a:buNone/>
              <a:defRPr/>
            </a:pPr>
            <a:r>
              <a:rPr lang="es-AR" sz="1800" dirty="0">
                <a:solidFill>
                  <a:schemeClr val="bg1"/>
                </a:solidFill>
              </a:rPr>
              <a:t>Independiente de los requerimientos.</a:t>
            </a:r>
          </a:p>
          <a:p>
            <a:pPr marL="594360" lvl="2" indent="0" algn="ctr">
              <a:buNone/>
              <a:defRPr/>
            </a:pPr>
            <a:r>
              <a:rPr lang="es-AR" sz="1800" dirty="0">
                <a:solidFill>
                  <a:schemeClr val="bg1"/>
                </a:solidFill>
              </a:rPr>
              <a:t>Basado en la estructura de control.</a:t>
            </a:r>
          </a:p>
          <a:p>
            <a:pPr marL="594360" lvl="2" indent="0" algn="ctr">
              <a:buNone/>
              <a:defRPr/>
            </a:pPr>
            <a:r>
              <a:rPr lang="es-AR" sz="1800" dirty="0">
                <a:solidFill>
                  <a:schemeClr val="bg1"/>
                </a:solidFill>
              </a:rPr>
              <a:t>Realizable a nivel del módulo o menor.</a:t>
            </a:r>
          </a:p>
          <a:p>
            <a:pPr marL="594360" lvl="2" indent="0" algn="ctr">
              <a:buNone/>
              <a:defRPr/>
            </a:pPr>
            <a:r>
              <a:rPr lang="es-AR" sz="1800" dirty="0">
                <a:solidFill>
                  <a:schemeClr val="bg1"/>
                </a:solidFill>
              </a:rPr>
              <a:t>Utilizado como “limpieza” de los casos no explorados por </a:t>
            </a:r>
          </a:p>
          <a:p>
            <a:pPr marL="594360" lvl="2" indent="0" algn="ctr">
              <a:buNone/>
              <a:defRPr/>
            </a:pPr>
            <a:r>
              <a:rPr lang="es-AR" sz="1800" dirty="0">
                <a:solidFill>
                  <a:schemeClr val="bg1"/>
                </a:solidFill>
              </a:rPr>
              <a:t>el diseño de caja negra.</a:t>
            </a:r>
          </a:p>
        </p:txBody>
      </p:sp>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45</a:t>
            </a:fld>
            <a:endParaRPr lang="es-AR"/>
          </a:p>
        </p:txBody>
      </p:sp>
    </p:spTree>
    <p:extLst>
      <p:ext uri="{BB962C8B-B14F-4D97-AF65-F5344CB8AC3E}">
        <p14:creationId xmlns:p14="http://schemas.microsoft.com/office/powerpoint/2010/main" val="206724814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52596" y="404664"/>
            <a:ext cx="8229600" cy="774720"/>
          </a:xfrm>
        </p:spPr>
        <p:txBody>
          <a:bodyPr>
            <a:normAutofit/>
          </a:bodyPr>
          <a:lstStyle/>
          <a:p>
            <a:r>
              <a:rPr lang="es-ES_tradnl" dirty="0"/>
              <a:t>Principios de las pruebas</a:t>
            </a:r>
          </a:p>
        </p:txBody>
      </p:sp>
      <p:sp>
        <p:nvSpPr>
          <p:cNvPr id="12292" name="Rectangle 3"/>
          <p:cNvSpPr>
            <a:spLocks noGrp="1" noChangeArrowheads="1"/>
          </p:cNvSpPr>
          <p:nvPr>
            <p:ph sz="quarter" idx="1"/>
          </p:nvPr>
        </p:nvSpPr>
        <p:spPr>
          <a:xfrm>
            <a:off x="2095472" y="1844824"/>
            <a:ext cx="8072438" cy="4104456"/>
          </a:xfrm>
        </p:spPr>
        <p:txBody>
          <a:bodyPr vert="horz" lIns="90488" tIns="44450" rIns="90488" bIns="44450" rtlCol="0" anchor="ctr">
            <a:normAutofit lnSpcReduction="10000"/>
          </a:bodyPr>
          <a:lstStyle/>
          <a:p>
            <a:pPr>
              <a:lnSpc>
                <a:spcPct val="90000"/>
              </a:lnSpc>
              <a:buFont typeface="Wingdings" pitchFamily="2" charset="2"/>
              <a:buAutoNum type="arabicPeriod"/>
              <a:defRPr/>
            </a:pPr>
            <a:r>
              <a:rPr lang="es-AR" dirty="0"/>
              <a:t>La </a:t>
            </a:r>
            <a:r>
              <a:rPr lang="es-AR" b="1" dirty="0">
                <a:solidFill>
                  <a:schemeClr val="accent2">
                    <a:lumMod val="75000"/>
                  </a:schemeClr>
                </a:solidFill>
              </a:rPr>
              <a:t>definición del resultado esperado </a:t>
            </a:r>
            <a:r>
              <a:rPr lang="es-AR" dirty="0"/>
              <a:t>a la salida del programa es una parte integrante y necesaria de un caso de prueba.</a:t>
            </a:r>
          </a:p>
          <a:p>
            <a:pPr>
              <a:lnSpc>
                <a:spcPct val="90000"/>
              </a:lnSpc>
              <a:buFont typeface="Wingdings" pitchFamily="2" charset="2"/>
              <a:buAutoNum type="arabicPeriod"/>
              <a:defRPr/>
            </a:pPr>
            <a:endParaRPr lang="es-AR" dirty="0"/>
          </a:p>
          <a:p>
            <a:pPr>
              <a:lnSpc>
                <a:spcPct val="90000"/>
              </a:lnSpc>
              <a:buFont typeface="Wingdings" pitchFamily="2" charset="2"/>
              <a:buAutoNum type="arabicPeriod"/>
              <a:defRPr/>
            </a:pPr>
            <a:r>
              <a:rPr lang="es-AR" dirty="0"/>
              <a:t>Un programador debe </a:t>
            </a:r>
            <a:r>
              <a:rPr lang="es-AR" b="1" dirty="0">
                <a:solidFill>
                  <a:schemeClr val="accent2">
                    <a:lumMod val="75000"/>
                  </a:schemeClr>
                </a:solidFill>
              </a:rPr>
              <a:t>evitar probar su propio programa</a:t>
            </a:r>
            <a:r>
              <a:rPr lang="es-AR" dirty="0"/>
              <a:t>.</a:t>
            </a:r>
          </a:p>
          <a:p>
            <a:pPr>
              <a:lnSpc>
                <a:spcPct val="90000"/>
              </a:lnSpc>
              <a:buFont typeface="Wingdings" pitchFamily="2" charset="2"/>
              <a:buAutoNum type="arabicPeriod"/>
              <a:defRPr/>
            </a:pPr>
            <a:endParaRPr lang="es-AR" dirty="0"/>
          </a:p>
          <a:p>
            <a:pPr>
              <a:lnSpc>
                <a:spcPct val="90000"/>
              </a:lnSpc>
              <a:buFont typeface="Wingdings" pitchFamily="2" charset="2"/>
              <a:buAutoNum type="arabicPeriod"/>
              <a:defRPr/>
            </a:pPr>
            <a:r>
              <a:rPr lang="es-AR" dirty="0"/>
              <a:t>Los casos de prueba deben ser escritos tanto para </a:t>
            </a:r>
            <a:r>
              <a:rPr lang="es-AR" b="1" dirty="0">
                <a:solidFill>
                  <a:schemeClr val="accent2">
                    <a:lumMod val="75000"/>
                  </a:schemeClr>
                </a:solidFill>
              </a:rPr>
              <a:t>condiciones de entrada inválidas</a:t>
            </a:r>
            <a:r>
              <a:rPr lang="es-AR" dirty="0"/>
              <a:t> e inesperadas como para </a:t>
            </a:r>
            <a:r>
              <a:rPr lang="es-AR" b="1" dirty="0">
                <a:solidFill>
                  <a:schemeClr val="accent2">
                    <a:lumMod val="75000"/>
                  </a:schemeClr>
                </a:solidFill>
              </a:rPr>
              <a:t>condiciones válidas </a:t>
            </a:r>
            <a:r>
              <a:rPr lang="es-AR" dirty="0"/>
              <a:t>y esperadas.</a:t>
            </a:r>
          </a:p>
          <a:p>
            <a:pPr>
              <a:lnSpc>
                <a:spcPct val="90000"/>
              </a:lnSpc>
              <a:buFont typeface="Wingdings" pitchFamily="2" charset="2"/>
              <a:buAutoNum type="arabicPeriod"/>
              <a:defRPr/>
            </a:pPr>
            <a:endParaRPr lang="es-AR" dirty="0"/>
          </a:p>
          <a:p>
            <a:pPr>
              <a:lnSpc>
                <a:spcPct val="90000"/>
              </a:lnSpc>
              <a:buFont typeface="Wingdings" pitchFamily="2" charset="2"/>
              <a:buAutoNum type="arabicPeriod"/>
              <a:defRPr/>
            </a:pPr>
            <a:r>
              <a:rPr lang="es-AR" dirty="0"/>
              <a:t>Examinar un programa para comprobar que hace lo que se supone que debe hacer es solo la mitad del problema. La otra mitad consiste en ver si el programa </a:t>
            </a:r>
            <a:r>
              <a:rPr lang="es-AR" b="1" dirty="0">
                <a:solidFill>
                  <a:schemeClr val="accent2">
                    <a:lumMod val="75000"/>
                  </a:schemeClr>
                </a:solidFill>
              </a:rPr>
              <a:t>hace lo que no se supone que debe hacer</a:t>
            </a:r>
            <a:r>
              <a:rPr lang="es-AR" dirty="0"/>
              <a:t>.</a:t>
            </a:r>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46</a:t>
            </a:fld>
            <a:endParaRPr lang="es-AR"/>
          </a:p>
        </p:txBody>
      </p:sp>
    </p:spTree>
    <p:extLst>
      <p:ext uri="{BB962C8B-B14F-4D97-AF65-F5344CB8AC3E}">
        <p14:creationId xmlns:p14="http://schemas.microsoft.com/office/powerpoint/2010/main" val="1912891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s-AR" dirty="0"/>
              <a:t>Principios de prueba (cont.)</a:t>
            </a:r>
            <a:endParaRPr lang="es-ES" dirty="0"/>
          </a:p>
        </p:txBody>
      </p:sp>
      <p:sp>
        <p:nvSpPr>
          <p:cNvPr id="13316" name="Rectangle 3"/>
          <p:cNvSpPr>
            <a:spLocks noGrp="1" noChangeArrowheads="1"/>
          </p:cNvSpPr>
          <p:nvPr>
            <p:ph sz="quarter" idx="1"/>
          </p:nvPr>
        </p:nvSpPr>
        <p:spPr>
          <a:xfrm>
            <a:off x="1952596" y="1772817"/>
            <a:ext cx="8229600" cy="4181883"/>
          </a:xfrm>
        </p:spPr>
        <p:txBody>
          <a:bodyPr/>
          <a:lstStyle/>
          <a:p>
            <a:pPr>
              <a:lnSpc>
                <a:spcPct val="90000"/>
              </a:lnSpc>
              <a:buFont typeface="Wingdings" pitchFamily="2" charset="2"/>
              <a:buAutoNum type="arabicPeriod" startAt="5"/>
              <a:defRPr/>
            </a:pPr>
            <a:r>
              <a:rPr lang="es-AR" dirty="0"/>
              <a:t>No plantear un esfuerzo de prueba con la suposición tácita de </a:t>
            </a:r>
            <a:r>
              <a:rPr lang="es-AR" b="1" dirty="0">
                <a:solidFill>
                  <a:schemeClr val="accent2">
                    <a:lumMod val="75000"/>
                  </a:schemeClr>
                </a:solidFill>
              </a:rPr>
              <a:t>que no se encontrarán errores</a:t>
            </a:r>
            <a:r>
              <a:rPr lang="es-AR" dirty="0"/>
              <a:t>.</a:t>
            </a:r>
          </a:p>
          <a:p>
            <a:pPr>
              <a:lnSpc>
                <a:spcPct val="90000"/>
              </a:lnSpc>
              <a:buFont typeface="Wingdings" pitchFamily="2" charset="2"/>
              <a:buAutoNum type="arabicPeriod" startAt="5"/>
              <a:defRPr/>
            </a:pPr>
            <a:endParaRPr lang="es-AR" dirty="0"/>
          </a:p>
          <a:p>
            <a:pPr>
              <a:lnSpc>
                <a:spcPct val="90000"/>
              </a:lnSpc>
              <a:buFont typeface="Wingdings" pitchFamily="2" charset="2"/>
              <a:buAutoNum type="arabicPeriod" startAt="5"/>
              <a:defRPr/>
            </a:pPr>
            <a:r>
              <a:rPr lang="es-AR" dirty="0"/>
              <a:t>La </a:t>
            </a:r>
            <a:r>
              <a:rPr lang="es-AR" b="1" dirty="0">
                <a:solidFill>
                  <a:schemeClr val="accent2">
                    <a:lumMod val="75000"/>
                  </a:schemeClr>
                </a:solidFill>
              </a:rPr>
              <a:t>probabilidad de encontrar errores </a:t>
            </a:r>
            <a:r>
              <a:rPr lang="es-AR" dirty="0"/>
              <a:t>adicionales en una sección del  programa es proporcional al número de errores ya encontrado en esa misma sección.</a:t>
            </a:r>
          </a:p>
          <a:p>
            <a:pPr>
              <a:lnSpc>
                <a:spcPct val="90000"/>
              </a:lnSpc>
              <a:buFont typeface="Wingdings" pitchFamily="2" charset="2"/>
              <a:buAutoNum type="arabicPeriod" startAt="5"/>
              <a:defRPr/>
            </a:pPr>
            <a:endParaRPr lang="es-AR" dirty="0"/>
          </a:p>
          <a:p>
            <a:pPr>
              <a:lnSpc>
                <a:spcPct val="90000"/>
              </a:lnSpc>
              <a:buFont typeface="Wingdings" pitchFamily="2" charset="2"/>
              <a:buAutoNum type="arabicPeriod" startAt="5"/>
              <a:defRPr/>
            </a:pPr>
            <a:r>
              <a:rPr lang="es-AR" dirty="0"/>
              <a:t>Un </a:t>
            </a:r>
            <a:r>
              <a:rPr lang="es-AR" b="1" dirty="0">
                <a:solidFill>
                  <a:schemeClr val="accent2">
                    <a:lumMod val="75000"/>
                  </a:schemeClr>
                </a:solidFill>
              </a:rPr>
              <a:t>buen caso de prueba </a:t>
            </a:r>
            <a:r>
              <a:rPr lang="es-AR" dirty="0"/>
              <a:t>es aquel que tiene una probabilidad elevada de encontrar un error aún no descubierto.</a:t>
            </a:r>
          </a:p>
          <a:p>
            <a:pPr>
              <a:lnSpc>
                <a:spcPct val="90000"/>
              </a:lnSpc>
              <a:buFont typeface="Wingdings" pitchFamily="2" charset="2"/>
              <a:buAutoNum type="arabicPeriod" startAt="5"/>
              <a:defRPr/>
            </a:pPr>
            <a:endParaRPr lang="es-AR" dirty="0"/>
          </a:p>
          <a:p>
            <a:pPr>
              <a:lnSpc>
                <a:spcPct val="90000"/>
              </a:lnSpc>
              <a:buFont typeface="Wingdings" pitchFamily="2" charset="2"/>
              <a:buAutoNum type="arabicPeriod" startAt="5"/>
              <a:defRPr/>
            </a:pPr>
            <a:r>
              <a:rPr lang="es-AR" dirty="0"/>
              <a:t>Un </a:t>
            </a:r>
            <a:r>
              <a:rPr lang="es-AR" b="1" dirty="0">
                <a:solidFill>
                  <a:schemeClr val="accent2">
                    <a:lumMod val="75000"/>
                  </a:schemeClr>
                </a:solidFill>
              </a:rPr>
              <a:t>caso de prueba exitoso </a:t>
            </a:r>
            <a:r>
              <a:rPr lang="es-AR" dirty="0"/>
              <a:t>es aquel que descubre un error aún encubierto</a:t>
            </a:r>
            <a:endParaRPr lang="es-ES_tradnl" dirty="0"/>
          </a:p>
          <a:p>
            <a:pPr>
              <a:lnSpc>
                <a:spcPct val="90000"/>
              </a:lnSpc>
              <a:defRPr/>
            </a:pPr>
            <a:endParaRPr lang="es-ES" dirty="0"/>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47</a:t>
            </a:fld>
            <a:endParaRPr lang="es-AR"/>
          </a:p>
        </p:txBody>
      </p:sp>
    </p:spTree>
    <p:extLst>
      <p:ext uri="{BB962C8B-B14F-4D97-AF65-F5344CB8AC3E}">
        <p14:creationId xmlns:p14="http://schemas.microsoft.com/office/powerpoint/2010/main" val="1211689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952596" y="116632"/>
            <a:ext cx="8229600" cy="1000124"/>
          </a:xfrm>
        </p:spPr>
        <p:txBody>
          <a:bodyPr>
            <a:normAutofit/>
          </a:bodyPr>
          <a:lstStyle/>
          <a:p>
            <a:r>
              <a:rPr lang="es-ES_tradnl" dirty="0"/>
              <a:t>Economía de las Pruebas</a:t>
            </a:r>
          </a:p>
        </p:txBody>
      </p:sp>
      <p:graphicFrame>
        <p:nvGraphicFramePr>
          <p:cNvPr id="1026" name="Object 2"/>
          <p:cNvGraphicFramePr>
            <a:graphicFrameLocks noChangeAspect="1"/>
          </p:cNvGraphicFramePr>
          <p:nvPr/>
        </p:nvGraphicFramePr>
        <p:xfrm>
          <a:off x="2895600" y="2971800"/>
          <a:ext cx="6197600" cy="3225800"/>
        </p:xfrm>
        <a:graphic>
          <a:graphicData uri="http://schemas.openxmlformats.org/presentationml/2006/ole">
            <mc:AlternateContent xmlns:mc="http://schemas.openxmlformats.org/markup-compatibility/2006">
              <mc:Choice xmlns:v="urn:schemas-microsoft-com:vml" Requires="v">
                <p:oleObj spid="_x0000_s2050" name="VISIO" r:id="rId4" imgW="6225120" imgH="3253320" progId="Visio.Drawing.11">
                  <p:embed/>
                </p:oleObj>
              </mc:Choice>
              <mc:Fallback>
                <p:oleObj name="VISIO" r:id="rId4" imgW="6225120" imgH="3253320" progId="Visio.Drawing.11">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971800"/>
                        <a:ext cx="6197600" cy="322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5"/>
          <p:cNvSpPr txBox="1">
            <a:spLocks noChangeArrowheads="1"/>
          </p:cNvSpPr>
          <p:nvPr/>
        </p:nvSpPr>
        <p:spPr bwMode="auto">
          <a:xfrm>
            <a:off x="2135560" y="1285876"/>
            <a:ext cx="7992888" cy="830997"/>
          </a:xfrm>
          <a:prstGeom prst="rect">
            <a:avLst/>
          </a:prstGeom>
          <a:solidFill>
            <a:schemeClr val="accent4">
              <a:lumMod val="20000"/>
              <a:lumOff val="80000"/>
            </a:schemeClr>
          </a:solidFill>
          <a:ln w="9525">
            <a:noFill/>
            <a:miter lim="800000"/>
            <a:headEnd/>
            <a:tailEnd/>
          </a:ln>
        </p:spPr>
        <p:txBody>
          <a:bodyPr wrap="square">
            <a:spAutoFit/>
          </a:bodyPr>
          <a:lstStyle/>
          <a:p>
            <a:pPr algn="ctr">
              <a:spcBef>
                <a:spcPct val="50000"/>
              </a:spcBef>
              <a:buFont typeface="Wingdings" pitchFamily="2" charset="2"/>
              <a:buNone/>
              <a:defRPr/>
            </a:pPr>
            <a:r>
              <a:rPr lang="es-AR" sz="2400" dirty="0"/>
              <a:t>Relación entre el costo asociado a las pruebas y la probabilidad de encontrar errores.</a:t>
            </a:r>
            <a:endParaRPr lang="es-ES" sz="2400" dirty="0"/>
          </a:p>
        </p:txBody>
      </p:sp>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48</a:t>
            </a:fld>
            <a:endParaRPr lang="es-AR"/>
          </a:p>
        </p:txBody>
      </p:sp>
    </p:spTree>
    <p:extLst>
      <p:ext uri="{BB962C8B-B14F-4D97-AF65-F5344CB8AC3E}">
        <p14:creationId xmlns:p14="http://schemas.microsoft.com/office/powerpoint/2010/main" val="3104464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s-ES_tradnl" dirty="0"/>
              <a:t>Diseño de Casos de Prueba</a:t>
            </a:r>
          </a:p>
        </p:txBody>
      </p:sp>
      <p:sp>
        <p:nvSpPr>
          <p:cNvPr id="14340" name="Rectangle 3"/>
          <p:cNvSpPr>
            <a:spLocks noGrp="1" noChangeArrowheads="1"/>
          </p:cNvSpPr>
          <p:nvPr>
            <p:ph sz="quarter" idx="1"/>
          </p:nvPr>
        </p:nvSpPr>
        <p:spPr>
          <a:xfrm>
            <a:off x="2207568" y="1772816"/>
            <a:ext cx="7772400" cy="4267200"/>
          </a:xfrm>
          <a:solidFill>
            <a:schemeClr val="accent6">
              <a:lumMod val="20000"/>
              <a:lumOff val="80000"/>
            </a:schemeClr>
          </a:solidFill>
        </p:spPr>
        <p:txBody>
          <a:bodyPr vert="horz" lIns="90488" tIns="44450" rIns="90488" bIns="44450" rtlCol="0" anchor="ctr">
            <a:normAutofit/>
          </a:bodyPr>
          <a:lstStyle/>
          <a:p>
            <a:pPr>
              <a:tabLst>
                <a:tab pos="1828800" algn="r"/>
                <a:tab pos="1943100" algn="l"/>
              </a:tabLst>
              <a:defRPr/>
            </a:pPr>
            <a:endParaRPr lang="es-AR" dirty="0"/>
          </a:p>
          <a:p>
            <a:pPr marL="0" indent="0" algn="ctr">
              <a:buNone/>
              <a:tabLst>
                <a:tab pos="1828800" algn="r"/>
                <a:tab pos="1943100" algn="l"/>
              </a:tabLst>
              <a:defRPr/>
            </a:pPr>
            <a:r>
              <a:rPr lang="es-AR" dirty="0"/>
              <a:t>Cuestión Clave:</a:t>
            </a:r>
          </a:p>
          <a:p>
            <a:pPr>
              <a:tabLst>
                <a:tab pos="1828800" algn="r"/>
                <a:tab pos="1943100" algn="l"/>
              </a:tabLst>
              <a:defRPr/>
            </a:pPr>
            <a:endParaRPr lang="es-AR" dirty="0"/>
          </a:p>
          <a:p>
            <a:pPr>
              <a:tabLst>
                <a:tab pos="1828800" algn="r"/>
                <a:tab pos="1943100" algn="l"/>
              </a:tabLst>
              <a:defRPr/>
            </a:pPr>
            <a:endParaRPr lang="es-AR" dirty="0"/>
          </a:p>
          <a:p>
            <a:pPr lvl="1">
              <a:spcAft>
                <a:spcPct val="25000"/>
              </a:spcAft>
              <a:buNone/>
              <a:tabLst>
                <a:tab pos="1828800" algn="r"/>
                <a:tab pos="1943100" algn="l"/>
              </a:tabLst>
              <a:defRPr/>
            </a:pPr>
            <a:r>
              <a:rPr lang="es-AR" dirty="0"/>
              <a:t> “¿Cuál es el conjunto de todos los posibles casos de prueba que tienen la mayor probabilidad de detectar el mayor número posible de errores?”</a:t>
            </a:r>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49</a:t>
            </a:fld>
            <a:endParaRPr lang="es-AR"/>
          </a:p>
        </p:txBody>
      </p:sp>
    </p:spTree>
    <p:extLst>
      <p:ext uri="{BB962C8B-B14F-4D97-AF65-F5344CB8AC3E}">
        <p14:creationId xmlns:p14="http://schemas.microsoft.com/office/powerpoint/2010/main" val="29262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370129" y="1104164"/>
            <a:ext cx="8568952" cy="1944216"/>
          </a:xfrm>
        </p:spPr>
        <p:txBody>
          <a:bodyPr>
            <a:normAutofit/>
          </a:bodyPr>
          <a:lstStyle/>
          <a:p>
            <a:r>
              <a:rPr lang="es-ES" dirty="0"/>
              <a:t>SQA: Software </a:t>
            </a:r>
            <a:r>
              <a:rPr lang="es-ES" dirty="0" err="1"/>
              <a:t>Quality</a:t>
            </a:r>
            <a:r>
              <a:rPr lang="es-ES" dirty="0"/>
              <a:t> </a:t>
            </a:r>
            <a:r>
              <a:rPr lang="es-ES" dirty="0" err="1"/>
              <a:t>Assurance</a:t>
            </a:r>
            <a:r>
              <a:rPr lang="es-ES" dirty="0"/>
              <a:t> (Aseguramiento de la Calidad del Software).</a:t>
            </a:r>
          </a:p>
          <a:p>
            <a:endParaRPr lang="es-ES" dirty="0"/>
          </a:p>
          <a:p>
            <a:r>
              <a:rPr lang="es-ES" dirty="0"/>
              <a:t>SQC: Software </a:t>
            </a:r>
            <a:r>
              <a:rPr lang="es-ES" dirty="0" err="1"/>
              <a:t>Quality</a:t>
            </a:r>
            <a:r>
              <a:rPr lang="es-ES" dirty="0"/>
              <a:t> Control (Control de la Calidad del Software)</a:t>
            </a:r>
          </a:p>
          <a:p>
            <a:endParaRPr lang="es-ES" dirty="0"/>
          </a:p>
        </p:txBody>
      </p:sp>
      <p:sp>
        <p:nvSpPr>
          <p:cNvPr id="3" name="Marcador de fecha 2"/>
          <p:cNvSpPr>
            <a:spLocks noGrp="1"/>
          </p:cNvSpPr>
          <p:nvPr>
            <p:ph type="dt" sz="half" idx="10"/>
          </p:nvPr>
        </p:nvSpPr>
        <p:spPr/>
        <p:txBody>
          <a:bodyPr/>
          <a:lstStyle/>
          <a:p>
            <a:fld id="{735E8BA8-852D-B442-ABF5-DE223C8712DA}" type="datetime1">
              <a:rPr lang="es-AR" smtClean="0"/>
              <a:t>24/4/19</a:t>
            </a:fld>
            <a:endParaRPr lang="es-AR" dirty="0"/>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a:t>
            </a:fld>
            <a:endParaRPr lang="es-AR" dirty="0"/>
          </a:p>
        </p:txBody>
      </p:sp>
      <p:sp>
        <p:nvSpPr>
          <p:cNvPr id="6" name="Título 5"/>
          <p:cNvSpPr>
            <a:spLocks noGrp="1"/>
          </p:cNvSpPr>
          <p:nvPr>
            <p:ph type="title"/>
          </p:nvPr>
        </p:nvSpPr>
        <p:spPr/>
        <p:txBody>
          <a:bodyPr>
            <a:normAutofit/>
          </a:bodyPr>
          <a:lstStyle/>
          <a:p>
            <a:r>
              <a:rPr lang="es-AR" dirty="0">
                <a:latin typeface="Century Gothic" charset="0"/>
                <a:cs typeface="Times New Roman" charset="0"/>
              </a:rPr>
              <a:t>¿Qué es SQA y SQC?</a:t>
            </a:r>
            <a:endParaRPr lang="es-ES" dirty="0"/>
          </a:p>
        </p:txBody>
      </p:sp>
      <p:sp>
        <p:nvSpPr>
          <p:cNvPr id="7" name="Rectángulo 6"/>
          <p:cNvSpPr/>
          <p:nvPr/>
        </p:nvSpPr>
        <p:spPr>
          <a:xfrm>
            <a:off x="5208785" y="2871788"/>
            <a:ext cx="4572000" cy="2585323"/>
          </a:xfrm>
          <a:prstGeom prst="rect">
            <a:avLst/>
          </a:prstGeom>
          <a:solidFill>
            <a:srgbClr val="D6F0FF"/>
          </a:solidFill>
        </p:spPr>
        <p:txBody>
          <a:bodyPr>
            <a:spAutoFit/>
          </a:bodyPr>
          <a:lstStyle/>
          <a:p>
            <a:pPr algn="ctr"/>
            <a:r>
              <a:rPr lang="es-AR" dirty="0"/>
              <a:t>¿Qué es calidad? – la cualidad.</a:t>
            </a:r>
          </a:p>
          <a:p>
            <a:pPr algn="ctr"/>
            <a:endParaRPr lang="es-AR" dirty="0"/>
          </a:p>
          <a:p>
            <a:pPr algn="ctr"/>
            <a:r>
              <a:rPr lang="es-AR" dirty="0"/>
              <a:t>¿Qué es software? – el elemento.</a:t>
            </a:r>
          </a:p>
          <a:p>
            <a:pPr algn="ctr"/>
            <a:endParaRPr lang="es-AR" dirty="0"/>
          </a:p>
          <a:p>
            <a:pPr algn="ctr"/>
            <a:r>
              <a:rPr lang="es-AR" dirty="0"/>
              <a:t>¿Qué es soft. quality? – el atributo.</a:t>
            </a:r>
          </a:p>
          <a:p>
            <a:pPr algn="ctr"/>
            <a:endParaRPr lang="es-AR" dirty="0"/>
          </a:p>
          <a:p>
            <a:pPr algn="ctr"/>
            <a:r>
              <a:rPr lang="es-AR" dirty="0"/>
              <a:t>¿Qué es SQA? – el proceso.</a:t>
            </a:r>
          </a:p>
          <a:p>
            <a:pPr algn="ctr"/>
            <a:endParaRPr lang="es-AR" dirty="0"/>
          </a:p>
          <a:p>
            <a:pPr algn="ctr"/>
            <a:r>
              <a:rPr lang="es-AR" dirty="0"/>
              <a:t>¿Qué es SQC? – el producto.</a:t>
            </a:r>
          </a:p>
        </p:txBody>
      </p:sp>
    </p:spTree>
    <p:extLst>
      <p:ext uri="{BB962C8B-B14F-4D97-AF65-F5344CB8AC3E}">
        <p14:creationId xmlns:p14="http://schemas.microsoft.com/office/powerpoint/2010/main" val="101405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Generación de los casos de pruebas Funcionales</a:t>
            </a:r>
            <a:endParaRPr lang="en-US" dirty="0"/>
          </a:p>
        </p:txBody>
      </p:sp>
      <p:sp>
        <p:nvSpPr>
          <p:cNvPr id="3" name="2 Marcador de contenido"/>
          <p:cNvSpPr>
            <a:spLocks noGrp="1"/>
          </p:cNvSpPr>
          <p:nvPr>
            <p:ph idx="1"/>
          </p:nvPr>
        </p:nvSpPr>
        <p:spPr>
          <a:xfrm>
            <a:off x="2279577" y="2276873"/>
            <a:ext cx="7848871" cy="3816424"/>
          </a:xfrm>
        </p:spPr>
        <p:txBody>
          <a:bodyPr>
            <a:normAutofit fontScale="92500" lnSpcReduction="10000"/>
          </a:bodyPr>
          <a:lstStyle/>
          <a:p>
            <a:pPr>
              <a:lnSpc>
                <a:spcPct val="90000"/>
              </a:lnSpc>
            </a:pPr>
            <a:r>
              <a:rPr lang="es-ES" dirty="0"/>
              <a:t>Una de las ventajas más grandes de la técnica de casos de uso es que construye un sistema de activos que se pueden utilizar para conducir el proceso de prueba.</a:t>
            </a:r>
          </a:p>
          <a:p>
            <a:pPr>
              <a:lnSpc>
                <a:spcPct val="90000"/>
              </a:lnSpc>
            </a:pPr>
            <a:endParaRPr lang="es-ES" dirty="0"/>
          </a:p>
          <a:p>
            <a:pPr>
              <a:lnSpc>
                <a:spcPct val="90000"/>
              </a:lnSpc>
            </a:pPr>
            <a:r>
              <a:rPr lang="es-ES" dirty="0"/>
              <a:t>Los escenarios de un caso de uso crean las base para los casos de prueba individuales.</a:t>
            </a:r>
          </a:p>
          <a:p>
            <a:pPr>
              <a:lnSpc>
                <a:spcPct val="90000"/>
              </a:lnSpc>
            </a:pPr>
            <a:endParaRPr lang="es-ES" dirty="0"/>
          </a:p>
          <a:p>
            <a:pPr>
              <a:lnSpc>
                <a:spcPct val="90000"/>
              </a:lnSpc>
            </a:pPr>
            <a:r>
              <a:rPr lang="es-ES" dirty="0"/>
              <a:t>Agregando los valores de los datos se completan los casos de la prueba.</a:t>
            </a:r>
          </a:p>
          <a:p>
            <a:pPr>
              <a:lnSpc>
                <a:spcPct val="90000"/>
              </a:lnSpc>
            </a:pPr>
            <a:endParaRPr lang="es-ES" dirty="0"/>
          </a:p>
          <a:p>
            <a:pPr>
              <a:lnSpc>
                <a:spcPct val="90000"/>
              </a:lnSpc>
            </a:pPr>
            <a:r>
              <a:rPr lang="es-ES" dirty="0"/>
              <a:t>Con la prueba de requerimientos no funcionales termina el proceso de prueba</a:t>
            </a:r>
          </a:p>
          <a:p>
            <a:endParaRPr lang="en-US" dirty="0"/>
          </a:p>
        </p:txBody>
      </p:sp>
      <p:sp>
        <p:nvSpPr>
          <p:cNvPr id="6"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7"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50</a:t>
            </a:fld>
            <a:endParaRPr lang="es-AR"/>
          </a:p>
        </p:txBody>
      </p:sp>
    </p:spTree>
    <p:extLst>
      <p:ext uri="{BB962C8B-B14F-4D97-AF65-F5344CB8AC3E}">
        <p14:creationId xmlns:p14="http://schemas.microsoft.com/office/powerpoint/2010/main" val="2229044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Relaciones entre artefactos de prueba</a:t>
            </a:r>
            <a:endParaRPr lang="en-US" dirty="0"/>
          </a:p>
        </p:txBody>
      </p:sp>
      <p:graphicFrame>
        <p:nvGraphicFramePr>
          <p:cNvPr id="28674" name="Object 2"/>
          <p:cNvGraphicFramePr>
            <a:graphicFrameLocks noChangeAspect="1"/>
          </p:cNvGraphicFramePr>
          <p:nvPr/>
        </p:nvGraphicFramePr>
        <p:xfrm>
          <a:off x="3983042" y="2026736"/>
          <a:ext cx="3970347" cy="3902594"/>
        </p:xfrm>
        <a:graphic>
          <a:graphicData uri="http://schemas.openxmlformats.org/presentationml/2006/ole">
            <mc:AlternateContent xmlns:mc="http://schemas.openxmlformats.org/markup-compatibility/2006">
              <mc:Choice xmlns:v="urn:schemas-microsoft-com:vml" Requires="v">
                <p:oleObj spid="_x0000_s3074" name="Imagen de mapa de bits" r:id="rId4" imgW="5047619" imgH="4963218" progId="Paint.Picture">
                  <p:embed/>
                </p:oleObj>
              </mc:Choice>
              <mc:Fallback>
                <p:oleObj name="Imagen de mapa de bits" r:id="rId4" imgW="5047619" imgH="4963218" progId="Paint.Picture">
                  <p:embed/>
                  <p:pic>
                    <p:nvPicPr>
                      <p:cNvPr id="286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3042" y="2026736"/>
                        <a:ext cx="3970347" cy="3902594"/>
                      </a:xfrm>
                      <a:prstGeom prst="rect">
                        <a:avLst/>
                      </a:prstGeom>
                      <a:noFill/>
                      <a:ln>
                        <a:noFill/>
                      </a:ln>
                      <a:effectLst/>
                      <a:extLst>
                        <a:ext uri="{909E8E84-426E-40dd-AFC4-6F175D3DCCD1}">
                          <a14:hiddenFill xmlns="" xmlns:a14="http://schemas.microsoft.com/office/drawing/2010/main">
                            <a:solidFill>
                              <a:srgbClr val="FFDFB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7"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51</a:t>
            </a:fld>
            <a:endParaRPr lang="es-AR"/>
          </a:p>
        </p:txBody>
      </p:sp>
    </p:spTree>
    <p:extLst>
      <p:ext uri="{BB962C8B-B14F-4D97-AF65-F5344CB8AC3E}">
        <p14:creationId xmlns:p14="http://schemas.microsoft.com/office/powerpoint/2010/main" val="23093886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Pasos para el Diseño</a:t>
            </a:r>
            <a:endParaRPr lang="en-US" dirty="0"/>
          </a:p>
        </p:txBody>
      </p:sp>
      <p:sp>
        <p:nvSpPr>
          <p:cNvPr id="3" name="2 Marcador de contenido"/>
          <p:cNvSpPr>
            <a:spLocks noGrp="1"/>
          </p:cNvSpPr>
          <p:nvPr>
            <p:ph idx="1"/>
          </p:nvPr>
        </p:nvSpPr>
        <p:spPr/>
        <p:txBody>
          <a:bodyPr>
            <a:normAutofit/>
          </a:bodyPr>
          <a:lstStyle/>
          <a:p>
            <a:pPr marL="514350" indent="-514350">
              <a:buFont typeface="+mj-lt"/>
              <a:buAutoNum type="arabicPeriod"/>
            </a:pPr>
            <a:r>
              <a:rPr lang="es-AR" dirty="0"/>
              <a:t>Identificar los escenarios de los CU.</a:t>
            </a:r>
          </a:p>
          <a:p>
            <a:pPr marL="514350" indent="-514350">
              <a:buFont typeface="+mj-lt"/>
              <a:buAutoNum type="arabicPeriod"/>
            </a:pPr>
            <a:r>
              <a:rPr lang="es-AR" dirty="0"/>
              <a:t>Para cada escenario identificar uno o más casos de test.</a:t>
            </a:r>
          </a:p>
          <a:p>
            <a:pPr marL="514350" indent="-514350">
              <a:buFont typeface="+mj-lt"/>
              <a:buAutoNum type="arabicPeriod"/>
            </a:pPr>
            <a:r>
              <a:rPr lang="es-AR" dirty="0"/>
              <a:t>Para cada caso de test, identificar las condiciones para ejecutarlos</a:t>
            </a:r>
          </a:p>
          <a:p>
            <a:pPr marL="514350" indent="-514350">
              <a:buFont typeface="+mj-lt"/>
              <a:buAutoNum type="arabicPeriod"/>
            </a:pPr>
            <a:r>
              <a:rPr lang="es-AR" dirty="0"/>
              <a:t>Completar los casos de test, agregando los valores.</a:t>
            </a:r>
          </a:p>
          <a:p>
            <a:endParaRPr lang="es-AR" dirty="0"/>
          </a:p>
        </p:txBody>
      </p:sp>
      <p:sp>
        <p:nvSpPr>
          <p:cNvPr id="6"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7"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52</a:t>
            </a:fld>
            <a:endParaRPr lang="es-AR"/>
          </a:p>
        </p:txBody>
      </p:sp>
    </p:spTree>
    <p:extLst>
      <p:ext uri="{BB962C8B-B14F-4D97-AF65-F5344CB8AC3E}">
        <p14:creationId xmlns:p14="http://schemas.microsoft.com/office/powerpoint/2010/main" val="24384561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8"/>
          <p:cNvSpPr>
            <a:spLocks noGrp="1" noChangeArrowheads="1"/>
          </p:cNvSpPr>
          <p:nvPr>
            <p:ph type="title"/>
          </p:nvPr>
        </p:nvSpPr>
        <p:spPr>
          <a:xfrm>
            <a:off x="2135560" y="428604"/>
            <a:ext cx="7992888" cy="696140"/>
          </a:xfrm>
        </p:spPr>
        <p:txBody>
          <a:bodyPr>
            <a:noAutofit/>
          </a:bodyPr>
          <a:lstStyle/>
          <a:p>
            <a:r>
              <a:rPr lang="es-ES" sz="2800" dirty="0"/>
              <a:t>Ejemplo de diseño de Casos de Prueba</a:t>
            </a:r>
          </a:p>
        </p:txBody>
      </p:sp>
      <p:sp>
        <p:nvSpPr>
          <p:cNvPr id="27652" name="Rectangle 3"/>
          <p:cNvSpPr>
            <a:spLocks noGrp="1" noChangeArrowheads="1"/>
          </p:cNvSpPr>
          <p:nvPr>
            <p:ph type="body" sz="half" idx="1"/>
          </p:nvPr>
        </p:nvSpPr>
        <p:spPr>
          <a:xfrm>
            <a:off x="2279650" y="1393847"/>
            <a:ext cx="7778750" cy="792163"/>
          </a:xfrm>
        </p:spPr>
        <p:txBody>
          <a:bodyPr>
            <a:normAutofit fontScale="85000" lnSpcReduction="20000"/>
          </a:bodyPr>
          <a:lstStyle/>
          <a:p>
            <a:pPr>
              <a:buFont typeface="Wingdings" pitchFamily="2" charset="2"/>
              <a:buNone/>
              <a:defRPr/>
            </a:pPr>
            <a:r>
              <a:rPr lang="es-ES" sz="1400" dirty="0">
                <a:latin typeface="+mj-lt"/>
              </a:rPr>
              <a:t>Caso de Uso: Registrar Matrícula</a:t>
            </a:r>
          </a:p>
          <a:p>
            <a:pPr>
              <a:buFont typeface="Wingdings" pitchFamily="2" charset="2"/>
              <a:buNone/>
              <a:defRPr/>
            </a:pPr>
            <a:r>
              <a:rPr lang="es-ES" sz="1400" dirty="0">
                <a:latin typeface="+mj-lt"/>
              </a:rPr>
              <a:t>Actor primario: Estudiante</a:t>
            </a:r>
          </a:p>
          <a:p>
            <a:pPr>
              <a:buFont typeface="Wingdings" pitchFamily="2" charset="2"/>
              <a:buNone/>
              <a:defRPr/>
            </a:pPr>
            <a:r>
              <a:rPr lang="es-ES" sz="1400" dirty="0">
                <a:latin typeface="+mj-lt"/>
              </a:rPr>
              <a:t>Nivel: Objetivo de usuario</a:t>
            </a:r>
          </a:p>
        </p:txBody>
      </p:sp>
      <p:graphicFrame>
        <p:nvGraphicFramePr>
          <p:cNvPr id="911404" name="Group 44"/>
          <p:cNvGraphicFramePr>
            <a:graphicFrameLocks noGrp="1"/>
          </p:cNvGraphicFramePr>
          <p:nvPr>
            <p:ph sz="half" idx="2"/>
          </p:nvPr>
        </p:nvGraphicFramePr>
        <p:xfrm>
          <a:off x="2279650" y="2259034"/>
          <a:ext cx="7920038" cy="1844358"/>
        </p:xfrm>
        <a:graphic>
          <a:graphicData uri="http://schemas.openxmlformats.org/drawingml/2006/table">
            <a:tbl>
              <a:tblPr/>
              <a:tblGrid>
                <a:gridCol w="3960813">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tblGrid>
              <a:tr h="261938">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1. El estudiante solicita la construcción de una matrícula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2. El sistema prepara la matrícula en blanco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3. El sistema despliega la lista de cursos abiertos y disponibles desde el Sistema de Catálogos de Cursos.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11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4. El estudiante selecciona hasta 4 cursos principales y 2 cursos alternativos desde la lista ofrecida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5. Para cada curso, el sistema verifica que el estudiante tiene los prerequisitos necesarios y agrega el estudiante a los cursos, marcando al estudiante como incluido en el curso.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6. Cuando el estudiante indica que la matrícula está completa, el sistema guarda la matrícula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2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7670" name="Rectangle 41"/>
          <p:cNvSpPr>
            <a:spLocks noChangeArrowheads="1"/>
          </p:cNvSpPr>
          <p:nvPr/>
        </p:nvSpPr>
        <p:spPr bwMode="auto">
          <a:xfrm>
            <a:off x="2238375" y="4340246"/>
            <a:ext cx="7778750" cy="2089150"/>
          </a:xfrm>
          <a:prstGeom prst="rect">
            <a:avLst/>
          </a:prstGeom>
          <a:noFill/>
          <a:ln w="9525">
            <a:noFill/>
            <a:miter lim="800000"/>
            <a:headEnd/>
            <a:tailEnd/>
          </a:ln>
        </p:spPr>
        <p:txBody>
          <a:bodyPr/>
          <a:lstStyle/>
          <a:p>
            <a:pPr marL="476250" indent="-476250">
              <a:spcBef>
                <a:spcPct val="5000"/>
              </a:spcBef>
              <a:buClr>
                <a:srgbClr val="FD5825"/>
              </a:buClr>
              <a:defRPr/>
            </a:pPr>
            <a:r>
              <a:rPr kumimoji="1" lang="es-ES" sz="1200" b="1">
                <a:latin typeface="+mj-lt"/>
                <a:cs typeface="Times New Roman" pitchFamily="18" charset="0"/>
              </a:rPr>
              <a:t>Extensiones:</a:t>
            </a:r>
          </a:p>
          <a:p>
            <a:pPr marL="476250" indent="-476250">
              <a:spcBef>
                <a:spcPct val="5000"/>
              </a:spcBef>
              <a:buClr>
                <a:srgbClr val="FD5825"/>
              </a:buClr>
              <a:defRPr/>
            </a:pPr>
            <a:r>
              <a:rPr kumimoji="1" lang="es-ES" sz="1200">
                <a:latin typeface="+mj-lt"/>
                <a:cs typeface="Times New Roman" pitchFamily="18" charset="0"/>
              </a:rPr>
              <a:t>1a. El estudiante ya está matriculado:</a:t>
            </a:r>
          </a:p>
          <a:p>
            <a:pPr marL="476250" indent="-476250">
              <a:spcBef>
                <a:spcPct val="5000"/>
              </a:spcBef>
              <a:buClr>
                <a:srgbClr val="FD5825"/>
              </a:buClr>
              <a:defRPr/>
            </a:pPr>
            <a:r>
              <a:rPr kumimoji="1" lang="es-ES" sz="1200">
                <a:latin typeface="+mj-lt"/>
                <a:cs typeface="Times New Roman" pitchFamily="18" charset="0"/>
              </a:rPr>
              <a:t>	El sistema muestra la versión actual de la matrícula para edición</a:t>
            </a:r>
          </a:p>
          <a:p>
            <a:pPr marL="476250" indent="-476250">
              <a:spcBef>
                <a:spcPct val="5000"/>
              </a:spcBef>
              <a:buClr>
                <a:srgbClr val="FD5825"/>
              </a:buClr>
              <a:defRPr/>
            </a:pPr>
            <a:r>
              <a:rPr kumimoji="1" lang="es-ES" sz="1200">
                <a:latin typeface="+mj-lt"/>
                <a:cs typeface="Times New Roman" pitchFamily="18" charset="0"/>
              </a:rPr>
              <a:t>1b. El semestre actual está cerrado y el próximo no se abrió.</a:t>
            </a:r>
          </a:p>
          <a:p>
            <a:pPr marL="476250" indent="-476250">
              <a:spcBef>
                <a:spcPct val="5000"/>
              </a:spcBef>
              <a:buClr>
                <a:srgbClr val="FD5825"/>
              </a:buClr>
              <a:defRPr/>
            </a:pPr>
            <a:r>
              <a:rPr kumimoji="1" lang="es-ES" sz="1200">
                <a:latin typeface="+mj-lt"/>
                <a:cs typeface="Times New Roman" pitchFamily="18" charset="0"/>
              </a:rPr>
              <a:t>	El sistema le deja al estudiante ver las matrículas existentes, pero no puede crear ninguna.</a:t>
            </a:r>
          </a:p>
          <a:p>
            <a:pPr marL="476250" indent="-476250">
              <a:spcBef>
                <a:spcPct val="5000"/>
              </a:spcBef>
              <a:buClr>
                <a:srgbClr val="FD5825"/>
              </a:buClr>
              <a:defRPr/>
            </a:pPr>
            <a:r>
              <a:rPr kumimoji="1" lang="es-ES" sz="1200">
                <a:latin typeface="+mj-lt"/>
                <a:cs typeface="Times New Roman" pitchFamily="18" charset="0"/>
              </a:rPr>
              <a:t>3a. El Sistema de Catalogo de Cursos no responde</a:t>
            </a:r>
          </a:p>
          <a:p>
            <a:pPr marL="476250" indent="-476250">
              <a:spcBef>
                <a:spcPct val="5000"/>
              </a:spcBef>
              <a:buClr>
                <a:srgbClr val="FD5825"/>
              </a:buClr>
              <a:defRPr/>
            </a:pPr>
            <a:r>
              <a:rPr kumimoji="1" lang="es-ES" sz="1200">
                <a:latin typeface="+mj-lt"/>
                <a:cs typeface="Times New Roman" pitchFamily="18" charset="0"/>
              </a:rPr>
              <a:t>	El sistema notifica al estudiante y el caso de uso termina</a:t>
            </a:r>
          </a:p>
          <a:p>
            <a:pPr marL="476250" indent="-476250">
              <a:spcBef>
                <a:spcPct val="5000"/>
              </a:spcBef>
              <a:buClr>
                <a:srgbClr val="FD5825"/>
              </a:buClr>
              <a:defRPr/>
            </a:pPr>
            <a:r>
              <a:rPr kumimoji="1" lang="es-ES" sz="1200">
                <a:latin typeface="+mj-lt"/>
                <a:cs typeface="Times New Roman" pitchFamily="18" charset="0"/>
              </a:rPr>
              <a:t>4a. El curso está lleno o el estudiante no cumple con los prerequisitos</a:t>
            </a:r>
          </a:p>
          <a:p>
            <a:pPr marL="476250" indent="-476250">
              <a:spcBef>
                <a:spcPct val="5000"/>
              </a:spcBef>
              <a:buClr>
                <a:srgbClr val="FD5825"/>
              </a:buClr>
              <a:defRPr/>
            </a:pPr>
            <a:r>
              <a:rPr kumimoji="1" lang="es-ES" sz="1200">
                <a:latin typeface="+mj-lt"/>
                <a:cs typeface="Times New Roman" pitchFamily="18" charset="0"/>
              </a:rPr>
              <a:t>	El sistema deshabilita la selección de cursos y notifica el estudiante</a:t>
            </a:r>
          </a:p>
        </p:txBody>
      </p:sp>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53</a:t>
            </a:fld>
            <a:endParaRPr lang="es-AR"/>
          </a:p>
        </p:txBody>
      </p:sp>
    </p:spTree>
    <p:extLst>
      <p:ext uri="{BB962C8B-B14F-4D97-AF65-F5344CB8AC3E}">
        <p14:creationId xmlns:p14="http://schemas.microsoft.com/office/powerpoint/2010/main" val="37572345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981200" y="152400"/>
            <a:ext cx="8363272" cy="990600"/>
          </a:xfrm>
        </p:spPr>
        <p:txBody>
          <a:bodyPr>
            <a:noAutofit/>
          </a:bodyPr>
          <a:lstStyle/>
          <a:p>
            <a:r>
              <a:rPr lang="es-ES" sz="4000" dirty="0"/>
              <a:t>Paso 1</a:t>
            </a:r>
          </a:p>
        </p:txBody>
      </p:sp>
      <p:sp>
        <p:nvSpPr>
          <p:cNvPr id="24580" name="Oval 4"/>
          <p:cNvSpPr>
            <a:spLocks noChangeArrowheads="1"/>
          </p:cNvSpPr>
          <p:nvPr/>
        </p:nvSpPr>
        <p:spPr bwMode="auto">
          <a:xfrm>
            <a:off x="4344989" y="1848927"/>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1</a:t>
            </a:r>
          </a:p>
        </p:txBody>
      </p:sp>
      <p:sp>
        <p:nvSpPr>
          <p:cNvPr id="24581" name="Oval 5"/>
          <p:cNvSpPr>
            <a:spLocks noChangeArrowheads="1"/>
          </p:cNvSpPr>
          <p:nvPr/>
        </p:nvSpPr>
        <p:spPr bwMode="auto">
          <a:xfrm>
            <a:off x="4368801" y="2563302"/>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2</a:t>
            </a:r>
          </a:p>
        </p:txBody>
      </p:sp>
      <p:sp>
        <p:nvSpPr>
          <p:cNvPr id="24582" name="Oval 6"/>
          <p:cNvSpPr>
            <a:spLocks noChangeArrowheads="1"/>
          </p:cNvSpPr>
          <p:nvPr/>
        </p:nvSpPr>
        <p:spPr bwMode="auto">
          <a:xfrm>
            <a:off x="4368801" y="3211002"/>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3</a:t>
            </a:r>
          </a:p>
        </p:txBody>
      </p:sp>
      <p:sp>
        <p:nvSpPr>
          <p:cNvPr id="24583" name="Oval 7"/>
          <p:cNvSpPr>
            <a:spLocks noChangeArrowheads="1"/>
          </p:cNvSpPr>
          <p:nvPr/>
        </p:nvSpPr>
        <p:spPr bwMode="auto">
          <a:xfrm>
            <a:off x="4368801" y="3858702"/>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4</a:t>
            </a:r>
          </a:p>
        </p:txBody>
      </p:sp>
      <p:sp>
        <p:nvSpPr>
          <p:cNvPr id="24584" name="Oval 8"/>
          <p:cNvSpPr>
            <a:spLocks noChangeArrowheads="1"/>
          </p:cNvSpPr>
          <p:nvPr/>
        </p:nvSpPr>
        <p:spPr bwMode="auto">
          <a:xfrm>
            <a:off x="4368801" y="4506402"/>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5</a:t>
            </a:r>
          </a:p>
        </p:txBody>
      </p:sp>
      <p:sp>
        <p:nvSpPr>
          <p:cNvPr id="24585" name="Oval 9"/>
          <p:cNvSpPr>
            <a:spLocks noChangeArrowheads="1"/>
          </p:cNvSpPr>
          <p:nvPr/>
        </p:nvSpPr>
        <p:spPr bwMode="auto">
          <a:xfrm>
            <a:off x="4368801" y="5155690"/>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6</a:t>
            </a:r>
          </a:p>
        </p:txBody>
      </p:sp>
      <p:sp>
        <p:nvSpPr>
          <p:cNvPr id="24586" name="Oval 10"/>
          <p:cNvSpPr>
            <a:spLocks noChangeArrowheads="1"/>
          </p:cNvSpPr>
          <p:nvPr/>
        </p:nvSpPr>
        <p:spPr bwMode="auto">
          <a:xfrm>
            <a:off x="5232401" y="1842577"/>
            <a:ext cx="50482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1a</a:t>
            </a:r>
          </a:p>
        </p:txBody>
      </p:sp>
      <p:sp>
        <p:nvSpPr>
          <p:cNvPr id="24587" name="Oval 11"/>
          <p:cNvSpPr>
            <a:spLocks noChangeArrowheads="1"/>
          </p:cNvSpPr>
          <p:nvPr/>
        </p:nvSpPr>
        <p:spPr bwMode="auto">
          <a:xfrm>
            <a:off x="6024564" y="1842577"/>
            <a:ext cx="50482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1b</a:t>
            </a:r>
          </a:p>
        </p:txBody>
      </p:sp>
      <p:sp>
        <p:nvSpPr>
          <p:cNvPr id="24588" name="Oval 12"/>
          <p:cNvSpPr>
            <a:spLocks noChangeArrowheads="1"/>
          </p:cNvSpPr>
          <p:nvPr/>
        </p:nvSpPr>
        <p:spPr bwMode="auto">
          <a:xfrm>
            <a:off x="3144839" y="3211002"/>
            <a:ext cx="503237"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3a</a:t>
            </a:r>
          </a:p>
        </p:txBody>
      </p:sp>
      <p:sp>
        <p:nvSpPr>
          <p:cNvPr id="24589" name="Oval 13"/>
          <p:cNvSpPr>
            <a:spLocks noChangeArrowheads="1"/>
          </p:cNvSpPr>
          <p:nvPr/>
        </p:nvSpPr>
        <p:spPr bwMode="auto">
          <a:xfrm>
            <a:off x="2279651" y="3931727"/>
            <a:ext cx="50482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4a</a:t>
            </a:r>
          </a:p>
        </p:txBody>
      </p:sp>
      <p:sp>
        <p:nvSpPr>
          <p:cNvPr id="24590" name="Line 14"/>
          <p:cNvSpPr>
            <a:spLocks noChangeShapeType="1"/>
          </p:cNvSpPr>
          <p:nvPr/>
        </p:nvSpPr>
        <p:spPr bwMode="auto">
          <a:xfrm>
            <a:off x="4511675" y="2258790"/>
            <a:ext cx="0" cy="288925"/>
          </a:xfrm>
          <a:prstGeom prst="line">
            <a:avLst/>
          </a:prstGeom>
          <a:noFill/>
          <a:ln w="12700">
            <a:solidFill>
              <a:schemeClr val="tx1"/>
            </a:solidFill>
            <a:round/>
            <a:headEnd/>
            <a:tailEnd type="triangle" w="med" len="med"/>
          </a:ln>
        </p:spPr>
        <p:txBody>
          <a:bodyPr>
            <a:spAutoFit/>
          </a:bodyPr>
          <a:lstStyle/>
          <a:p>
            <a:endParaRPr lang="es-AR"/>
          </a:p>
        </p:txBody>
      </p:sp>
      <p:sp>
        <p:nvSpPr>
          <p:cNvPr id="24591" name="Line 15"/>
          <p:cNvSpPr>
            <a:spLocks noChangeShapeType="1"/>
          </p:cNvSpPr>
          <p:nvPr/>
        </p:nvSpPr>
        <p:spPr bwMode="auto">
          <a:xfrm>
            <a:off x="4511675" y="2979514"/>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2" name="Line 16"/>
          <p:cNvSpPr>
            <a:spLocks noChangeShapeType="1"/>
          </p:cNvSpPr>
          <p:nvPr/>
        </p:nvSpPr>
        <p:spPr bwMode="auto">
          <a:xfrm>
            <a:off x="4511675" y="3627214"/>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3" name="Line 17"/>
          <p:cNvSpPr>
            <a:spLocks noChangeShapeType="1"/>
          </p:cNvSpPr>
          <p:nvPr/>
        </p:nvSpPr>
        <p:spPr bwMode="auto">
          <a:xfrm>
            <a:off x="4511675" y="4274914"/>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4" name="Line 18"/>
          <p:cNvSpPr>
            <a:spLocks noChangeShapeType="1"/>
          </p:cNvSpPr>
          <p:nvPr/>
        </p:nvSpPr>
        <p:spPr bwMode="auto">
          <a:xfrm>
            <a:off x="4511675" y="4924202"/>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5" name="Line 19"/>
          <p:cNvSpPr>
            <a:spLocks noChangeShapeType="1"/>
          </p:cNvSpPr>
          <p:nvPr/>
        </p:nvSpPr>
        <p:spPr bwMode="auto">
          <a:xfrm flipH="1">
            <a:off x="3576638" y="2835052"/>
            <a:ext cx="792162" cy="431800"/>
          </a:xfrm>
          <a:prstGeom prst="line">
            <a:avLst/>
          </a:prstGeom>
          <a:noFill/>
          <a:ln w="9525">
            <a:solidFill>
              <a:schemeClr val="tx1"/>
            </a:solidFill>
            <a:round/>
            <a:headEnd/>
            <a:tailEnd type="triangle" w="med" len="med"/>
          </a:ln>
        </p:spPr>
        <p:txBody>
          <a:bodyPr>
            <a:spAutoFit/>
          </a:bodyPr>
          <a:lstStyle/>
          <a:p>
            <a:endParaRPr lang="es-AR"/>
          </a:p>
        </p:txBody>
      </p:sp>
      <p:sp>
        <p:nvSpPr>
          <p:cNvPr id="24596" name="Line 20"/>
          <p:cNvSpPr>
            <a:spLocks noChangeShapeType="1"/>
          </p:cNvSpPr>
          <p:nvPr/>
        </p:nvSpPr>
        <p:spPr bwMode="auto">
          <a:xfrm flipH="1">
            <a:off x="2784476" y="3482753"/>
            <a:ext cx="1584325" cy="649287"/>
          </a:xfrm>
          <a:prstGeom prst="line">
            <a:avLst/>
          </a:prstGeom>
          <a:noFill/>
          <a:ln w="9525">
            <a:solidFill>
              <a:schemeClr val="tx1"/>
            </a:solidFill>
            <a:round/>
            <a:headEnd/>
            <a:tailEnd type="triangle" w="med" len="med"/>
          </a:ln>
        </p:spPr>
        <p:txBody>
          <a:bodyPr>
            <a:spAutoFit/>
          </a:bodyPr>
          <a:lstStyle/>
          <a:p>
            <a:endParaRPr lang="es-AR"/>
          </a:p>
        </p:txBody>
      </p:sp>
      <p:sp>
        <p:nvSpPr>
          <p:cNvPr id="24597" name="Oval 21"/>
          <p:cNvSpPr>
            <a:spLocks noChangeArrowheads="1"/>
          </p:cNvSpPr>
          <p:nvPr/>
        </p:nvSpPr>
        <p:spPr bwMode="auto">
          <a:xfrm>
            <a:off x="4386898" y="1228215"/>
            <a:ext cx="211138" cy="389513"/>
          </a:xfrm>
          <a:prstGeom prst="ellipse">
            <a:avLst/>
          </a:prstGeom>
          <a:solidFill>
            <a:schemeClr val="tx2"/>
          </a:solidFill>
          <a:ln w="9525">
            <a:noFill/>
            <a:round/>
            <a:headEnd/>
            <a:tailEnd/>
          </a:ln>
        </p:spPr>
        <p:txBody>
          <a:bodyPr wrap="square" anchor="ctr">
            <a:spAutoFit/>
          </a:bodyPr>
          <a:lstStyle/>
          <a:p>
            <a:endParaRPr lang="es-AR" sz="1200"/>
          </a:p>
        </p:txBody>
      </p:sp>
      <p:sp>
        <p:nvSpPr>
          <p:cNvPr id="24598" name="Oval 22"/>
          <p:cNvSpPr>
            <a:spLocks noChangeArrowheads="1"/>
          </p:cNvSpPr>
          <p:nvPr/>
        </p:nvSpPr>
        <p:spPr bwMode="auto">
          <a:xfrm>
            <a:off x="6870047" y="5664483"/>
            <a:ext cx="173038" cy="389513"/>
          </a:xfrm>
          <a:prstGeom prst="ellipse">
            <a:avLst/>
          </a:prstGeom>
          <a:solidFill>
            <a:schemeClr val="tx2"/>
          </a:solidFill>
          <a:ln w="9525">
            <a:noFill/>
            <a:round/>
            <a:headEnd/>
            <a:tailEnd/>
          </a:ln>
        </p:spPr>
        <p:txBody>
          <a:bodyPr wrap="square" anchor="ctr">
            <a:spAutoFit/>
          </a:bodyPr>
          <a:lstStyle/>
          <a:p>
            <a:endParaRPr lang="es-AR" sz="1200"/>
          </a:p>
        </p:txBody>
      </p:sp>
      <p:sp>
        <p:nvSpPr>
          <p:cNvPr id="24599" name="Line 23"/>
          <p:cNvSpPr>
            <a:spLocks noChangeShapeType="1"/>
          </p:cNvSpPr>
          <p:nvPr/>
        </p:nvSpPr>
        <p:spPr bwMode="auto">
          <a:xfrm>
            <a:off x="4511675" y="1539653"/>
            <a:ext cx="0" cy="288925"/>
          </a:xfrm>
          <a:prstGeom prst="line">
            <a:avLst/>
          </a:prstGeom>
          <a:noFill/>
          <a:ln w="12700">
            <a:solidFill>
              <a:schemeClr val="tx1"/>
            </a:solidFill>
            <a:round/>
            <a:headEnd/>
            <a:tailEnd type="triangle" w="med" len="med"/>
          </a:ln>
        </p:spPr>
        <p:txBody>
          <a:bodyPr>
            <a:spAutoFit/>
          </a:bodyPr>
          <a:lstStyle/>
          <a:p>
            <a:endParaRPr lang="es-AR"/>
          </a:p>
        </p:txBody>
      </p:sp>
      <p:sp>
        <p:nvSpPr>
          <p:cNvPr id="24600" name="Line 24"/>
          <p:cNvSpPr>
            <a:spLocks noChangeShapeType="1"/>
          </p:cNvSpPr>
          <p:nvPr/>
        </p:nvSpPr>
        <p:spPr bwMode="auto">
          <a:xfrm>
            <a:off x="4511675" y="5571903"/>
            <a:ext cx="0" cy="287337"/>
          </a:xfrm>
          <a:prstGeom prst="line">
            <a:avLst/>
          </a:prstGeom>
          <a:noFill/>
          <a:ln w="12700">
            <a:solidFill>
              <a:schemeClr val="tx1"/>
            </a:solidFill>
            <a:round/>
            <a:headEnd/>
            <a:tailEnd type="triangle" w="med" len="med"/>
          </a:ln>
        </p:spPr>
        <p:txBody>
          <a:bodyPr>
            <a:spAutoFit/>
          </a:bodyPr>
          <a:lstStyle/>
          <a:p>
            <a:endParaRPr lang="es-AR"/>
          </a:p>
        </p:txBody>
      </p:sp>
      <p:sp>
        <p:nvSpPr>
          <p:cNvPr id="24601" name="Line 25"/>
          <p:cNvSpPr>
            <a:spLocks noChangeShapeType="1"/>
          </p:cNvSpPr>
          <p:nvPr/>
        </p:nvSpPr>
        <p:spPr bwMode="auto">
          <a:xfrm>
            <a:off x="4569778" y="1501775"/>
            <a:ext cx="734061" cy="396652"/>
          </a:xfrm>
          <a:prstGeom prst="line">
            <a:avLst/>
          </a:prstGeom>
          <a:noFill/>
          <a:ln w="9525">
            <a:solidFill>
              <a:schemeClr val="tx1"/>
            </a:solidFill>
            <a:round/>
            <a:headEnd/>
            <a:tailEnd type="triangle" w="med" len="med"/>
          </a:ln>
        </p:spPr>
        <p:txBody>
          <a:bodyPr wrap="square">
            <a:spAutoFit/>
          </a:bodyPr>
          <a:lstStyle/>
          <a:p>
            <a:endParaRPr lang="es-AR"/>
          </a:p>
        </p:txBody>
      </p:sp>
      <p:sp>
        <p:nvSpPr>
          <p:cNvPr id="24602" name="Line 26"/>
          <p:cNvSpPr>
            <a:spLocks noChangeShapeType="1"/>
          </p:cNvSpPr>
          <p:nvPr/>
        </p:nvSpPr>
        <p:spPr bwMode="auto">
          <a:xfrm>
            <a:off x="4598036" y="1501775"/>
            <a:ext cx="1497964" cy="396652"/>
          </a:xfrm>
          <a:prstGeom prst="line">
            <a:avLst/>
          </a:prstGeom>
          <a:noFill/>
          <a:ln w="9525">
            <a:solidFill>
              <a:schemeClr val="tx1"/>
            </a:solidFill>
            <a:round/>
            <a:headEnd/>
            <a:tailEnd type="triangle" w="med" len="med"/>
          </a:ln>
        </p:spPr>
        <p:txBody>
          <a:bodyPr wrap="square">
            <a:spAutoFit/>
          </a:bodyPr>
          <a:lstStyle/>
          <a:p>
            <a:endParaRPr lang="es-AR"/>
          </a:p>
        </p:txBody>
      </p:sp>
      <p:sp>
        <p:nvSpPr>
          <p:cNvPr id="24603" name="Line 27"/>
          <p:cNvSpPr>
            <a:spLocks noChangeShapeType="1"/>
          </p:cNvSpPr>
          <p:nvPr/>
        </p:nvSpPr>
        <p:spPr bwMode="auto">
          <a:xfrm flipH="1">
            <a:off x="2495550" y="4347939"/>
            <a:ext cx="0" cy="1511300"/>
          </a:xfrm>
          <a:prstGeom prst="line">
            <a:avLst/>
          </a:prstGeom>
          <a:noFill/>
          <a:ln w="9525">
            <a:solidFill>
              <a:schemeClr val="tx1"/>
            </a:solidFill>
            <a:round/>
            <a:headEnd/>
            <a:tailEnd type="triangle" w="med" len="med"/>
          </a:ln>
        </p:spPr>
        <p:txBody>
          <a:bodyPr>
            <a:spAutoFit/>
          </a:bodyPr>
          <a:lstStyle/>
          <a:p>
            <a:endParaRPr lang="es-AR"/>
          </a:p>
        </p:txBody>
      </p:sp>
      <p:sp>
        <p:nvSpPr>
          <p:cNvPr id="24604" name="Line 28"/>
          <p:cNvSpPr>
            <a:spLocks noChangeShapeType="1"/>
          </p:cNvSpPr>
          <p:nvPr/>
        </p:nvSpPr>
        <p:spPr bwMode="auto">
          <a:xfrm>
            <a:off x="3432175" y="3627215"/>
            <a:ext cx="0" cy="2232025"/>
          </a:xfrm>
          <a:prstGeom prst="line">
            <a:avLst/>
          </a:prstGeom>
          <a:noFill/>
          <a:ln w="9525">
            <a:solidFill>
              <a:schemeClr val="tx1"/>
            </a:solidFill>
            <a:round/>
            <a:headEnd/>
            <a:tailEnd type="triangle" w="med" len="med"/>
          </a:ln>
        </p:spPr>
        <p:txBody>
          <a:bodyPr>
            <a:spAutoFit/>
          </a:bodyPr>
          <a:lstStyle/>
          <a:p>
            <a:endParaRPr lang="es-AR"/>
          </a:p>
        </p:txBody>
      </p:sp>
      <p:sp>
        <p:nvSpPr>
          <p:cNvPr id="24605" name="Line 29"/>
          <p:cNvSpPr>
            <a:spLocks noChangeShapeType="1"/>
          </p:cNvSpPr>
          <p:nvPr/>
        </p:nvSpPr>
        <p:spPr bwMode="auto">
          <a:xfrm>
            <a:off x="5521325" y="2258789"/>
            <a:ext cx="71438" cy="3600450"/>
          </a:xfrm>
          <a:prstGeom prst="line">
            <a:avLst/>
          </a:prstGeom>
          <a:noFill/>
          <a:ln w="9525">
            <a:solidFill>
              <a:schemeClr val="tx1"/>
            </a:solidFill>
            <a:round/>
            <a:headEnd/>
            <a:tailEnd type="triangle" w="med" len="med"/>
          </a:ln>
        </p:spPr>
        <p:txBody>
          <a:bodyPr>
            <a:spAutoFit/>
          </a:bodyPr>
          <a:lstStyle/>
          <a:p>
            <a:endParaRPr lang="es-AR"/>
          </a:p>
        </p:txBody>
      </p:sp>
      <p:sp>
        <p:nvSpPr>
          <p:cNvPr id="24606" name="Line 30"/>
          <p:cNvSpPr>
            <a:spLocks noChangeShapeType="1"/>
          </p:cNvSpPr>
          <p:nvPr/>
        </p:nvSpPr>
        <p:spPr bwMode="auto">
          <a:xfrm>
            <a:off x="6240464" y="2258789"/>
            <a:ext cx="71437" cy="3600450"/>
          </a:xfrm>
          <a:prstGeom prst="line">
            <a:avLst/>
          </a:prstGeom>
          <a:noFill/>
          <a:ln w="9525">
            <a:solidFill>
              <a:schemeClr val="tx1"/>
            </a:solidFill>
            <a:round/>
            <a:headEnd/>
            <a:tailEnd type="triangle" w="med" len="med"/>
          </a:ln>
        </p:spPr>
        <p:txBody>
          <a:bodyPr>
            <a:spAutoFit/>
          </a:bodyPr>
          <a:lstStyle/>
          <a:p>
            <a:endParaRPr lang="es-AR"/>
          </a:p>
        </p:txBody>
      </p:sp>
      <p:sp>
        <p:nvSpPr>
          <p:cNvPr id="24607" name="Line 31"/>
          <p:cNvSpPr>
            <a:spLocks noChangeShapeType="1"/>
          </p:cNvSpPr>
          <p:nvPr/>
        </p:nvSpPr>
        <p:spPr bwMode="auto">
          <a:xfrm>
            <a:off x="2495551" y="5859239"/>
            <a:ext cx="4392613" cy="0"/>
          </a:xfrm>
          <a:prstGeom prst="line">
            <a:avLst/>
          </a:prstGeom>
          <a:noFill/>
          <a:ln w="9525">
            <a:solidFill>
              <a:schemeClr val="tx1"/>
            </a:solidFill>
            <a:round/>
            <a:headEnd/>
            <a:tailEnd type="triangle" w="med" len="med"/>
          </a:ln>
        </p:spPr>
        <p:txBody>
          <a:bodyPr>
            <a:spAutoFit/>
          </a:bodyPr>
          <a:lstStyle/>
          <a:p>
            <a:endParaRPr lang="es-AR"/>
          </a:p>
        </p:txBody>
      </p:sp>
      <p:sp>
        <p:nvSpPr>
          <p:cNvPr id="24608" name="Text Box 32"/>
          <p:cNvSpPr txBox="1">
            <a:spLocks noChangeArrowheads="1"/>
          </p:cNvSpPr>
          <p:nvPr/>
        </p:nvSpPr>
        <p:spPr bwMode="auto">
          <a:xfrm>
            <a:off x="3503613" y="1323753"/>
            <a:ext cx="742896" cy="276999"/>
          </a:xfrm>
          <a:prstGeom prst="rect">
            <a:avLst/>
          </a:prstGeom>
          <a:noFill/>
          <a:ln w="9525">
            <a:noFill/>
            <a:miter lim="800000"/>
            <a:headEnd/>
            <a:tailEnd/>
          </a:ln>
        </p:spPr>
        <p:txBody>
          <a:bodyPr wrap="none">
            <a:spAutoFit/>
          </a:bodyPr>
          <a:lstStyle/>
          <a:p>
            <a:pPr>
              <a:buFont typeface="Wingdings" pitchFamily="2" charset="2"/>
              <a:buNone/>
            </a:pPr>
            <a:r>
              <a:rPr lang="es-ES" sz="1200"/>
              <a:t>Inicio CU</a:t>
            </a:r>
          </a:p>
        </p:txBody>
      </p:sp>
      <p:sp>
        <p:nvSpPr>
          <p:cNvPr id="24609" name="Text Box 33"/>
          <p:cNvSpPr txBox="1">
            <a:spLocks noChangeArrowheads="1"/>
          </p:cNvSpPr>
          <p:nvPr/>
        </p:nvSpPr>
        <p:spPr bwMode="auto">
          <a:xfrm>
            <a:off x="6827839" y="5356003"/>
            <a:ext cx="597023" cy="276999"/>
          </a:xfrm>
          <a:prstGeom prst="rect">
            <a:avLst/>
          </a:prstGeom>
          <a:noFill/>
          <a:ln w="9525">
            <a:noFill/>
            <a:miter lim="800000"/>
            <a:headEnd/>
            <a:tailEnd/>
          </a:ln>
        </p:spPr>
        <p:txBody>
          <a:bodyPr wrap="none">
            <a:spAutoFit/>
          </a:bodyPr>
          <a:lstStyle/>
          <a:p>
            <a:pPr>
              <a:buFont typeface="Wingdings" pitchFamily="2" charset="2"/>
              <a:buNone/>
            </a:pPr>
            <a:r>
              <a:rPr lang="es-ES" sz="1200"/>
              <a:t>Fin CU</a:t>
            </a:r>
          </a:p>
        </p:txBody>
      </p:sp>
      <p:sp>
        <p:nvSpPr>
          <p:cNvPr id="28706" name="Text Box 34"/>
          <p:cNvSpPr txBox="1">
            <a:spLocks noChangeArrowheads="1"/>
          </p:cNvSpPr>
          <p:nvPr/>
        </p:nvSpPr>
        <p:spPr bwMode="auto">
          <a:xfrm>
            <a:off x="3143251" y="1898427"/>
            <a:ext cx="792163" cy="285750"/>
          </a:xfrm>
          <a:prstGeom prst="rect">
            <a:avLst/>
          </a:prstGeom>
          <a:noFill/>
          <a:ln w="9525">
            <a:noFill/>
            <a:miter lim="800000"/>
            <a:headEnd/>
            <a:tailEnd/>
          </a:ln>
        </p:spPr>
        <p:txBody>
          <a:bodyPr>
            <a:spAutoFit/>
          </a:bodyPr>
          <a:lstStyle/>
          <a:p>
            <a:pPr>
              <a:buFont typeface="Wingdings" pitchFamily="2" charset="2"/>
              <a:buNone/>
            </a:pPr>
            <a:r>
              <a:rPr lang="es-ES" sz="1200">
                <a:solidFill>
                  <a:srgbClr val="0000CC"/>
                </a:solidFill>
              </a:rPr>
              <a:t>N: Nodo</a:t>
            </a:r>
          </a:p>
        </p:txBody>
      </p:sp>
      <p:sp>
        <p:nvSpPr>
          <p:cNvPr id="28707" name="Text Box 35"/>
          <p:cNvSpPr txBox="1">
            <a:spLocks noChangeArrowheads="1"/>
          </p:cNvSpPr>
          <p:nvPr/>
        </p:nvSpPr>
        <p:spPr bwMode="auto">
          <a:xfrm>
            <a:off x="6673851" y="2403253"/>
            <a:ext cx="492125" cy="479425"/>
          </a:xfrm>
          <a:prstGeom prst="rect">
            <a:avLst/>
          </a:prstGeom>
          <a:noFill/>
          <a:ln w="9525">
            <a:noFill/>
            <a:miter lim="800000"/>
            <a:headEnd/>
            <a:tailEnd/>
          </a:ln>
        </p:spPr>
        <p:txBody>
          <a:bodyPr wrap="none">
            <a:spAutoFit/>
          </a:bodyPr>
          <a:lstStyle/>
          <a:p>
            <a:pPr>
              <a:buFont typeface="Wingdings" pitchFamily="2" charset="2"/>
              <a:buNone/>
            </a:pPr>
            <a:r>
              <a:rPr lang="es-ES" sz="1200">
                <a:solidFill>
                  <a:srgbClr val="0000CC"/>
                </a:solidFill>
              </a:rPr>
              <a:t>A:</a:t>
            </a:r>
          </a:p>
          <a:p>
            <a:pPr>
              <a:buFont typeface="Wingdings" pitchFamily="2" charset="2"/>
              <a:buNone/>
            </a:pPr>
            <a:r>
              <a:rPr lang="es-ES" sz="1200">
                <a:solidFill>
                  <a:srgbClr val="0000CC"/>
                </a:solidFill>
              </a:rPr>
              <a:t>Arco</a:t>
            </a:r>
          </a:p>
        </p:txBody>
      </p:sp>
      <p:sp>
        <p:nvSpPr>
          <p:cNvPr id="28708" name="Text Box 36"/>
          <p:cNvSpPr txBox="1">
            <a:spLocks noChangeArrowheads="1"/>
          </p:cNvSpPr>
          <p:nvPr/>
        </p:nvSpPr>
        <p:spPr bwMode="auto">
          <a:xfrm>
            <a:off x="6602414" y="3123978"/>
            <a:ext cx="630237" cy="479425"/>
          </a:xfrm>
          <a:prstGeom prst="rect">
            <a:avLst/>
          </a:prstGeom>
          <a:noFill/>
          <a:ln w="9525">
            <a:noFill/>
            <a:miter lim="800000"/>
            <a:headEnd/>
            <a:tailEnd/>
          </a:ln>
        </p:spPr>
        <p:txBody>
          <a:bodyPr wrap="none">
            <a:spAutoFit/>
          </a:bodyPr>
          <a:lstStyle/>
          <a:p>
            <a:pPr>
              <a:buFont typeface="Wingdings" pitchFamily="2" charset="2"/>
              <a:buNone/>
            </a:pPr>
            <a:r>
              <a:rPr lang="es-ES" sz="1200">
                <a:solidFill>
                  <a:srgbClr val="0000CC"/>
                </a:solidFill>
              </a:rPr>
              <a:t>R:</a:t>
            </a:r>
          </a:p>
          <a:p>
            <a:pPr>
              <a:buFont typeface="Wingdings" pitchFamily="2" charset="2"/>
              <a:buNone/>
            </a:pPr>
            <a:r>
              <a:rPr lang="es-ES" sz="1200">
                <a:solidFill>
                  <a:srgbClr val="0000CC"/>
                </a:solidFill>
              </a:rPr>
              <a:t>Región</a:t>
            </a:r>
          </a:p>
        </p:txBody>
      </p:sp>
      <p:sp>
        <p:nvSpPr>
          <p:cNvPr id="28709" name="Line 37"/>
          <p:cNvSpPr>
            <a:spLocks noChangeShapeType="1"/>
          </p:cNvSpPr>
          <p:nvPr/>
        </p:nvSpPr>
        <p:spPr bwMode="auto">
          <a:xfrm flipV="1">
            <a:off x="3719513" y="2042890"/>
            <a:ext cx="576262" cy="73025"/>
          </a:xfrm>
          <a:prstGeom prst="line">
            <a:avLst/>
          </a:prstGeom>
          <a:noFill/>
          <a:ln w="9525">
            <a:solidFill>
              <a:srgbClr val="0000CC"/>
            </a:solidFill>
            <a:round/>
            <a:headEnd/>
            <a:tailEnd type="triangle" w="med" len="med"/>
          </a:ln>
        </p:spPr>
        <p:txBody>
          <a:bodyPr>
            <a:spAutoFit/>
          </a:bodyPr>
          <a:lstStyle/>
          <a:p>
            <a:endParaRPr lang="es-AR"/>
          </a:p>
        </p:txBody>
      </p:sp>
      <p:sp>
        <p:nvSpPr>
          <p:cNvPr id="28710" name="Line 38"/>
          <p:cNvSpPr>
            <a:spLocks noChangeShapeType="1"/>
          </p:cNvSpPr>
          <p:nvPr/>
        </p:nvSpPr>
        <p:spPr bwMode="auto">
          <a:xfrm flipH="1" flipV="1">
            <a:off x="6240463" y="2690590"/>
            <a:ext cx="360362" cy="73025"/>
          </a:xfrm>
          <a:prstGeom prst="line">
            <a:avLst/>
          </a:prstGeom>
          <a:noFill/>
          <a:ln w="9525">
            <a:solidFill>
              <a:srgbClr val="0000CC"/>
            </a:solidFill>
            <a:round/>
            <a:headEnd/>
            <a:tailEnd type="triangle" w="med" len="med"/>
          </a:ln>
        </p:spPr>
        <p:txBody>
          <a:bodyPr>
            <a:spAutoFit/>
          </a:bodyPr>
          <a:lstStyle/>
          <a:p>
            <a:endParaRPr lang="es-AR"/>
          </a:p>
        </p:txBody>
      </p:sp>
      <p:sp>
        <p:nvSpPr>
          <p:cNvPr id="28711" name="Line 39"/>
          <p:cNvSpPr>
            <a:spLocks noChangeShapeType="1"/>
          </p:cNvSpPr>
          <p:nvPr/>
        </p:nvSpPr>
        <p:spPr bwMode="auto">
          <a:xfrm flipH="1">
            <a:off x="5951539" y="3482752"/>
            <a:ext cx="649287" cy="360362"/>
          </a:xfrm>
          <a:prstGeom prst="line">
            <a:avLst/>
          </a:prstGeom>
          <a:noFill/>
          <a:ln w="9525">
            <a:solidFill>
              <a:srgbClr val="0000CC"/>
            </a:solidFill>
            <a:round/>
            <a:headEnd/>
            <a:tailEnd type="triangle" w="med" len="med"/>
          </a:ln>
        </p:spPr>
        <p:txBody>
          <a:bodyPr>
            <a:spAutoFit/>
          </a:bodyPr>
          <a:lstStyle/>
          <a:p>
            <a:endParaRPr lang="es-AR"/>
          </a:p>
        </p:txBody>
      </p:sp>
      <p:sp>
        <p:nvSpPr>
          <p:cNvPr id="28712" name="Text Box 41"/>
          <p:cNvSpPr txBox="1">
            <a:spLocks noChangeArrowheads="1"/>
          </p:cNvSpPr>
          <p:nvPr/>
        </p:nvSpPr>
        <p:spPr bwMode="auto">
          <a:xfrm>
            <a:off x="2786063" y="4841653"/>
            <a:ext cx="264816" cy="276999"/>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4</a:t>
            </a:r>
          </a:p>
        </p:txBody>
      </p:sp>
      <p:sp>
        <p:nvSpPr>
          <p:cNvPr id="28713" name="Text Box 42"/>
          <p:cNvSpPr txBox="1">
            <a:spLocks noChangeArrowheads="1"/>
          </p:cNvSpPr>
          <p:nvPr/>
        </p:nvSpPr>
        <p:spPr bwMode="auto">
          <a:xfrm>
            <a:off x="4943475" y="2547714"/>
            <a:ext cx="261938" cy="285750"/>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1</a:t>
            </a:r>
          </a:p>
        </p:txBody>
      </p:sp>
      <p:sp>
        <p:nvSpPr>
          <p:cNvPr id="28714" name="Text Box 43"/>
          <p:cNvSpPr txBox="1">
            <a:spLocks noChangeArrowheads="1"/>
          </p:cNvSpPr>
          <p:nvPr/>
        </p:nvSpPr>
        <p:spPr bwMode="auto">
          <a:xfrm>
            <a:off x="3792539" y="4490814"/>
            <a:ext cx="261937" cy="285750"/>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3</a:t>
            </a:r>
          </a:p>
        </p:txBody>
      </p:sp>
      <p:sp>
        <p:nvSpPr>
          <p:cNvPr id="28715" name="Text Box 46"/>
          <p:cNvSpPr txBox="1">
            <a:spLocks noChangeArrowheads="1"/>
          </p:cNvSpPr>
          <p:nvPr/>
        </p:nvSpPr>
        <p:spPr bwMode="auto">
          <a:xfrm>
            <a:off x="5808664" y="4059014"/>
            <a:ext cx="261937" cy="285750"/>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2</a:t>
            </a:r>
          </a:p>
        </p:txBody>
      </p:sp>
      <p:sp>
        <p:nvSpPr>
          <p:cNvPr id="28716" name="Text Box 47"/>
          <p:cNvSpPr txBox="1">
            <a:spLocks noChangeArrowheads="1"/>
          </p:cNvSpPr>
          <p:nvPr/>
        </p:nvSpPr>
        <p:spPr bwMode="auto">
          <a:xfrm>
            <a:off x="6743701" y="4347939"/>
            <a:ext cx="282575" cy="285750"/>
          </a:xfrm>
          <a:prstGeom prst="rect">
            <a:avLst/>
          </a:prstGeom>
          <a:solidFill>
            <a:srgbClr val="FFB367"/>
          </a:solidFill>
          <a:ln w="9525">
            <a:noFill/>
            <a:miter lim="800000"/>
            <a:headEnd/>
            <a:tailEnd/>
          </a:ln>
        </p:spPr>
        <p:txBody>
          <a:bodyPr>
            <a:spAutoFit/>
          </a:bodyPr>
          <a:lstStyle/>
          <a:p>
            <a:pPr>
              <a:buFont typeface="Wingdings" pitchFamily="2" charset="2"/>
              <a:buNone/>
            </a:pPr>
            <a:r>
              <a:rPr lang="es-ES" sz="1200"/>
              <a:t>5</a:t>
            </a:r>
          </a:p>
        </p:txBody>
      </p:sp>
      <p:sp>
        <p:nvSpPr>
          <p:cNvPr id="28717" name="Text Box 48"/>
          <p:cNvSpPr txBox="1">
            <a:spLocks noChangeArrowheads="1"/>
          </p:cNvSpPr>
          <p:nvPr/>
        </p:nvSpPr>
        <p:spPr bwMode="auto">
          <a:xfrm>
            <a:off x="2279650" y="2547715"/>
            <a:ext cx="863600" cy="479425"/>
          </a:xfrm>
          <a:prstGeom prst="rect">
            <a:avLst/>
          </a:prstGeom>
          <a:noFill/>
          <a:ln w="9525">
            <a:noFill/>
            <a:miter lim="800000"/>
            <a:headEnd/>
            <a:tailEnd/>
          </a:ln>
        </p:spPr>
        <p:txBody>
          <a:bodyPr>
            <a:spAutoFit/>
          </a:bodyPr>
          <a:lstStyle/>
          <a:p>
            <a:pPr>
              <a:buFont typeface="Wingdings" pitchFamily="2" charset="2"/>
              <a:buNone/>
            </a:pPr>
            <a:r>
              <a:rPr lang="es-ES" sz="1200">
                <a:solidFill>
                  <a:srgbClr val="0000CC"/>
                </a:solidFill>
              </a:rPr>
              <a:t>P: Nodo</a:t>
            </a:r>
          </a:p>
          <a:p>
            <a:pPr>
              <a:buFont typeface="Wingdings" pitchFamily="2" charset="2"/>
              <a:buNone/>
            </a:pPr>
            <a:r>
              <a:rPr lang="es-ES" sz="1200">
                <a:solidFill>
                  <a:srgbClr val="0000CC"/>
                </a:solidFill>
              </a:rPr>
              <a:t>Predicado</a:t>
            </a:r>
          </a:p>
        </p:txBody>
      </p:sp>
      <p:sp>
        <p:nvSpPr>
          <p:cNvPr id="28718" name="Line 49"/>
          <p:cNvSpPr>
            <a:spLocks noChangeShapeType="1"/>
          </p:cNvSpPr>
          <p:nvPr/>
        </p:nvSpPr>
        <p:spPr bwMode="auto">
          <a:xfrm>
            <a:off x="2927351" y="3123978"/>
            <a:ext cx="288925" cy="142875"/>
          </a:xfrm>
          <a:prstGeom prst="line">
            <a:avLst/>
          </a:prstGeom>
          <a:noFill/>
          <a:ln w="9525">
            <a:solidFill>
              <a:srgbClr val="0000CC"/>
            </a:solidFill>
            <a:round/>
            <a:headEnd/>
            <a:tailEnd type="triangle" w="med" len="med"/>
          </a:ln>
        </p:spPr>
        <p:txBody>
          <a:bodyPr>
            <a:spAutoFit/>
          </a:bodyPr>
          <a:lstStyle/>
          <a:p>
            <a:endParaRPr lang="es-AR"/>
          </a:p>
        </p:txBody>
      </p:sp>
      <p:sp>
        <p:nvSpPr>
          <p:cNvPr id="28719" name="Text Box 50"/>
          <p:cNvSpPr txBox="1">
            <a:spLocks noChangeArrowheads="1"/>
          </p:cNvSpPr>
          <p:nvPr/>
        </p:nvSpPr>
        <p:spPr bwMode="auto">
          <a:xfrm>
            <a:off x="7895273" y="1720405"/>
            <a:ext cx="2146998" cy="1384995"/>
          </a:xfrm>
          <a:prstGeom prst="rect">
            <a:avLst/>
          </a:prstGeom>
          <a:noFill/>
          <a:ln w="9525">
            <a:noFill/>
            <a:miter lim="800000"/>
            <a:headEnd/>
            <a:tailEnd/>
          </a:ln>
        </p:spPr>
        <p:txBody>
          <a:bodyPr wrap="none">
            <a:spAutoFit/>
          </a:bodyPr>
          <a:lstStyle/>
          <a:p>
            <a:pPr>
              <a:buFont typeface="Wingdings" pitchFamily="2" charset="2"/>
              <a:buNone/>
            </a:pPr>
            <a:r>
              <a:rPr lang="es-ES" sz="1200" dirty="0"/>
              <a:t>Caminos Independientes:</a:t>
            </a:r>
          </a:p>
          <a:p>
            <a:pPr>
              <a:buFont typeface="Wingdings" pitchFamily="2" charset="2"/>
              <a:buNone/>
            </a:pPr>
            <a:endParaRPr lang="es-ES" sz="1200" dirty="0"/>
          </a:p>
          <a:p>
            <a:pPr>
              <a:buFont typeface="Wingdings" pitchFamily="2" charset="2"/>
              <a:buNone/>
            </a:pPr>
            <a:r>
              <a:rPr lang="es-ES" sz="1200" dirty="0"/>
              <a:t>V(G) = A – N + 2 = 17 – 14 + 2 = 5</a:t>
            </a:r>
          </a:p>
          <a:p>
            <a:pPr>
              <a:buFont typeface="Wingdings" pitchFamily="2" charset="2"/>
              <a:buNone/>
            </a:pPr>
            <a:endParaRPr lang="es-ES" sz="1200" dirty="0"/>
          </a:p>
          <a:p>
            <a:pPr>
              <a:buFont typeface="Wingdings" pitchFamily="2" charset="2"/>
              <a:buNone/>
            </a:pPr>
            <a:r>
              <a:rPr lang="es-ES" sz="1200" dirty="0"/>
              <a:t>V(G) = P + 1 = 4 + 1 = 5</a:t>
            </a:r>
          </a:p>
          <a:p>
            <a:pPr>
              <a:buFont typeface="Wingdings" pitchFamily="2" charset="2"/>
              <a:buNone/>
            </a:pPr>
            <a:endParaRPr lang="es-ES" sz="1200" dirty="0"/>
          </a:p>
          <a:p>
            <a:pPr>
              <a:buFont typeface="Wingdings" pitchFamily="2" charset="2"/>
              <a:buNone/>
            </a:pPr>
            <a:r>
              <a:rPr lang="es-ES" sz="1200" dirty="0"/>
              <a:t>R = 5</a:t>
            </a:r>
          </a:p>
        </p:txBody>
      </p:sp>
      <p:sp>
        <p:nvSpPr>
          <p:cNvPr id="28720" name="Text Box 51"/>
          <p:cNvSpPr txBox="1">
            <a:spLocks noChangeArrowheads="1"/>
          </p:cNvSpPr>
          <p:nvPr/>
        </p:nvSpPr>
        <p:spPr bwMode="auto">
          <a:xfrm>
            <a:off x="8310578" y="3803905"/>
            <a:ext cx="1136850" cy="1015663"/>
          </a:xfrm>
          <a:prstGeom prst="rect">
            <a:avLst/>
          </a:prstGeom>
          <a:noFill/>
          <a:ln w="9525">
            <a:noFill/>
            <a:miter lim="800000"/>
            <a:headEnd/>
            <a:tailEnd/>
          </a:ln>
        </p:spPr>
        <p:txBody>
          <a:bodyPr wrap="none">
            <a:spAutoFit/>
          </a:bodyPr>
          <a:lstStyle/>
          <a:p>
            <a:pPr>
              <a:buFont typeface="Wingdings" pitchFamily="2" charset="2"/>
              <a:buNone/>
            </a:pPr>
            <a:r>
              <a:rPr lang="es-ES" sz="1200"/>
              <a:t>C1 = 1,2,3,4,5,6</a:t>
            </a:r>
          </a:p>
          <a:p>
            <a:pPr>
              <a:buFont typeface="Wingdings" pitchFamily="2" charset="2"/>
              <a:buNone/>
            </a:pPr>
            <a:r>
              <a:rPr lang="es-ES" sz="1200"/>
              <a:t>C2 = 1,2,3a</a:t>
            </a:r>
          </a:p>
          <a:p>
            <a:pPr>
              <a:buFont typeface="Wingdings" pitchFamily="2" charset="2"/>
              <a:buNone/>
            </a:pPr>
            <a:r>
              <a:rPr lang="es-ES" sz="1200"/>
              <a:t>C3 = 1,2,3,4a</a:t>
            </a:r>
          </a:p>
          <a:p>
            <a:pPr>
              <a:buFont typeface="Wingdings" pitchFamily="2" charset="2"/>
              <a:buNone/>
            </a:pPr>
            <a:r>
              <a:rPr lang="es-ES" sz="1200"/>
              <a:t>C4 = 1a</a:t>
            </a:r>
          </a:p>
          <a:p>
            <a:pPr>
              <a:buFont typeface="Wingdings" pitchFamily="2" charset="2"/>
              <a:buNone/>
            </a:pPr>
            <a:r>
              <a:rPr lang="es-ES" sz="1200"/>
              <a:t>C5 = 1b</a:t>
            </a:r>
          </a:p>
        </p:txBody>
      </p:sp>
      <p:sp>
        <p:nvSpPr>
          <p:cNvPr id="54"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55"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56"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54</a:t>
            </a:fld>
            <a:endParaRPr lang="es-AR"/>
          </a:p>
        </p:txBody>
      </p:sp>
    </p:spTree>
    <p:extLst>
      <p:ext uri="{BB962C8B-B14F-4D97-AF65-F5344CB8AC3E}">
        <p14:creationId xmlns:p14="http://schemas.microsoft.com/office/powerpoint/2010/main" val="403141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7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7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7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7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7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7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7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7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7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7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7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7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6" grpId="0"/>
      <p:bldP spid="28707" grpId="0"/>
      <p:bldP spid="28708" grpId="0"/>
      <p:bldP spid="28709" grpId="0" animBg="1"/>
      <p:bldP spid="28710" grpId="0" animBg="1"/>
      <p:bldP spid="28711" grpId="0" animBg="1"/>
      <p:bldP spid="28712" grpId="0" animBg="1"/>
      <p:bldP spid="28713" grpId="0" animBg="1"/>
      <p:bldP spid="28714" grpId="0" animBg="1"/>
      <p:bldP spid="28715" grpId="0" animBg="1"/>
      <p:bldP spid="28716" grpId="0" animBg="1"/>
      <p:bldP spid="28717" grpId="0"/>
      <p:bldP spid="28718" grpId="0" animBg="1"/>
      <p:bldP spid="28719" grpId="0"/>
      <p:bldP spid="287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991544" y="500042"/>
            <a:ext cx="8208912" cy="696710"/>
          </a:xfrm>
        </p:spPr>
        <p:txBody>
          <a:bodyPr>
            <a:noAutofit/>
          </a:bodyPr>
          <a:lstStyle/>
          <a:p>
            <a:r>
              <a:rPr lang="es-ES" sz="4000" dirty="0"/>
              <a:t>Paso 1</a:t>
            </a:r>
          </a:p>
        </p:txBody>
      </p:sp>
      <p:sp>
        <p:nvSpPr>
          <p:cNvPr id="25604" name="Oval 3"/>
          <p:cNvSpPr>
            <a:spLocks noChangeArrowheads="1"/>
          </p:cNvSpPr>
          <p:nvPr/>
        </p:nvSpPr>
        <p:spPr bwMode="auto">
          <a:xfrm>
            <a:off x="5231905" y="1913359"/>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1</a:t>
            </a:r>
          </a:p>
        </p:txBody>
      </p:sp>
      <p:sp>
        <p:nvSpPr>
          <p:cNvPr id="25605" name="Oval 4"/>
          <p:cNvSpPr>
            <a:spLocks noChangeArrowheads="1"/>
          </p:cNvSpPr>
          <p:nvPr/>
        </p:nvSpPr>
        <p:spPr bwMode="auto">
          <a:xfrm>
            <a:off x="5231905" y="2627734"/>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2</a:t>
            </a:r>
          </a:p>
        </p:txBody>
      </p:sp>
      <p:sp>
        <p:nvSpPr>
          <p:cNvPr id="25606" name="Oval 5"/>
          <p:cNvSpPr>
            <a:spLocks noChangeArrowheads="1"/>
          </p:cNvSpPr>
          <p:nvPr/>
        </p:nvSpPr>
        <p:spPr bwMode="auto">
          <a:xfrm>
            <a:off x="5231905" y="3275434"/>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3</a:t>
            </a:r>
          </a:p>
        </p:txBody>
      </p:sp>
      <p:sp>
        <p:nvSpPr>
          <p:cNvPr id="25607" name="Oval 6"/>
          <p:cNvSpPr>
            <a:spLocks noChangeArrowheads="1"/>
          </p:cNvSpPr>
          <p:nvPr/>
        </p:nvSpPr>
        <p:spPr bwMode="auto">
          <a:xfrm>
            <a:off x="5231905" y="3923134"/>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4</a:t>
            </a:r>
          </a:p>
        </p:txBody>
      </p:sp>
      <p:sp>
        <p:nvSpPr>
          <p:cNvPr id="25608" name="Oval 7"/>
          <p:cNvSpPr>
            <a:spLocks noChangeArrowheads="1"/>
          </p:cNvSpPr>
          <p:nvPr/>
        </p:nvSpPr>
        <p:spPr bwMode="auto">
          <a:xfrm>
            <a:off x="5231905" y="4570834"/>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5</a:t>
            </a:r>
          </a:p>
        </p:txBody>
      </p:sp>
      <p:sp>
        <p:nvSpPr>
          <p:cNvPr id="25609" name="Oval 8"/>
          <p:cNvSpPr>
            <a:spLocks noChangeArrowheads="1"/>
          </p:cNvSpPr>
          <p:nvPr/>
        </p:nvSpPr>
        <p:spPr bwMode="auto">
          <a:xfrm>
            <a:off x="5231905" y="5220121"/>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6</a:t>
            </a:r>
          </a:p>
        </p:txBody>
      </p:sp>
      <p:sp>
        <p:nvSpPr>
          <p:cNvPr id="25610" name="Oval 9"/>
          <p:cNvSpPr>
            <a:spLocks noChangeArrowheads="1"/>
          </p:cNvSpPr>
          <p:nvPr/>
        </p:nvSpPr>
        <p:spPr bwMode="auto">
          <a:xfrm>
            <a:off x="6965964" y="1916088"/>
            <a:ext cx="580792" cy="432792"/>
          </a:xfrm>
          <a:prstGeom prst="ellipse">
            <a:avLst/>
          </a:prstGeom>
          <a:noFill/>
          <a:ln w="9525">
            <a:solidFill>
              <a:schemeClr val="tx1"/>
            </a:solidFill>
            <a:round/>
            <a:headEnd/>
            <a:tailEnd/>
          </a:ln>
        </p:spPr>
        <p:txBody>
          <a:bodyPr wrap="square" anchor="ctr">
            <a:spAutoFit/>
          </a:bodyPr>
          <a:lstStyle/>
          <a:p>
            <a:pPr>
              <a:buFont typeface="Wingdings" pitchFamily="2" charset="2"/>
              <a:buNone/>
            </a:pPr>
            <a:r>
              <a:rPr lang="es-ES" sz="1400" dirty="0"/>
              <a:t>1a</a:t>
            </a:r>
          </a:p>
        </p:txBody>
      </p:sp>
      <p:sp>
        <p:nvSpPr>
          <p:cNvPr id="25611" name="Oval 10"/>
          <p:cNvSpPr>
            <a:spLocks noChangeArrowheads="1"/>
          </p:cNvSpPr>
          <p:nvPr/>
        </p:nvSpPr>
        <p:spPr bwMode="auto">
          <a:xfrm>
            <a:off x="7680177" y="1916451"/>
            <a:ext cx="504825" cy="36787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050"/>
              <a:t>1b</a:t>
            </a:r>
          </a:p>
        </p:txBody>
      </p:sp>
      <p:sp>
        <p:nvSpPr>
          <p:cNvPr id="25612" name="Oval 11"/>
          <p:cNvSpPr>
            <a:spLocks noChangeArrowheads="1"/>
          </p:cNvSpPr>
          <p:nvPr/>
        </p:nvSpPr>
        <p:spPr bwMode="auto">
          <a:xfrm>
            <a:off x="4079875" y="3275434"/>
            <a:ext cx="574675" cy="432792"/>
          </a:xfrm>
          <a:prstGeom prst="ellipse">
            <a:avLst/>
          </a:prstGeom>
          <a:noFill/>
          <a:ln w="9525">
            <a:solidFill>
              <a:schemeClr val="tx1"/>
            </a:solidFill>
            <a:round/>
            <a:headEnd/>
            <a:tailEnd/>
          </a:ln>
        </p:spPr>
        <p:txBody>
          <a:bodyPr wrap="square" anchor="ctr">
            <a:spAutoFit/>
          </a:bodyPr>
          <a:lstStyle/>
          <a:p>
            <a:pPr>
              <a:buFont typeface="Wingdings" pitchFamily="2" charset="2"/>
              <a:buNone/>
            </a:pPr>
            <a:r>
              <a:rPr lang="es-ES" sz="1400" dirty="0"/>
              <a:t>3a</a:t>
            </a:r>
          </a:p>
        </p:txBody>
      </p:sp>
      <p:sp>
        <p:nvSpPr>
          <p:cNvPr id="25613" name="Oval 12"/>
          <p:cNvSpPr>
            <a:spLocks noChangeArrowheads="1"/>
          </p:cNvSpPr>
          <p:nvPr/>
        </p:nvSpPr>
        <p:spPr bwMode="auto">
          <a:xfrm>
            <a:off x="3214688" y="3996159"/>
            <a:ext cx="576262" cy="432792"/>
          </a:xfrm>
          <a:prstGeom prst="ellipse">
            <a:avLst/>
          </a:prstGeom>
          <a:noFill/>
          <a:ln w="9525">
            <a:solidFill>
              <a:schemeClr val="tx1"/>
            </a:solidFill>
            <a:round/>
            <a:headEnd/>
            <a:tailEnd/>
          </a:ln>
        </p:spPr>
        <p:txBody>
          <a:bodyPr wrap="square" anchor="ctr">
            <a:spAutoFit/>
          </a:bodyPr>
          <a:lstStyle/>
          <a:p>
            <a:pPr>
              <a:buFont typeface="Wingdings" pitchFamily="2" charset="2"/>
              <a:buNone/>
            </a:pPr>
            <a:r>
              <a:rPr lang="es-ES" sz="1400"/>
              <a:t>4a</a:t>
            </a:r>
          </a:p>
        </p:txBody>
      </p:sp>
      <p:sp>
        <p:nvSpPr>
          <p:cNvPr id="25614" name="Line 13"/>
          <p:cNvSpPr>
            <a:spLocks noChangeShapeType="1"/>
          </p:cNvSpPr>
          <p:nvPr/>
        </p:nvSpPr>
        <p:spPr bwMode="auto">
          <a:xfrm>
            <a:off x="5446713" y="2331369"/>
            <a:ext cx="0" cy="288925"/>
          </a:xfrm>
          <a:prstGeom prst="line">
            <a:avLst/>
          </a:prstGeom>
          <a:noFill/>
          <a:ln w="12700">
            <a:solidFill>
              <a:schemeClr val="tx1"/>
            </a:solidFill>
            <a:round/>
            <a:headEnd/>
            <a:tailEnd type="triangle" w="med" len="med"/>
          </a:ln>
        </p:spPr>
        <p:txBody>
          <a:bodyPr>
            <a:spAutoFit/>
          </a:bodyPr>
          <a:lstStyle/>
          <a:p>
            <a:endParaRPr lang="es-AR" sz="1400"/>
          </a:p>
        </p:txBody>
      </p:sp>
      <p:sp>
        <p:nvSpPr>
          <p:cNvPr id="25615" name="Line 14"/>
          <p:cNvSpPr>
            <a:spLocks noChangeShapeType="1"/>
          </p:cNvSpPr>
          <p:nvPr/>
        </p:nvSpPr>
        <p:spPr bwMode="auto">
          <a:xfrm>
            <a:off x="5446713" y="3052093"/>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6" name="Line 15"/>
          <p:cNvSpPr>
            <a:spLocks noChangeShapeType="1"/>
          </p:cNvSpPr>
          <p:nvPr/>
        </p:nvSpPr>
        <p:spPr bwMode="auto">
          <a:xfrm>
            <a:off x="5446713" y="3699793"/>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7" name="Line 16"/>
          <p:cNvSpPr>
            <a:spLocks noChangeShapeType="1"/>
          </p:cNvSpPr>
          <p:nvPr/>
        </p:nvSpPr>
        <p:spPr bwMode="auto">
          <a:xfrm>
            <a:off x="5446713" y="4347493"/>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8" name="Line 17"/>
          <p:cNvSpPr>
            <a:spLocks noChangeShapeType="1"/>
          </p:cNvSpPr>
          <p:nvPr/>
        </p:nvSpPr>
        <p:spPr bwMode="auto">
          <a:xfrm>
            <a:off x="5446713" y="4996780"/>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9" name="Line 18"/>
          <p:cNvSpPr>
            <a:spLocks noChangeShapeType="1"/>
          </p:cNvSpPr>
          <p:nvPr/>
        </p:nvSpPr>
        <p:spPr bwMode="auto">
          <a:xfrm flipH="1">
            <a:off x="4511675" y="2926483"/>
            <a:ext cx="744042" cy="412947"/>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0" name="Line 19"/>
          <p:cNvSpPr>
            <a:spLocks noChangeShapeType="1"/>
          </p:cNvSpPr>
          <p:nvPr/>
        </p:nvSpPr>
        <p:spPr bwMode="auto">
          <a:xfrm flipH="1">
            <a:off x="3790949" y="3543227"/>
            <a:ext cx="1464768" cy="632817"/>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1" name="Oval 20"/>
          <p:cNvSpPr>
            <a:spLocks noChangeArrowheads="1"/>
          </p:cNvSpPr>
          <p:nvPr/>
        </p:nvSpPr>
        <p:spPr bwMode="auto">
          <a:xfrm>
            <a:off x="5335112" y="1329160"/>
            <a:ext cx="184825" cy="432792"/>
          </a:xfrm>
          <a:prstGeom prst="ellipse">
            <a:avLst/>
          </a:prstGeom>
          <a:solidFill>
            <a:schemeClr val="tx2"/>
          </a:solidFill>
          <a:ln w="9525">
            <a:noFill/>
            <a:round/>
            <a:headEnd/>
            <a:tailEnd/>
          </a:ln>
        </p:spPr>
        <p:txBody>
          <a:bodyPr wrap="square" anchor="ctr">
            <a:spAutoFit/>
          </a:bodyPr>
          <a:lstStyle/>
          <a:p>
            <a:endParaRPr lang="es-AR" sz="1400"/>
          </a:p>
        </p:txBody>
      </p:sp>
      <p:sp>
        <p:nvSpPr>
          <p:cNvPr id="25622" name="Oval 21"/>
          <p:cNvSpPr>
            <a:spLocks noChangeArrowheads="1"/>
          </p:cNvSpPr>
          <p:nvPr/>
        </p:nvSpPr>
        <p:spPr bwMode="auto">
          <a:xfrm>
            <a:off x="8680361" y="5672143"/>
            <a:ext cx="215901" cy="519351"/>
          </a:xfrm>
          <a:prstGeom prst="ellipse">
            <a:avLst/>
          </a:prstGeom>
          <a:solidFill>
            <a:schemeClr val="tx2"/>
          </a:solidFill>
          <a:ln w="9525">
            <a:noFill/>
            <a:round/>
            <a:headEnd/>
            <a:tailEnd/>
          </a:ln>
        </p:spPr>
        <p:txBody>
          <a:bodyPr wrap="square" anchor="ctr">
            <a:spAutoFit/>
          </a:bodyPr>
          <a:lstStyle/>
          <a:p>
            <a:endParaRPr lang="es-AR"/>
          </a:p>
        </p:txBody>
      </p:sp>
      <p:sp>
        <p:nvSpPr>
          <p:cNvPr id="25623" name="Line 22"/>
          <p:cNvSpPr>
            <a:spLocks noChangeShapeType="1"/>
          </p:cNvSpPr>
          <p:nvPr/>
        </p:nvSpPr>
        <p:spPr bwMode="auto">
          <a:xfrm>
            <a:off x="5438123" y="1624435"/>
            <a:ext cx="0" cy="288925"/>
          </a:xfrm>
          <a:prstGeom prst="line">
            <a:avLst/>
          </a:prstGeom>
          <a:noFill/>
          <a:ln w="12700">
            <a:solidFill>
              <a:schemeClr val="tx1"/>
            </a:solidFill>
            <a:round/>
            <a:headEnd/>
            <a:tailEnd type="triangle" w="med" len="med"/>
          </a:ln>
        </p:spPr>
        <p:txBody>
          <a:bodyPr>
            <a:spAutoFit/>
          </a:bodyPr>
          <a:lstStyle/>
          <a:p>
            <a:endParaRPr lang="es-AR" sz="1400"/>
          </a:p>
        </p:txBody>
      </p:sp>
      <p:sp>
        <p:nvSpPr>
          <p:cNvPr id="25624" name="Line 23"/>
          <p:cNvSpPr>
            <a:spLocks noChangeShapeType="1"/>
          </p:cNvSpPr>
          <p:nvPr/>
        </p:nvSpPr>
        <p:spPr bwMode="auto">
          <a:xfrm>
            <a:off x="5446713" y="5644480"/>
            <a:ext cx="0" cy="287338"/>
          </a:xfrm>
          <a:prstGeom prst="line">
            <a:avLst/>
          </a:prstGeom>
          <a:noFill/>
          <a:ln w="12700">
            <a:solidFill>
              <a:schemeClr val="tx1"/>
            </a:solidFill>
            <a:round/>
            <a:headEnd/>
            <a:tailEnd type="triangle" w="med" len="med"/>
          </a:ln>
        </p:spPr>
        <p:txBody>
          <a:bodyPr>
            <a:spAutoFit/>
          </a:bodyPr>
          <a:lstStyle/>
          <a:p>
            <a:endParaRPr lang="es-AR" sz="1400"/>
          </a:p>
        </p:txBody>
      </p:sp>
      <p:sp>
        <p:nvSpPr>
          <p:cNvPr id="25625" name="Line 24"/>
          <p:cNvSpPr>
            <a:spLocks noChangeShapeType="1"/>
          </p:cNvSpPr>
          <p:nvPr/>
        </p:nvSpPr>
        <p:spPr bwMode="auto">
          <a:xfrm>
            <a:off x="5541136" y="1546547"/>
            <a:ext cx="1488316" cy="443310"/>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6" name="Line 25"/>
          <p:cNvSpPr>
            <a:spLocks noChangeShapeType="1"/>
          </p:cNvSpPr>
          <p:nvPr/>
        </p:nvSpPr>
        <p:spPr bwMode="auto">
          <a:xfrm>
            <a:off x="5519936" y="1539203"/>
            <a:ext cx="2447727" cy="360366"/>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7" name="Line 26"/>
          <p:cNvSpPr>
            <a:spLocks noChangeShapeType="1"/>
          </p:cNvSpPr>
          <p:nvPr/>
        </p:nvSpPr>
        <p:spPr bwMode="auto">
          <a:xfrm flipH="1">
            <a:off x="3503712" y="4420518"/>
            <a:ext cx="0" cy="1511300"/>
          </a:xfrm>
          <a:prstGeom prst="line">
            <a:avLst/>
          </a:prstGeom>
          <a:noFill/>
          <a:ln w="9525">
            <a:solidFill>
              <a:schemeClr val="tx1"/>
            </a:solidFill>
            <a:round/>
            <a:headEnd/>
            <a:tailEnd type="triangle" w="med" len="med"/>
          </a:ln>
        </p:spPr>
        <p:txBody>
          <a:bodyPr>
            <a:spAutoFit/>
          </a:bodyPr>
          <a:lstStyle/>
          <a:p>
            <a:endParaRPr lang="es-AR" sz="1400"/>
          </a:p>
        </p:txBody>
      </p:sp>
      <p:sp>
        <p:nvSpPr>
          <p:cNvPr id="25628" name="Line 27"/>
          <p:cNvSpPr>
            <a:spLocks noChangeShapeType="1"/>
          </p:cNvSpPr>
          <p:nvPr/>
        </p:nvSpPr>
        <p:spPr bwMode="auto">
          <a:xfrm>
            <a:off x="4367213" y="3699794"/>
            <a:ext cx="0" cy="2232025"/>
          </a:xfrm>
          <a:prstGeom prst="line">
            <a:avLst/>
          </a:prstGeom>
          <a:noFill/>
          <a:ln w="9525">
            <a:solidFill>
              <a:schemeClr val="tx1"/>
            </a:solidFill>
            <a:round/>
            <a:headEnd/>
            <a:tailEnd type="triangle" w="med" len="med"/>
          </a:ln>
        </p:spPr>
        <p:txBody>
          <a:bodyPr>
            <a:spAutoFit/>
          </a:bodyPr>
          <a:lstStyle/>
          <a:p>
            <a:endParaRPr lang="es-AR" sz="1400"/>
          </a:p>
        </p:txBody>
      </p:sp>
      <p:sp>
        <p:nvSpPr>
          <p:cNvPr id="25629" name="Line 28"/>
          <p:cNvSpPr>
            <a:spLocks noChangeShapeType="1"/>
          </p:cNvSpPr>
          <p:nvPr/>
        </p:nvSpPr>
        <p:spPr bwMode="auto">
          <a:xfrm>
            <a:off x="7248525" y="2331368"/>
            <a:ext cx="71438" cy="3600450"/>
          </a:xfrm>
          <a:prstGeom prst="line">
            <a:avLst/>
          </a:prstGeom>
          <a:noFill/>
          <a:ln w="9525">
            <a:solidFill>
              <a:schemeClr val="tx1"/>
            </a:solidFill>
            <a:round/>
            <a:headEnd/>
            <a:tailEnd type="triangle" w="med" len="med"/>
          </a:ln>
        </p:spPr>
        <p:txBody>
          <a:bodyPr>
            <a:spAutoFit/>
          </a:bodyPr>
          <a:lstStyle/>
          <a:p>
            <a:endParaRPr lang="es-AR" sz="1400"/>
          </a:p>
        </p:txBody>
      </p:sp>
      <p:sp>
        <p:nvSpPr>
          <p:cNvPr id="25630" name="Line 29"/>
          <p:cNvSpPr>
            <a:spLocks noChangeShapeType="1"/>
          </p:cNvSpPr>
          <p:nvPr/>
        </p:nvSpPr>
        <p:spPr bwMode="auto">
          <a:xfrm>
            <a:off x="7967664" y="2331368"/>
            <a:ext cx="71437" cy="3600450"/>
          </a:xfrm>
          <a:prstGeom prst="line">
            <a:avLst/>
          </a:prstGeom>
          <a:noFill/>
          <a:ln w="9525">
            <a:solidFill>
              <a:schemeClr val="tx1"/>
            </a:solidFill>
            <a:round/>
            <a:headEnd/>
            <a:tailEnd type="triangle" w="med" len="med"/>
          </a:ln>
        </p:spPr>
        <p:txBody>
          <a:bodyPr>
            <a:spAutoFit/>
          </a:bodyPr>
          <a:lstStyle/>
          <a:p>
            <a:endParaRPr lang="es-AR" sz="1400"/>
          </a:p>
        </p:txBody>
      </p:sp>
      <p:sp>
        <p:nvSpPr>
          <p:cNvPr id="25631" name="Line 30"/>
          <p:cNvSpPr>
            <a:spLocks noChangeShapeType="1"/>
          </p:cNvSpPr>
          <p:nvPr/>
        </p:nvSpPr>
        <p:spPr bwMode="auto">
          <a:xfrm>
            <a:off x="3503712" y="5931818"/>
            <a:ext cx="5183088" cy="0"/>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32" name="Text Box 31"/>
          <p:cNvSpPr txBox="1">
            <a:spLocks noChangeArrowheads="1"/>
          </p:cNvSpPr>
          <p:nvPr/>
        </p:nvSpPr>
        <p:spPr bwMode="auto">
          <a:xfrm>
            <a:off x="5015580" y="1215401"/>
            <a:ext cx="836511" cy="307777"/>
          </a:xfrm>
          <a:prstGeom prst="rect">
            <a:avLst/>
          </a:prstGeom>
          <a:noFill/>
          <a:ln w="9525">
            <a:noFill/>
            <a:miter lim="800000"/>
            <a:headEnd/>
            <a:tailEnd/>
          </a:ln>
        </p:spPr>
        <p:txBody>
          <a:bodyPr wrap="none">
            <a:spAutoFit/>
          </a:bodyPr>
          <a:lstStyle/>
          <a:p>
            <a:pPr>
              <a:buFont typeface="Wingdings" pitchFamily="2" charset="2"/>
              <a:buNone/>
            </a:pPr>
            <a:r>
              <a:rPr lang="es-ES" sz="1400" dirty="0"/>
              <a:t>Inicio CU</a:t>
            </a:r>
          </a:p>
        </p:txBody>
      </p:sp>
      <p:sp>
        <p:nvSpPr>
          <p:cNvPr id="25633" name="Text Box 32"/>
          <p:cNvSpPr txBox="1">
            <a:spLocks noChangeArrowheads="1"/>
          </p:cNvSpPr>
          <p:nvPr/>
        </p:nvSpPr>
        <p:spPr bwMode="auto">
          <a:xfrm>
            <a:off x="8244107" y="5336704"/>
            <a:ext cx="664990" cy="307777"/>
          </a:xfrm>
          <a:prstGeom prst="rect">
            <a:avLst/>
          </a:prstGeom>
          <a:noFill/>
          <a:ln w="9525">
            <a:noFill/>
            <a:miter lim="800000"/>
            <a:headEnd/>
            <a:tailEnd/>
          </a:ln>
        </p:spPr>
        <p:txBody>
          <a:bodyPr wrap="none">
            <a:spAutoFit/>
          </a:bodyPr>
          <a:lstStyle/>
          <a:p>
            <a:pPr>
              <a:buFont typeface="Wingdings" pitchFamily="2" charset="2"/>
              <a:buNone/>
            </a:pPr>
            <a:r>
              <a:rPr lang="es-ES" sz="1400"/>
              <a:t>Fin CU</a:t>
            </a:r>
          </a:p>
        </p:txBody>
      </p:sp>
      <p:sp>
        <p:nvSpPr>
          <p:cNvPr id="29730" name="Text Box 33"/>
          <p:cNvSpPr txBox="1">
            <a:spLocks noChangeArrowheads="1"/>
          </p:cNvSpPr>
          <p:nvPr/>
        </p:nvSpPr>
        <p:spPr bwMode="auto">
          <a:xfrm>
            <a:off x="4727575" y="1683669"/>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0,8</a:t>
            </a:r>
            <a:endParaRPr lang="es-ES" sz="1400"/>
          </a:p>
        </p:txBody>
      </p:sp>
      <p:sp>
        <p:nvSpPr>
          <p:cNvPr id="29731" name="Text Box 34"/>
          <p:cNvSpPr txBox="1">
            <a:spLocks noChangeArrowheads="1"/>
          </p:cNvSpPr>
          <p:nvPr/>
        </p:nvSpPr>
        <p:spPr bwMode="auto">
          <a:xfrm>
            <a:off x="4800600" y="2331369"/>
            <a:ext cx="264816" cy="307777"/>
          </a:xfrm>
          <a:prstGeom prst="rect">
            <a:avLst/>
          </a:prstGeom>
          <a:noFill/>
          <a:ln w="9525">
            <a:noFill/>
            <a:miter lim="800000"/>
            <a:headEnd/>
            <a:tailEnd/>
          </a:ln>
        </p:spPr>
        <p:txBody>
          <a:bodyPr wrap="none">
            <a:spAutoFit/>
          </a:bodyPr>
          <a:lstStyle/>
          <a:p>
            <a:pPr>
              <a:buFont typeface="Wingdings" pitchFamily="2" charset="2"/>
              <a:buNone/>
            </a:pPr>
            <a:r>
              <a:rPr lang="es-ES_tradnl" sz="1400"/>
              <a:t>1</a:t>
            </a:r>
            <a:endParaRPr lang="es-ES" sz="1400"/>
          </a:p>
        </p:txBody>
      </p:sp>
      <p:sp>
        <p:nvSpPr>
          <p:cNvPr id="29732" name="Text Box 35"/>
          <p:cNvSpPr txBox="1">
            <a:spLocks noChangeArrowheads="1"/>
          </p:cNvSpPr>
          <p:nvPr/>
        </p:nvSpPr>
        <p:spPr bwMode="auto">
          <a:xfrm>
            <a:off x="4727575" y="3123531"/>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0,2</a:t>
            </a:r>
            <a:endParaRPr lang="es-ES" sz="1400"/>
          </a:p>
        </p:txBody>
      </p:sp>
      <p:sp>
        <p:nvSpPr>
          <p:cNvPr id="29733" name="Text Box 36"/>
          <p:cNvSpPr txBox="1">
            <a:spLocks noChangeArrowheads="1"/>
          </p:cNvSpPr>
          <p:nvPr/>
        </p:nvSpPr>
        <p:spPr bwMode="auto">
          <a:xfrm>
            <a:off x="5662613" y="3628356"/>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0,8</a:t>
            </a:r>
            <a:endParaRPr lang="es-ES" sz="1400"/>
          </a:p>
        </p:txBody>
      </p:sp>
      <p:sp>
        <p:nvSpPr>
          <p:cNvPr id="29734" name="Text Box 37"/>
          <p:cNvSpPr txBox="1">
            <a:spLocks noChangeArrowheads="1"/>
          </p:cNvSpPr>
          <p:nvPr/>
        </p:nvSpPr>
        <p:spPr bwMode="auto">
          <a:xfrm>
            <a:off x="4799013" y="3771231"/>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0,2</a:t>
            </a:r>
            <a:endParaRPr lang="es-ES" sz="1400"/>
          </a:p>
        </p:txBody>
      </p:sp>
      <p:sp>
        <p:nvSpPr>
          <p:cNvPr id="29735" name="Text Box 38"/>
          <p:cNvSpPr txBox="1">
            <a:spLocks noChangeArrowheads="1"/>
          </p:cNvSpPr>
          <p:nvPr/>
        </p:nvSpPr>
        <p:spPr bwMode="auto">
          <a:xfrm>
            <a:off x="5735638" y="4276056"/>
            <a:ext cx="264816" cy="307777"/>
          </a:xfrm>
          <a:prstGeom prst="rect">
            <a:avLst/>
          </a:prstGeom>
          <a:noFill/>
          <a:ln w="9525">
            <a:noFill/>
            <a:miter lim="800000"/>
            <a:headEnd/>
            <a:tailEnd/>
          </a:ln>
        </p:spPr>
        <p:txBody>
          <a:bodyPr wrap="none">
            <a:spAutoFit/>
          </a:bodyPr>
          <a:lstStyle/>
          <a:p>
            <a:pPr>
              <a:buFont typeface="Wingdings" pitchFamily="2" charset="2"/>
              <a:buNone/>
            </a:pPr>
            <a:r>
              <a:rPr lang="es-ES_tradnl" sz="1400"/>
              <a:t>1</a:t>
            </a:r>
            <a:endParaRPr lang="es-ES" sz="1400"/>
          </a:p>
        </p:txBody>
      </p:sp>
      <p:sp>
        <p:nvSpPr>
          <p:cNvPr id="29737" name="Text Box 40"/>
          <p:cNvSpPr txBox="1">
            <a:spLocks noChangeArrowheads="1"/>
          </p:cNvSpPr>
          <p:nvPr/>
        </p:nvSpPr>
        <p:spPr bwMode="auto">
          <a:xfrm>
            <a:off x="5738813" y="4879306"/>
            <a:ext cx="264816" cy="307777"/>
          </a:xfrm>
          <a:prstGeom prst="rect">
            <a:avLst/>
          </a:prstGeom>
          <a:noFill/>
          <a:ln w="9525">
            <a:noFill/>
            <a:miter lim="800000"/>
            <a:headEnd/>
            <a:tailEnd/>
          </a:ln>
        </p:spPr>
        <p:txBody>
          <a:bodyPr wrap="none">
            <a:spAutoFit/>
          </a:bodyPr>
          <a:lstStyle/>
          <a:p>
            <a:pPr>
              <a:buFont typeface="Wingdings" pitchFamily="2" charset="2"/>
              <a:buNone/>
            </a:pPr>
            <a:r>
              <a:rPr lang="es-ES_tradnl" sz="1400"/>
              <a:t>1</a:t>
            </a:r>
            <a:endParaRPr lang="es-ES" sz="1400"/>
          </a:p>
        </p:txBody>
      </p:sp>
      <p:sp>
        <p:nvSpPr>
          <p:cNvPr id="29738" name="Text Box 41"/>
          <p:cNvSpPr txBox="1">
            <a:spLocks noChangeArrowheads="1"/>
          </p:cNvSpPr>
          <p:nvPr/>
        </p:nvSpPr>
        <p:spPr bwMode="auto">
          <a:xfrm>
            <a:off x="5878513" y="1828131"/>
            <a:ext cx="500458"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0,16</a:t>
            </a:r>
            <a:endParaRPr lang="es-ES" sz="1400"/>
          </a:p>
        </p:txBody>
      </p:sp>
      <p:sp>
        <p:nvSpPr>
          <p:cNvPr id="29739" name="Text Box 42"/>
          <p:cNvSpPr txBox="1">
            <a:spLocks noChangeArrowheads="1"/>
          </p:cNvSpPr>
          <p:nvPr/>
        </p:nvSpPr>
        <p:spPr bwMode="auto">
          <a:xfrm>
            <a:off x="7462839" y="1521744"/>
            <a:ext cx="511679"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0,04</a:t>
            </a:r>
            <a:endParaRPr lang="es-ES" sz="1400"/>
          </a:p>
        </p:txBody>
      </p:sp>
      <p:sp>
        <p:nvSpPr>
          <p:cNvPr id="29740" name="Text Box 43"/>
          <p:cNvSpPr txBox="1">
            <a:spLocks noChangeArrowheads="1"/>
          </p:cNvSpPr>
          <p:nvPr/>
        </p:nvSpPr>
        <p:spPr bwMode="auto">
          <a:xfrm>
            <a:off x="5664200" y="2979069"/>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0,8</a:t>
            </a:r>
            <a:endParaRPr lang="es-ES" sz="1400"/>
          </a:p>
        </p:txBody>
      </p:sp>
    </p:spTree>
    <p:extLst>
      <p:ext uri="{BB962C8B-B14F-4D97-AF65-F5344CB8AC3E}">
        <p14:creationId xmlns:p14="http://schemas.microsoft.com/office/powerpoint/2010/main" val="251752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7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7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7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7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7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0" grpId="0"/>
      <p:bldP spid="29731" grpId="0"/>
      <p:bldP spid="29732" grpId="0"/>
      <p:bldP spid="29733" grpId="0"/>
      <p:bldP spid="29734" grpId="0"/>
      <p:bldP spid="29735" grpId="0"/>
      <p:bldP spid="29737" grpId="0"/>
      <p:bldP spid="29738" grpId="0"/>
      <p:bldP spid="29739" grpId="0"/>
      <p:bldP spid="2974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Autofit/>
          </a:bodyPr>
          <a:lstStyle/>
          <a:p>
            <a:r>
              <a:rPr lang="es-ES" sz="4000" dirty="0"/>
              <a:t>Paso 2</a:t>
            </a:r>
          </a:p>
        </p:txBody>
      </p:sp>
      <p:graphicFrame>
        <p:nvGraphicFramePr>
          <p:cNvPr id="927747" name="Group 3"/>
          <p:cNvGraphicFramePr>
            <a:graphicFrameLocks noGrp="1"/>
          </p:cNvGraphicFramePr>
          <p:nvPr>
            <p:ph sz="quarter" idx="4294967295"/>
          </p:nvPr>
        </p:nvGraphicFramePr>
        <p:xfrm>
          <a:off x="2166910" y="2071678"/>
          <a:ext cx="7923212" cy="2481266"/>
        </p:xfrm>
        <a:graphic>
          <a:graphicData uri="http://schemas.openxmlformats.org/drawingml/2006/table">
            <a:tbl>
              <a:tblPr/>
              <a:tblGrid>
                <a:gridCol w="1408112">
                  <a:extLst>
                    <a:ext uri="{9D8B030D-6E8A-4147-A177-3AD203B41FA5}">
                      <a16:colId xmlns:a16="http://schemas.microsoft.com/office/drawing/2014/main" val="20000"/>
                    </a:ext>
                  </a:extLst>
                </a:gridCol>
                <a:gridCol w="2120900">
                  <a:extLst>
                    <a:ext uri="{9D8B030D-6E8A-4147-A177-3AD203B41FA5}">
                      <a16:colId xmlns:a16="http://schemas.microsoft.com/office/drawing/2014/main" val="20001"/>
                    </a:ext>
                  </a:extLst>
                </a:gridCol>
                <a:gridCol w="2751138">
                  <a:extLst>
                    <a:ext uri="{9D8B030D-6E8A-4147-A177-3AD203B41FA5}">
                      <a16:colId xmlns:a16="http://schemas.microsoft.com/office/drawing/2014/main" val="20002"/>
                    </a:ext>
                  </a:extLst>
                </a:gridCol>
                <a:gridCol w="1643062">
                  <a:extLst>
                    <a:ext uri="{9D8B030D-6E8A-4147-A177-3AD203B41FA5}">
                      <a16:colId xmlns:a16="http://schemas.microsoft.com/office/drawing/2014/main" val="20003"/>
                    </a:ext>
                  </a:extLst>
                </a:gridCol>
              </a:tblGrid>
              <a:tr h="42703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FFFFFF"/>
                          </a:solidFill>
                          <a:effectLst/>
                          <a:latin typeface="Arial" charset="0"/>
                          <a:cs typeface="Arial" charset="0"/>
                        </a:rPr>
                        <a:t>Escenario</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FFFFFF"/>
                          </a:solidFill>
                          <a:effectLst/>
                          <a:latin typeface="Arial" charset="0"/>
                          <a:cs typeface="Arial" charset="0"/>
                        </a:rPr>
                        <a:t>Pasos</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FFFFFF"/>
                          </a:solidFill>
                          <a:effectLst/>
                          <a:latin typeface="Arial" charset="0"/>
                          <a:cs typeface="Arial" charset="0"/>
                        </a:rPr>
                        <a:t>Cálculo</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a:ln>
                            <a:noFill/>
                          </a:ln>
                          <a:solidFill>
                            <a:srgbClr val="FFFFFF"/>
                          </a:solidFill>
                          <a:effectLst/>
                          <a:latin typeface="Arial" charset="0"/>
                          <a:cs typeface="Arial" charset="0"/>
                        </a:rPr>
                        <a:t>Probabildad</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extLst>
                  <a:ext uri="{0D108BD9-81ED-4DB2-BD59-A6C34878D82A}">
                    <a16:rowId xmlns:a16="http://schemas.microsoft.com/office/drawing/2014/main" val="10000"/>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C1</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1,2,3,4,5,6</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0,8 * 1 * 0,8 * 0,8 * 1 * 1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0,512</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extLst>
                  <a:ext uri="{0D108BD9-81ED-4DB2-BD59-A6C34878D82A}">
                    <a16:rowId xmlns:a16="http://schemas.microsoft.com/office/drawing/2014/main" val="10001"/>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C2</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1,2,3a</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0,8 * 1 * 0,2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0,160</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extLst>
                  <a:ext uri="{0D108BD9-81ED-4DB2-BD59-A6C34878D82A}">
                    <a16:rowId xmlns:a16="http://schemas.microsoft.com/office/drawing/2014/main" val="10002"/>
                  </a:ext>
                </a:extLst>
              </a:tr>
              <a:tr h="347663">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C3</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1,2,3,4a</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0,8 * 1 * 0,8 * 0,2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0,128</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extLst>
                  <a:ext uri="{0D108BD9-81ED-4DB2-BD59-A6C34878D82A}">
                    <a16:rowId xmlns:a16="http://schemas.microsoft.com/office/drawing/2014/main" val="10003"/>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C4</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1a</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0,16 =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0,160</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extLst>
                  <a:ext uri="{0D108BD9-81ED-4DB2-BD59-A6C34878D82A}">
                    <a16:rowId xmlns:a16="http://schemas.microsoft.com/office/drawing/2014/main" val="10004"/>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C5</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1b</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0,04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0,040</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5"/>
                  </a:ext>
                </a:extLst>
              </a:tr>
              <a:tr h="328613">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Arial" charset="0"/>
                          <a:cs typeface="Arial" charset="0"/>
                        </a:rPr>
                        <a:t> </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Arial" charset="0"/>
                          <a:cs typeface="Arial" charset="0"/>
                        </a:rPr>
                        <a:t> </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80"/>
                          </a:solidFill>
                          <a:effectLst/>
                          <a:latin typeface="Arial" charset="0"/>
                          <a:cs typeface="Arial" charset="0"/>
                        </a:rPr>
                        <a:t>1</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56</a:t>
            </a:fld>
            <a:endParaRPr lang="es-AR"/>
          </a:p>
        </p:txBody>
      </p:sp>
    </p:spTree>
    <p:extLst>
      <p:ext uri="{BB962C8B-B14F-4D97-AF65-F5344CB8AC3E}">
        <p14:creationId xmlns:p14="http://schemas.microsoft.com/office/powerpoint/2010/main" val="30934267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207568" y="642918"/>
            <a:ext cx="7920880" cy="476250"/>
          </a:xfrm>
        </p:spPr>
        <p:txBody>
          <a:bodyPr>
            <a:noAutofit/>
          </a:bodyPr>
          <a:lstStyle/>
          <a:p>
            <a:r>
              <a:rPr lang="es-ES" dirty="0"/>
              <a:t>Paso 2</a:t>
            </a:r>
          </a:p>
        </p:txBody>
      </p:sp>
      <p:graphicFrame>
        <p:nvGraphicFramePr>
          <p:cNvPr id="928771" name="Group 3"/>
          <p:cNvGraphicFramePr>
            <a:graphicFrameLocks noGrp="1"/>
          </p:cNvGraphicFramePr>
          <p:nvPr>
            <p:ph type="tbl" idx="1"/>
            <p:extLst/>
          </p:nvPr>
        </p:nvGraphicFramePr>
        <p:xfrm>
          <a:off x="3000375" y="1989138"/>
          <a:ext cx="6122988" cy="2286002"/>
        </p:xfrm>
        <a:graphic>
          <a:graphicData uri="http://schemas.openxmlformats.org/drawingml/2006/table">
            <a:tbl>
              <a:tblPr firstRow="1">
                <a:tableStyleId>{08FB837D-C827-4EFA-A057-4D05807E0F7C}</a:tableStyleId>
              </a:tblPr>
              <a:tblGrid>
                <a:gridCol w="1992313">
                  <a:extLst>
                    <a:ext uri="{9D8B030D-6E8A-4147-A177-3AD203B41FA5}">
                      <a16:colId xmlns:a16="http://schemas.microsoft.com/office/drawing/2014/main" val="20000"/>
                    </a:ext>
                  </a:extLst>
                </a:gridCol>
                <a:gridCol w="1817687">
                  <a:extLst>
                    <a:ext uri="{9D8B030D-6E8A-4147-A177-3AD203B41FA5}">
                      <a16:colId xmlns:a16="http://schemas.microsoft.com/office/drawing/2014/main" val="20001"/>
                    </a:ext>
                  </a:extLst>
                </a:gridCol>
                <a:gridCol w="2312988">
                  <a:extLst>
                    <a:ext uri="{9D8B030D-6E8A-4147-A177-3AD203B41FA5}">
                      <a16:colId xmlns:a16="http://schemas.microsoft.com/office/drawing/2014/main" val="20002"/>
                    </a:ext>
                  </a:extLst>
                </a:gridCol>
              </a:tblGrid>
              <a:tr h="450850">
                <a:tc>
                  <a:txBody>
                    <a:bodyPr/>
                    <a:lstStyle/>
                    <a:p>
                      <a:pPr marL="476250" marR="0" lvl="0" indent="-476250" algn="ct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Escenario</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ct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Probabilidad</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ct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Tiempo</a:t>
                      </a:r>
                      <a:r>
                        <a:rPr kumimoji="0" lang="en-US" sz="1400" u="none" strike="noStrike" cap="none" normalizeH="0" baseline="0" dirty="0">
                          <a:ln>
                            <a:noFill/>
                          </a:ln>
                          <a:effectLst/>
                        </a:rPr>
                        <a:t> </a:t>
                      </a:r>
                      <a:r>
                        <a:rPr kumimoji="0" lang="en-US" sz="1400" u="none" strike="noStrike" cap="none" normalizeH="0" baseline="0" dirty="0" err="1">
                          <a:ln>
                            <a:noFill/>
                          </a:ln>
                          <a:effectLst/>
                        </a:rPr>
                        <a:t>por</a:t>
                      </a:r>
                      <a:r>
                        <a:rPr kumimoji="0" lang="en-US" sz="1400" u="none" strike="noStrike" cap="none" normalizeH="0" baseline="0" dirty="0">
                          <a:ln>
                            <a:noFill/>
                          </a:ln>
                          <a:effectLst/>
                        </a:rPr>
                        <a:t> </a:t>
                      </a:r>
                      <a:r>
                        <a:rPr kumimoji="0" lang="en-US" sz="1400" u="none" strike="noStrike" cap="none" normalizeH="0" baseline="0" dirty="0" err="1">
                          <a:ln>
                            <a:noFill/>
                          </a:ln>
                          <a:effectLst/>
                        </a:rPr>
                        <a:t>Escenario</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0"/>
                  </a:ext>
                </a:extLst>
              </a:tr>
              <a:tr h="304800">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0,512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1,54</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1"/>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0,160</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0,48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2"/>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C3</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0,128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0,38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3"/>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0,160</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0,48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4"/>
                  </a:ext>
                </a:extLst>
              </a:tr>
              <a:tr h="304800">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0,040</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5"/>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Tiempo</a:t>
                      </a:r>
                      <a:r>
                        <a:rPr kumimoji="0" lang="en-US" sz="1400" u="none" strike="noStrike" cap="none" normalizeH="0" baseline="0" dirty="0">
                          <a:ln>
                            <a:noFill/>
                          </a:ln>
                          <a:effectLst/>
                        </a:rPr>
                        <a:t> </a:t>
                      </a:r>
                      <a:r>
                        <a:rPr kumimoji="0" lang="en-US" sz="1400" u="none" strike="noStrike" cap="none" normalizeH="0" baseline="0" dirty="0" err="1">
                          <a:ln>
                            <a:noFill/>
                          </a:ln>
                          <a:effectLst/>
                        </a:rPr>
                        <a:t>asignado</a:t>
                      </a:r>
                      <a:r>
                        <a:rPr kumimoji="0" lang="en-US" sz="1400" u="none" strike="noStrike" cap="none" normalizeH="0" baseline="0" dirty="0">
                          <a:ln>
                            <a:noFill/>
                          </a:ln>
                          <a:effectLst/>
                        </a:rPr>
                        <a:t> (hrs.)</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 </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3</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6"/>
                  </a:ext>
                </a:extLst>
              </a:tr>
            </a:tbl>
          </a:graphicData>
        </a:graphic>
      </p:graphicFrame>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57</a:t>
            </a:fld>
            <a:endParaRPr lang="es-AR"/>
          </a:p>
        </p:txBody>
      </p:sp>
    </p:spTree>
    <p:extLst>
      <p:ext uri="{BB962C8B-B14F-4D97-AF65-F5344CB8AC3E}">
        <p14:creationId xmlns:p14="http://schemas.microsoft.com/office/powerpoint/2010/main" val="4279502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07568" y="620689"/>
            <a:ext cx="7920880" cy="360040"/>
          </a:xfrm>
        </p:spPr>
        <p:txBody>
          <a:bodyPr>
            <a:noAutofit/>
          </a:bodyPr>
          <a:lstStyle/>
          <a:p>
            <a:r>
              <a:rPr lang="es-ES" dirty="0"/>
              <a:t>Paso 2</a:t>
            </a:r>
          </a:p>
        </p:txBody>
      </p:sp>
      <p:graphicFrame>
        <p:nvGraphicFramePr>
          <p:cNvPr id="929795" name="Group 3"/>
          <p:cNvGraphicFramePr>
            <a:graphicFrameLocks noGrp="1"/>
          </p:cNvGraphicFramePr>
          <p:nvPr>
            <p:ph type="tbl" idx="1"/>
          </p:nvPr>
        </p:nvGraphicFramePr>
        <p:xfrm>
          <a:off x="2881290" y="1928803"/>
          <a:ext cx="6769100" cy="3027365"/>
        </p:xfrm>
        <a:graphic>
          <a:graphicData uri="http://schemas.openxmlformats.org/drawingml/2006/table">
            <a:tbl>
              <a:tblPr firstRow="1">
                <a:tableStyleId>{B301B821-A1FF-4177-AEE7-76D212191A09}</a:tableStyleId>
              </a:tblPr>
              <a:tblGrid>
                <a:gridCol w="1214437">
                  <a:extLst>
                    <a:ext uri="{9D8B030D-6E8A-4147-A177-3AD203B41FA5}">
                      <a16:colId xmlns:a16="http://schemas.microsoft.com/office/drawing/2014/main" val="20000"/>
                    </a:ext>
                  </a:extLst>
                </a:gridCol>
                <a:gridCol w="1354138">
                  <a:extLst>
                    <a:ext uri="{9D8B030D-6E8A-4147-A177-3AD203B41FA5}">
                      <a16:colId xmlns:a16="http://schemas.microsoft.com/office/drawing/2014/main" val="20001"/>
                    </a:ext>
                  </a:extLst>
                </a:gridCol>
                <a:gridCol w="1412875">
                  <a:extLst>
                    <a:ext uri="{9D8B030D-6E8A-4147-A177-3AD203B41FA5}">
                      <a16:colId xmlns:a16="http://schemas.microsoft.com/office/drawing/2014/main" val="20002"/>
                    </a:ext>
                  </a:extLst>
                </a:gridCol>
                <a:gridCol w="1393825">
                  <a:extLst>
                    <a:ext uri="{9D8B030D-6E8A-4147-A177-3AD203B41FA5}">
                      <a16:colId xmlns:a16="http://schemas.microsoft.com/office/drawing/2014/main" val="20003"/>
                    </a:ext>
                  </a:extLst>
                </a:gridCol>
                <a:gridCol w="1393825">
                  <a:extLst>
                    <a:ext uri="{9D8B030D-6E8A-4147-A177-3AD203B41FA5}">
                      <a16:colId xmlns:a16="http://schemas.microsoft.com/office/drawing/2014/main" val="20004"/>
                    </a:ext>
                  </a:extLst>
                </a:gridCol>
              </a:tblGrid>
              <a:tr h="879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Escenario</a:t>
                      </a:r>
                      <a:endParaRPr kumimoji="0" lang="en-US" sz="1200" u="none" strike="noStrike" cap="none" normalizeH="0" baseline="0" dirty="0">
                        <a:ln>
                          <a:noFill/>
                        </a:ln>
                        <a:effectLst/>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Probabilidad</a:t>
                      </a:r>
                      <a:endParaRPr kumimoji="0" lang="en-US" sz="1200" u="none" strike="noStrike" cap="none" normalizeH="0" baseline="0" dirty="0">
                        <a:ln>
                          <a:noFill/>
                        </a:ln>
                        <a:effectLst/>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Pruebas</a:t>
                      </a:r>
                      <a:r>
                        <a:rPr kumimoji="0" lang="en-US" sz="1200" u="none" strike="noStrike" cap="none" normalizeH="0" baseline="0" dirty="0">
                          <a:ln>
                            <a:noFill/>
                          </a:ln>
                          <a:effectLst/>
                        </a:rPr>
                        <a:t> </a:t>
                      </a:r>
                      <a:r>
                        <a:rPr kumimoji="0" lang="en-US" sz="1200" u="none" strike="noStrike" cap="none" normalizeH="0" baseline="0" dirty="0" err="1">
                          <a:ln>
                            <a:noFill/>
                          </a:ln>
                          <a:effectLst/>
                        </a:rPr>
                        <a:t>por</a:t>
                      </a:r>
                      <a:r>
                        <a:rPr kumimoji="0" lang="en-US" sz="1200" u="none" strike="noStrike" cap="none" normalizeH="0" baseline="0" dirty="0">
                          <a:ln>
                            <a:noFill/>
                          </a:ln>
                          <a:effectLst/>
                        </a:rPr>
                        <a:t> </a:t>
                      </a:r>
                      <a:r>
                        <a:rPr kumimoji="0" lang="en-US" sz="1200" u="none" strike="noStrike" cap="none" normalizeH="0" baseline="0" dirty="0" err="1">
                          <a:ln>
                            <a:noFill/>
                          </a:ln>
                          <a:effectLst/>
                        </a:rPr>
                        <a:t>Escenario</a:t>
                      </a:r>
                      <a:r>
                        <a:rPr kumimoji="0" lang="en-US" sz="1200" u="none" strike="noStrike" cap="none" normalizeH="0" baseline="0" dirty="0">
                          <a:ln>
                            <a:noFill/>
                          </a:ln>
                          <a:effectLst/>
                        </a:rPr>
                        <a:t> (A)</a:t>
                      </a:r>
                      <a:endParaRPr kumimoji="0" lang="en-US" sz="1200" b="0" i="0"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Pruebas</a:t>
                      </a:r>
                      <a:r>
                        <a:rPr kumimoji="0" lang="en-US" sz="1200" u="none" strike="noStrike" cap="none" normalizeH="0" baseline="0" dirty="0">
                          <a:ln>
                            <a:noFill/>
                          </a:ln>
                          <a:effectLst/>
                        </a:rPr>
                        <a:t> </a:t>
                      </a:r>
                      <a:r>
                        <a:rPr kumimoji="0" lang="en-US" sz="1200" u="none" strike="noStrike" cap="none" normalizeH="0" baseline="0" dirty="0" err="1">
                          <a:ln>
                            <a:noFill/>
                          </a:ln>
                          <a:effectLst/>
                        </a:rPr>
                        <a:t>por</a:t>
                      </a:r>
                      <a:r>
                        <a:rPr kumimoji="0" lang="en-US" sz="1200" u="none" strike="noStrike" cap="none" normalizeH="0" baseline="0" dirty="0">
                          <a:ln>
                            <a:noFill/>
                          </a:ln>
                          <a:effectLst/>
                        </a:rPr>
                        <a:t> </a:t>
                      </a:r>
                      <a:r>
                        <a:rPr kumimoji="0" lang="en-US" sz="1200" u="none" strike="noStrike" cap="none" normalizeH="0" baseline="0" dirty="0" err="1">
                          <a:ln>
                            <a:noFill/>
                          </a:ln>
                          <a:effectLst/>
                        </a:rPr>
                        <a:t>Escenario</a:t>
                      </a:r>
                      <a:r>
                        <a:rPr kumimoji="0" lang="en-US" sz="1200" u="none" strike="noStrike" cap="none" normalizeH="0" baseline="0" dirty="0">
                          <a:ln>
                            <a:noFill/>
                          </a:ln>
                          <a:effectLst/>
                        </a:rPr>
                        <a:t> (B)</a:t>
                      </a:r>
                      <a:endParaRPr kumimoji="0" lang="en-US" sz="1200" b="0" i="0"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Pruebas</a:t>
                      </a:r>
                      <a:r>
                        <a:rPr kumimoji="0" lang="en-US" sz="1200" u="none" strike="noStrike" cap="none" normalizeH="0" baseline="0" dirty="0">
                          <a:ln>
                            <a:noFill/>
                          </a:ln>
                          <a:effectLst/>
                        </a:rPr>
                        <a:t> </a:t>
                      </a:r>
                      <a:r>
                        <a:rPr kumimoji="0" lang="en-US" sz="1200" u="none" strike="noStrike" cap="none" normalizeH="0" baseline="0" dirty="0" err="1">
                          <a:ln>
                            <a:noFill/>
                          </a:ln>
                          <a:effectLst/>
                        </a:rPr>
                        <a:t>por</a:t>
                      </a:r>
                      <a:r>
                        <a:rPr kumimoji="0" lang="en-US" sz="1200" u="none" strike="noStrike" cap="none" normalizeH="0" baseline="0" dirty="0">
                          <a:ln>
                            <a:noFill/>
                          </a:ln>
                          <a:effectLst/>
                        </a:rPr>
                        <a:t> </a:t>
                      </a:r>
                      <a:r>
                        <a:rPr kumimoji="0" lang="en-US" sz="1200" u="none" strike="noStrike" cap="none" normalizeH="0" baseline="0" dirty="0" err="1">
                          <a:ln>
                            <a:noFill/>
                          </a:ln>
                          <a:effectLst/>
                        </a:rPr>
                        <a:t>Escenario</a:t>
                      </a:r>
                      <a:r>
                        <a:rPr kumimoji="0" lang="en-US" sz="1200" u="none" strike="noStrike" cap="none" normalizeH="0" baseline="0" dirty="0">
                          <a:ln>
                            <a:noFill/>
                          </a:ln>
                          <a:effectLst/>
                        </a:rPr>
                        <a:t> (C)</a:t>
                      </a:r>
                      <a:endParaRPr kumimoji="0" lang="en-US" sz="1200" b="0" i="0" u="none" strike="noStrike" cap="none" normalizeH="0" baseline="0" dirty="0">
                        <a:ln>
                          <a:noFill/>
                        </a:ln>
                        <a:solidFill>
                          <a:schemeClr val="tx1"/>
                        </a:solidFill>
                        <a:effectLst/>
                        <a:latin typeface="Times New Roman" pitchFamily="18" charset="0"/>
                      </a:endParaRPr>
                    </a:p>
                  </a:txBody>
                  <a:tcPr anchor="ctr" horzOverflow="overflow"/>
                </a:tc>
                <a:extLst>
                  <a:ext uri="{0D108BD9-81ED-4DB2-BD59-A6C34878D82A}">
                    <a16:rowId xmlns:a16="http://schemas.microsoft.com/office/drawing/2014/main" val="10000"/>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0,512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2,56</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3</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1"/>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C2</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0,16</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2"/>
                  </a:ext>
                </a:extLst>
              </a:tr>
              <a:tr h="3079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C3</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0,128</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0,64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3"/>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0,16</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0,8</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4"/>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0,04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0,2</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5"/>
                  </a:ext>
                </a:extLst>
              </a:tr>
              <a:tr h="3079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 </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6"/>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7</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7"/>
                  </a:ext>
                </a:extLst>
              </a:tr>
            </a:tbl>
          </a:graphicData>
        </a:graphic>
      </p:graphicFrame>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58</a:t>
            </a:fld>
            <a:endParaRPr lang="es-AR"/>
          </a:p>
        </p:txBody>
      </p:sp>
    </p:spTree>
    <p:extLst>
      <p:ext uri="{BB962C8B-B14F-4D97-AF65-F5344CB8AC3E}">
        <p14:creationId xmlns:p14="http://schemas.microsoft.com/office/powerpoint/2010/main" val="33453327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3</a:t>
            </a:r>
            <a:endParaRPr lang="en-US" dirty="0"/>
          </a:p>
        </p:txBody>
      </p:sp>
      <p:graphicFrame>
        <p:nvGraphicFramePr>
          <p:cNvPr id="6" name="5 Tabla"/>
          <p:cNvGraphicFramePr>
            <a:graphicFrameLocks noGrp="1"/>
          </p:cNvGraphicFramePr>
          <p:nvPr/>
        </p:nvGraphicFramePr>
        <p:xfrm>
          <a:off x="1738282" y="2131996"/>
          <a:ext cx="8643998" cy="3799122"/>
        </p:xfrm>
        <a:graphic>
          <a:graphicData uri="http://schemas.openxmlformats.org/drawingml/2006/table">
            <a:tbl>
              <a:tblPr/>
              <a:tblGrid>
                <a:gridCol w="313223">
                  <a:extLst>
                    <a:ext uri="{9D8B030D-6E8A-4147-A177-3AD203B41FA5}">
                      <a16:colId xmlns:a16="http://schemas.microsoft.com/office/drawing/2014/main" val="20000"/>
                    </a:ext>
                  </a:extLst>
                </a:gridCol>
                <a:gridCol w="727491">
                  <a:extLst>
                    <a:ext uri="{9D8B030D-6E8A-4147-A177-3AD203B41FA5}">
                      <a16:colId xmlns:a16="http://schemas.microsoft.com/office/drawing/2014/main" val="20001"/>
                    </a:ext>
                  </a:extLst>
                </a:gridCol>
                <a:gridCol w="1841461">
                  <a:extLst>
                    <a:ext uri="{9D8B030D-6E8A-4147-A177-3AD203B41FA5}">
                      <a16:colId xmlns:a16="http://schemas.microsoft.com/office/drawing/2014/main" val="20002"/>
                    </a:ext>
                  </a:extLst>
                </a:gridCol>
                <a:gridCol w="1151860">
                  <a:extLst>
                    <a:ext uri="{9D8B030D-6E8A-4147-A177-3AD203B41FA5}">
                      <a16:colId xmlns:a16="http://schemas.microsoft.com/office/drawing/2014/main" val="20003"/>
                    </a:ext>
                  </a:extLst>
                </a:gridCol>
                <a:gridCol w="1687373">
                  <a:extLst>
                    <a:ext uri="{9D8B030D-6E8A-4147-A177-3AD203B41FA5}">
                      <a16:colId xmlns:a16="http://schemas.microsoft.com/office/drawing/2014/main" val="20004"/>
                    </a:ext>
                  </a:extLst>
                </a:gridCol>
                <a:gridCol w="1505500">
                  <a:extLst>
                    <a:ext uri="{9D8B030D-6E8A-4147-A177-3AD203B41FA5}">
                      <a16:colId xmlns:a16="http://schemas.microsoft.com/office/drawing/2014/main" val="20005"/>
                    </a:ext>
                  </a:extLst>
                </a:gridCol>
                <a:gridCol w="1417090">
                  <a:extLst>
                    <a:ext uri="{9D8B030D-6E8A-4147-A177-3AD203B41FA5}">
                      <a16:colId xmlns:a16="http://schemas.microsoft.com/office/drawing/2014/main" val="20006"/>
                    </a:ext>
                  </a:extLst>
                </a:gridCol>
              </a:tblGrid>
              <a:tr h="161295">
                <a:tc>
                  <a:txBody>
                    <a:bodyPr/>
                    <a:lstStyle/>
                    <a:p>
                      <a:pPr algn="ctr" fontAlgn="ctr"/>
                      <a:r>
                        <a:rPr lang="en-US" sz="900" b="1" i="0" u="none" strike="noStrike" dirty="0">
                          <a:latin typeface="Arial"/>
                        </a:rPr>
                        <a:t> </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gridSpan="6">
                  <a:txBody>
                    <a:bodyPr/>
                    <a:lstStyle/>
                    <a:p>
                      <a:pPr algn="ctr" fontAlgn="ctr"/>
                      <a:r>
                        <a:rPr lang="en-US" sz="900" b="1" i="0" u="none" strike="noStrike">
                          <a:latin typeface="Arial"/>
                        </a:rPr>
                        <a:t>Descripción Escenario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1295">
                <a:tc>
                  <a:txBody>
                    <a:bodyPr/>
                    <a:lstStyle/>
                    <a:p>
                      <a:pPr algn="ctr" fontAlgn="ctr"/>
                      <a:r>
                        <a:rPr lang="en-US" sz="900" b="1" i="0" u="none" strike="noStrike">
                          <a:latin typeface="Arial"/>
                        </a:rPr>
                        <a:t>OK?</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Nro. Paso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Acción</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Valores Ingresados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Esperado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Obtenido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Observaciones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extLst>
                  <a:ext uri="{0D108BD9-81ED-4DB2-BD59-A6C34878D82A}">
                    <a16:rowId xmlns:a16="http://schemas.microsoft.com/office/drawing/2014/main" val="10001"/>
                  </a:ext>
                </a:extLst>
              </a:tr>
              <a:tr h="161295">
                <a:tc>
                  <a:txBody>
                    <a:bodyPr/>
                    <a:lstStyle/>
                    <a:p>
                      <a:pPr algn="ctr" fontAlgn="ctr"/>
                      <a:r>
                        <a:rPr lang="en-US" sz="1000" b="1" i="0"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9"/>
                  </a:ext>
                </a:extLst>
              </a:tr>
              <a:tr h="161295">
                <a:tc>
                  <a:txBody>
                    <a:bodyPr/>
                    <a:lstStyle/>
                    <a:p>
                      <a:pPr algn="ctr" fontAlgn="ctr"/>
                      <a:r>
                        <a:rPr lang="en-US" sz="1000" b="1" i="0"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17"/>
                  </a:ext>
                </a:extLst>
              </a:tr>
              <a:tr h="161295">
                <a:tc>
                  <a:txBody>
                    <a:bodyPr/>
                    <a:lstStyle/>
                    <a:p>
                      <a:pPr algn="ctr" fontAlgn="ctr"/>
                      <a:r>
                        <a:rPr lang="en-US" sz="1000" b="1" i="0"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25"/>
                  </a:ext>
                </a:extLst>
              </a:tr>
            </a:tbl>
          </a:graphicData>
        </a:graphic>
      </p:graphicFrame>
      <p:sp>
        <p:nvSpPr>
          <p:cNvPr id="7" name="6 Elipse"/>
          <p:cNvSpPr/>
          <p:nvPr/>
        </p:nvSpPr>
        <p:spPr>
          <a:xfrm>
            <a:off x="1952596" y="2285992"/>
            <a:ext cx="2786082" cy="500066"/>
          </a:xfrm>
          <a:prstGeom prst="ellipse">
            <a:avLst/>
          </a:prstGeom>
          <a:solidFill>
            <a:schemeClr val="tx2">
              <a:lumMod val="20000"/>
              <a:lumOff val="8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9 Elipse"/>
          <p:cNvSpPr/>
          <p:nvPr/>
        </p:nvSpPr>
        <p:spPr>
          <a:xfrm>
            <a:off x="1952596" y="3429000"/>
            <a:ext cx="2786082" cy="500066"/>
          </a:xfrm>
          <a:prstGeom prst="ellipse">
            <a:avLst/>
          </a:prstGeom>
          <a:solidFill>
            <a:schemeClr val="tx2">
              <a:lumMod val="20000"/>
              <a:lumOff val="8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0 Elipse"/>
          <p:cNvSpPr/>
          <p:nvPr/>
        </p:nvSpPr>
        <p:spPr>
          <a:xfrm>
            <a:off x="1881158" y="4572008"/>
            <a:ext cx="2786082" cy="500066"/>
          </a:xfrm>
          <a:prstGeom prst="ellipse">
            <a:avLst/>
          </a:prstGeom>
          <a:solidFill>
            <a:schemeClr val="tx2">
              <a:lumMod val="20000"/>
              <a:lumOff val="8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12"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3"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59</a:t>
            </a:fld>
            <a:endParaRPr lang="es-AR"/>
          </a:p>
        </p:txBody>
      </p:sp>
    </p:spTree>
    <p:extLst>
      <p:ext uri="{BB962C8B-B14F-4D97-AF65-F5344CB8AC3E}">
        <p14:creationId xmlns:p14="http://schemas.microsoft.com/office/powerpoint/2010/main" val="56842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652318" y="1149300"/>
            <a:ext cx="7408333" cy="3450696"/>
          </a:xfrm>
        </p:spPr>
        <p:txBody>
          <a:bodyPr/>
          <a:lstStyle/>
          <a:p>
            <a:pPr>
              <a:buClr>
                <a:srgbClr val="FFCC99"/>
              </a:buClr>
            </a:pPr>
            <a:r>
              <a:rPr lang="es-AR" dirty="0">
                <a:latin typeface="Calibri"/>
                <a:cs typeface="Calibri"/>
              </a:rPr>
              <a:t>Verificación: Estamos haciendo el sistema correctamente?</a:t>
            </a:r>
          </a:p>
          <a:p>
            <a:pPr>
              <a:buClr>
                <a:srgbClr val="FFCC99"/>
              </a:buClr>
            </a:pPr>
            <a:endParaRPr lang="es-AR" dirty="0">
              <a:latin typeface="Calibri"/>
              <a:cs typeface="Calibri"/>
            </a:endParaRPr>
          </a:p>
          <a:p>
            <a:pPr>
              <a:buClr>
                <a:srgbClr val="FFCC99"/>
              </a:buClr>
            </a:pPr>
            <a:r>
              <a:rPr lang="es-AR" dirty="0">
                <a:latin typeface="Calibri"/>
                <a:cs typeface="Calibri"/>
              </a:rPr>
              <a:t>Validación: Estamos haciendo el sistema correcto?</a:t>
            </a:r>
          </a:p>
          <a:p>
            <a:pPr>
              <a:buClr>
                <a:srgbClr val="FFCC99"/>
              </a:buClr>
            </a:pPr>
            <a:endParaRPr lang="es-AR" dirty="0">
              <a:latin typeface="Calibri"/>
              <a:cs typeface="Calibri"/>
            </a:endParaRPr>
          </a:p>
          <a:p>
            <a:pPr>
              <a:buClr>
                <a:srgbClr val="FFCC99"/>
              </a:buClr>
            </a:pPr>
            <a:r>
              <a:rPr lang="es-AR" dirty="0">
                <a:latin typeface="Calibri"/>
                <a:cs typeface="Calibri"/>
              </a:rPr>
              <a:t>Debugging: diagnosticar la precisa naturaleza de un error y corregirlo</a:t>
            </a:r>
          </a:p>
          <a:p>
            <a:endParaRPr lang="es-ES" dirty="0">
              <a:latin typeface="Calibri"/>
              <a:cs typeface="Calibri"/>
            </a:endParaRPr>
          </a:p>
        </p:txBody>
      </p:sp>
      <p:sp>
        <p:nvSpPr>
          <p:cNvPr id="3" name="Marcador de fecha 2"/>
          <p:cNvSpPr>
            <a:spLocks noGrp="1"/>
          </p:cNvSpPr>
          <p:nvPr>
            <p:ph type="dt" sz="half" idx="10"/>
          </p:nvPr>
        </p:nvSpPr>
        <p:spPr/>
        <p:txBody>
          <a:bodyPr/>
          <a:lstStyle/>
          <a:p>
            <a:fld id="{735E8BA8-852D-B442-ABF5-DE223C8712DA}" type="datetime1">
              <a:rPr lang="es-AR" smtClean="0"/>
              <a:t>24/4/19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a:t>
            </a:fld>
            <a:endParaRPr lang="es-AR"/>
          </a:p>
        </p:txBody>
      </p:sp>
      <p:sp>
        <p:nvSpPr>
          <p:cNvPr id="6" name="Título 5"/>
          <p:cNvSpPr>
            <a:spLocks noGrp="1"/>
          </p:cNvSpPr>
          <p:nvPr>
            <p:ph type="title"/>
          </p:nvPr>
        </p:nvSpPr>
        <p:spPr/>
        <p:txBody>
          <a:bodyPr/>
          <a:lstStyle/>
          <a:p>
            <a:r>
              <a:rPr lang="es-ES" dirty="0"/>
              <a:t>Definiciones</a:t>
            </a:r>
          </a:p>
        </p:txBody>
      </p:sp>
      <p:pic>
        <p:nvPicPr>
          <p:cNvPr id="7" name="Picture 4" descr="BD04936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398" y="3926382"/>
            <a:ext cx="1981200" cy="1798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87169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4</a:t>
            </a:r>
            <a:endParaRPr lang="en-US" dirty="0"/>
          </a:p>
        </p:txBody>
      </p:sp>
      <p:graphicFrame>
        <p:nvGraphicFramePr>
          <p:cNvPr id="6" name="5 Tabla"/>
          <p:cNvGraphicFramePr>
            <a:graphicFrameLocks noGrp="1"/>
          </p:cNvGraphicFramePr>
          <p:nvPr/>
        </p:nvGraphicFramePr>
        <p:xfrm>
          <a:off x="1738282" y="2131996"/>
          <a:ext cx="8643998" cy="3799122"/>
        </p:xfrm>
        <a:graphic>
          <a:graphicData uri="http://schemas.openxmlformats.org/drawingml/2006/table">
            <a:tbl>
              <a:tblPr/>
              <a:tblGrid>
                <a:gridCol w="313223">
                  <a:extLst>
                    <a:ext uri="{9D8B030D-6E8A-4147-A177-3AD203B41FA5}">
                      <a16:colId xmlns:a16="http://schemas.microsoft.com/office/drawing/2014/main" val="20000"/>
                    </a:ext>
                  </a:extLst>
                </a:gridCol>
                <a:gridCol w="727491">
                  <a:extLst>
                    <a:ext uri="{9D8B030D-6E8A-4147-A177-3AD203B41FA5}">
                      <a16:colId xmlns:a16="http://schemas.microsoft.com/office/drawing/2014/main" val="20001"/>
                    </a:ext>
                  </a:extLst>
                </a:gridCol>
                <a:gridCol w="1841461">
                  <a:extLst>
                    <a:ext uri="{9D8B030D-6E8A-4147-A177-3AD203B41FA5}">
                      <a16:colId xmlns:a16="http://schemas.microsoft.com/office/drawing/2014/main" val="20002"/>
                    </a:ext>
                  </a:extLst>
                </a:gridCol>
                <a:gridCol w="1151860">
                  <a:extLst>
                    <a:ext uri="{9D8B030D-6E8A-4147-A177-3AD203B41FA5}">
                      <a16:colId xmlns:a16="http://schemas.microsoft.com/office/drawing/2014/main" val="20003"/>
                    </a:ext>
                  </a:extLst>
                </a:gridCol>
                <a:gridCol w="1687373">
                  <a:extLst>
                    <a:ext uri="{9D8B030D-6E8A-4147-A177-3AD203B41FA5}">
                      <a16:colId xmlns:a16="http://schemas.microsoft.com/office/drawing/2014/main" val="20004"/>
                    </a:ext>
                  </a:extLst>
                </a:gridCol>
                <a:gridCol w="1505500">
                  <a:extLst>
                    <a:ext uri="{9D8B030D-6E8A-4147-A177-3AD203B41FA5}">
                      <a16:colId xmlns:a16="http://schemas.microsoft.com/office/drawing/2014/main" val="20005"/>
                    </a:ext>
                  </a:extLst>
                </a:gridCol>
                <a:gridCol w="1417090">
                  <a:extLst>
                    <a:ext uri="{9D8B030D-6E8A-4147-A177-3AD203B41FA5}">
                      <a16:colId xmlns:a16="http://schemas.microsoft.com/office/drawing/2014/main" val="20006"/>
                    </a:ext>
                  </a:extLst>
                </a:gridCol>
              </a:tblGrid>
              <a:tr h="161295">
                <a:tc>
                  <a:txBody>
                    <a:bodyPr/>
                    <a:lstStyle/>
                    <a:p>
                      <a:pPr algn="ctr" fontAlgn="ctr"/>
                      <a:r>
                        <a:rPr lang="en-US" sz="900" b="1" i="0" u="none" strike="noStrike" dirty="0">
                          <a:latin typeface="Arial"/>
                        </a:rPr>
                        <a:t> </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gridSpan="6">
                  <a:txBody>
                    <a:bodyPr/>
                    <a:lstStyle/>
                    <a:p>
                      <a:pPr algn="ctr" fontAlgn="ctr"/>
                      <a:r>
                        <a:rPr lang="en-US" sz="900" b="1" i="0" u="none" strike="noStrike">
                          <a:latin typeface="Arial"/>
                        </a:rPr>
                        <a:t>Descripción Escenario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1295">
                <a:tc>
                  <a:txBody>
                    <a:bodyPr/>
                    <a:lstStyle/>
                    <a:p>
                      <a:pPr algn="ctr" fontAlgn="ctr"/>
                      <a:r>
                        <a:rPr lang="en-US" sz="900" b="1" i="0" u="none" strike="noStrike">
                          <a:latin typeface="Arial"/>
                        </a:rPr>
                        <a:t>OK?</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Nro. Paso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Acción</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Valores Ingresados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Esperado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Obtenido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Observaciones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extLst>
                  <a:ext uri="{0D108BD9-81ED-4DB2-BD59-A6C34878D82A}">
                    <a16:rowId xmlns:a16="http://schemas.microsoft.com/office/drawing/2014/main" val="10001"/>
                  </a:ext>
                </a:extLst>
              </a:tr>
              <a:tr h="161295">
                <a:tc>
                  <a:txBody>
                    <a:bodyPr/>
                    <a:lstStyle/>
                    <a:p>
                      <a:pPr algn="ctr" fontAlgn="ctr"/>
                      <a:r>
                        <a:rPr lang="en-US" sz="1000" b="1" i="0"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9"/>
                  </a:ext>
                </a:extLst>
              </a:tr>
              <a:tr h="161295">
                <a:tc>
                  <a:txBody>
                    <a:bodyPr/>
                    <a:lstStyle/>
                    <a:p>
                      <a:pPr algn="ctr" fontAlgn="ctr"/>
                      <a:r>
                        <a:rPr lang="en-US" sz="1000" b="1" i="0"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dirty="0">
                          <a:latin typeface="Arial"/>
                        </a:rPr>
                        <a:t>Ingresar la Condición del Caso de </a:t>
                      </a:r>
                      <a:r>
                        <a:rPr lang="es-ES" sz="1000" b="1" i="0" u="none" strike="noStrike" dirty="0" err="1">
                          <a:latin typeface="Arial"/>
                        </a:rPr>
                        <a:t>Testing</a:t>
                      </a:r>
                      <a:r>
                        <a:rPr lang="es-ES" sz="1000" b="1" i="0" u="none" strike="noStrike" dirty="0">
                          <a:latin typeface="Arial"/>
                        </a:rPr>
                        <a:t>:</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17"/>
                  </a:ext>
                </a:extLst>
              </a:tr>
              <a:tr h="161295">
                <a:tc>
                  <a:txBody>
                    <a:bodyPr/>
                    <a:lstStyle/>
                    <a:p>
                      <a:pPr algn="ctr" fontAlgn="ctr"/>
                      <a:r>
                        <a:rPr lang="en-US" sz="1000" b="1" i="0"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25"/>
                  </a:ext>
                </a:extLst>
              </a:tr>
            </a:tbl>
          </a:graphicData>
        </a:graphic>
      </p:graphicFrame>
      <p:sp>
        <p:nvSpPr>
          <p:cNvPr id="10" name="9 Rectángulo redondeado"/>
          <p:cNvSpPr/>
          <p:nvPr/>
        </p:nvSpPr>
        <p:spPr>
          <a:xfrm>
            <a:off x="4738678" y="2285992"/>
            <a:ext cx="1000132" cy="3571900"/>
          </a:xfrm>
          <a:prstGeom prst="roundRect">
            <a:avLst/>
          </a:prstGeom>
          <a:solidFill>
            <a:schemeClr val="accent2">
              <a:lumMod val="40000"/>
              <a:lumOff val="6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0 Rectángulo redondeado"/>
          <p:cNvSpPr/>
          <p:nvPr/>
        </p:nvSpPr>
        <p:spPr>
          <a:xfrm>
            <a:off x="5881686" y="2285992"/>
            <a:ext cx="1500198" cy="3571900"/>
          </a:xfrm>
          <a:prstGeom prst="roundRect">
            <a:avLst/>
          </a:prstGeom>
          <a:solidFill>
            <a:schemeClr val="accent3">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2"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60</a:t>
            </a:fld>
            <a:endParaRPr lang="es-AR"/>
          </a:p>
        </p:txBody>
      </p:sp>
    </p:spTree>
    <p:extLst>
      <p:ext uri="{BB962C8B-B14F-4D97-AF65-F5344CB8AC3E}">
        <p14:creationId xmlns:p14="http://schemas.microsoft.com/office/powerpoint/2010/main" val="34208445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Generalidades</a:t>
            </a:r>
          </a:p>
        </p:txBody>
      </p:sp>
      <p:sp>
        <p:nvSpPr>
          <p:cNvPr id="3" name="Marcador de texto 2"/>
          <p:cNvSpPr>
            <a:spLocks noGrp="1"/>
          </p:cNvSpPr>
          <p:nvPr>
            <p:ph type="body" idx="1"/>
          </p:nvPr>
        </p:nvSpPr>
        <p:spPr/>
        <p:txBody>
          <a:bodyPr/>
          <a:lstStyle/>
          <a:p>
            <a:endParaRPr lang="es-ES"/>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61</a:t>
            </a:fld>
            <a:endParaRPr lang="es-AR"/>
          </a:p>
        </p:txBody>
      </p:sp>
    </p:spTree>
    <p:extLst>
      <p:ext uri="{BB962C8B-B14F-4D97-AF65-F5344CB8AC3E}">
        <p14:creationId xmlns:p14="http://schemas.microsoft.com/office/powerpoint/2010/main" val="38827759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Problemas clásicos</a:t>
            </a:r>
            <a:endParaRPr lang="es-AR" dirty="0"/>
          </a:p>
        </p:txBody>
      </p:sp>
      <p:sp>
        <p:nvSpPr>
          <p:cNvPr id="6" name="Marcador de contenido 5"/>
          <p:cNvSpPr>
            <a:spLocks noGrp="1"/>
          </p:cNvSpPr>
          <p:nvPr>
            <p:ph sz="quarter" idx="1"/>
          </p:nvPr>
        </p:nvSpPr>
        <p:spPr>
          <a:xfrm>
            <a:off x="2207569" y="2132856"/>
            <a:ext cx="7408333" cy="3450696"/>
          </a:xfrm>
        </p:spPr>
        <p:txBody>
          <a:bodyPr>
            <a:normAutofit fontScale="62500" lnSpcReduction="20000"/>
          </a:bodyPr>
          <a:lstStyle/>
          <a:p>
            <a:pPr>
              <a:defRPr/>
            </a:pPr>
            <a:r>
              <a:rPr lang="es-ES" sz="2800" dirty="0"/>
              <a:t>Sin tiempo para testear adecuadamente.</a:t>
            </a:r>
          </a:p>
          <a:p>
            <a:pPr>
              <a:defRPr/>
            </a:pPr>
            <a:r>
              <a:rPr lang="es-ES" sz="2800" dirty="0"/>
              <a:t>Demasiadas combinaciones de entradas.</a:t>
            </a:r>
          </a:p>
          <a:p>
            <a:pPr>
              <a:defRPr/>
            </a:pPr>
            <a:r>
              <a:rPr lang="es-ES" sz="2800" dirty="0"/>
              <a:t>Sin tiempo para validar.</a:t>
            </a:r>
          </a:p>
          <a:p>
            <a:pPr>
              <a:defRPr/>
            </a:pPr>
            <a:r>
              <a:rPr lang="es-ES" sz="2800" dirty="0"/>
              <a:t>Dificultad en determinar el resultado esperado.</a:t>
            </a:r>
          </a:p>
          <a:p>
            <a:pPr>
              <a:defRPr/>
            </a:pPr>
            <a:r>
              <a:rPr lang="es-ES" sz="2800" dirty="0"/>
              <a:t>Cambio o inexistencia del requerimiento.</a:t>
            </a:r>
          </a:p>
          <a:p>
            <a:pPr>
              <a:defRPr/>
            </a:pPr>
            <a:r>
              <a:rPr lang="es-ES" sz="2800" dirty="0"/>
              <a:t>Desconocimiento de procesos o sin procesos formales.</a:t>
            </a:r>
          </a:p>
          <a:p>
            <a:pPr>
              <a:defRPr/>
            </a:pPr>
            <a:r>
              <a:rPr lang="es-ES" sz="2800" dirty="0"/>
              <a:t>Sin soporte de herramientas.</a:t>
            </a:r>
          </a:p>
          <a:p>
            <a:pPr>
              <a:defRPr/>
            </a:pPr>
            <a:r>
              <a:rPr lang="es-ES" sz="2800" dirty="0"/>
              <a:t>Sin sponsor.</a:t>
            </a:r>
          </a:p>
          <a:p>
            <a:pPr>
              <a:defRPr/>
            </a:pPr>
            <a:r>
              <a:rPr lang="es-ES" sz="2800" dirty="0"/>
              <a:t>Área usada para </a:t>
            </a:r>
            <a:r>
              <a:rPr lang="es-ES" sz="2800" dirty="0" err="1"/>
              <a:t>debugging</a:t>
            </a:r>
            <a:r>
              <a:rPr lang="es-ES" sz="2800" dirty="0"/>
              <a:t>.</a:t>
            </a:r>
          </a:p>
          <a:p>
            <a:pPr>
              <a:defRPr/>
            </a:pPr>
            <a:r>
              <a:rPr lang="es-ES" sz="2800" dirty="0"/>
              <a:t>Dificultad para administrar recursos.</a:t>
            </a:r>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62</a:t>
            </a:fld>
            <a:endParaRPr lang="es-AR"/>
          </a:p>
        </p:txBody>
      </p:sp>
    </p:spTree>
    <p:extLst>
      <p:ext uri="{BB962C8B-B14F-4D97-AF65-F5344CB8AC3E}">
        <p14:creationId xmlns:p14="http://schemas.microsoft.com/office/powerpoint/2010/main" val="35231024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Cálculo de dotación</a:t>
            </a:r>
            <a:endParaRPr lang="es-AR" dirty="0"/>
          </a:p>
        </p:txBody>
      </p:sp>
      <p:sp>
        <p:nvSpPr>
          <p:cNvPr id="6" name="Marcador de contenido 5"/>
          <p:cNvSpPr>
            <a:spLocks noGrp="1"/>
          </p:cNvSpPr>
          <p:nvPr>
            <p:ph sz="quarter" idx="1"/>
          </p:nvPr>
        </p:nvSpPr>
        <p:spPr>
          <a:xfrm>
            <a:off x="1981200" y="1219200"/>
            <a:ext cx="5943600" cy="4937760"/>
          </a:xfrm>
        </p:spPr>
        <p:txBody>
          <a:bodyPr/>
          <a:lstStyle/>
          <a:p>
            <a:pPr>
              <a:defRPr/>
            </a:pPr>
            <a:endParaRPr lang="es-ES" dirty="0"/>
          </a:p>
          <a:p>
            <a:pPr>
              <a:defRPr/>
            </a:pPr>
            <a:r>
              <a:rPr lang="es-ES" dirty="0"/>
              <a:t>El ratio se expresa en Programadores : </a:t>
            </a:r>
            <a:r>
              <a:rPr lang="es-ES" dirty="0" err="1"/>
              <a:t>Testers</a:t>
            </a:r>
            <a:endParaRPr lang="es-ES" dirty="0"/>
          </a:p>
          <a:p>
            <a:pPr>
              <a:defRPr/>
            </a:pPr>
            <a:endParaRPr lang="es-ES" dirty="0"/>
          </a:p>
          <a:p>
            <a:pPr>
              <a:defRPr/>
            </a:pPr>
            <a:r>
              <a:rPr lang="es-ES" dirty="0"/>
              <a:t>Varía de 3:2 a 5:1 depende del tipo de sistema desarrollado.</a:t>
            </a:r>
          </a:p>
          <a:p>
            <a:pPr>
              <a:defRPr/>
            </a:pPr>
            <a:endParaRPr lang="es-ES" dirty="0"/>
          </a:p>
          <a:p>
            <a:pPr>
              <a:defRPr/>
            </a:pPr>
            <a:r>
              <a:rPr lang="es-ES" dirty="0"/>
              <a:t>El estándar para una organización que no tiene </a:t>
            </a:r>
            <a:r>
              <a:rPr lang="es-ES" dirty="0" err="1"/>
              <a:t>testing</a:t>
            </a:r>
            <a:r>
              <a:rPr lang="es-ES" dirty="0"/>
              <a:t> previamente es de 4:1 y la media es 3:1.</a:t>
            </a:r>
          </a:p>
          <a:p>
            <a:endParaRPr lang="es-AR" dirty="0"/>
          </a:p>
        </p:txBody>
      </p:sp>
      <p:pic>
        <p:nvPicPr>
          <p:cNvPr id="7" name="Imagen 6"/>
          <p:cNvPicPr>
            <a:picLocks noChangeAspect="1"/>
          </p:cNvPicPr>
          <p:nvPr/>
        </p:nvPicPr>
        <p:blipFill>
          <a:blip r:embed="rId2"/>
          <a:stretch>
            <a:fillRect/>
          </a:stretch>
        </p:blipFill>
        <p:spPr>
          <a:xfrm>
            <a:off x="7924800" y="2348880"/>
            <a:ext cx="2381250" cy="2476500"/>
          </a:xfrm>
          <a:prstGeom prst="rect">
            <a:avLst/>
          </a:prstGeom>
        </p:spPr>
      </p:pic>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63</a:t>
            </a:fld>
            <a:endParaRPr lang="es-AR"/>
          </a:p>
        </p:txBody>
      </p:sp>
    </p:spTree>
    <p:extLst>
      <p:ext uri="{BB962C8B-B14F-4D97-AF65-F5344CB8AC3E}">
        <p14:creationId xmlns:p14="http://schemas.microsoft.com/office/powerpoint/2010/main" val="40242786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Autofit/>
          </a:bodyPr>
          <a:lstStyle/>
          <a:p>
            <a:r>
              <a:rPr lang="es-ES" dirty="0"/>
              <a:t>Cálculo de dotación por esfuerzo</a:t>
            </a:r>
          </a:p>
        </p:txBody>
      </p:sp>
      <p:sp>
        <p:nvSpPr>
          <p:cNvPr id="27653" name="Rectangle 3"/>
          <p:cNvSpPr>
            <a:spLocks noGrp="1" noChangeArrowheads="1"/>
          </p:cNvSpPr>
          <p:nvPr>
            <p:ph sz="quarter" idx="1"/>
          </p:nvPr>
        </p:nvSpPr>
        <p:spPr>
          <a:xfrm>
            <a:off x="2095472" y="2071678"/>
            <a:ext cx="8229600" cy="3786214"/>
          </a:xfrm>
        </p:spPr>
        <p:txBody>
          <a:bodyPr/>
          <a:lstStyle/>
          <a:p>
            <a:pPr>
              <a:defRPr/>
            </a:pPr>
            <a:r>
              <a:rPr lang="es-ES" sz="3200" dirty="0"/>
              <a:t>Se calcula en un 15% del esfuerzo total del proyecto.</a:t>
            </a:r>
          </a:p>
          <a:p>
            <a:pPr>
              <a:defRPr/>
            </a:pPr>
            <a:endParaRPr lang="es-ES" sz="3200" dirty="0"/>
          </a:p>
          <a:p>
            <a:pPr>
              <a:defRPr/>
            </a:pPr>
            <a:r>
              <a:rPr lang="es-ES" sz="3200" dirty="0"/>
              <a:t>Sin embargo hay organizaciones que tienen desde un 27% a un 10% del esfuerzo en </a:t>
            </a:r>
            <a:r>
              <a:rPr lang="es-ES" sz="3200" dirty="0" err="1"/>
              <a:t>testing</a:t>
            </a:r>
            <a:r>
              <a:rPr lang="es-ES" sz="3200" dirty="0"/>
              <a:t>.</a:t>
            </a:r>
          </a:p>
        </p:txBody>
      </p:sp>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64</a:t>
            </a:fld>
            <a:endParaRPr lang="es-AR"/>
          </a:p>
        </p:txBody>
      </p:sp>
    </p:spTree>
    <p:extLst>
      <p:ext uri="{BB962C8B-B14F-4D97-AF65-F5344CB8AC3E}">
        <p14:creationId xmlns:p14="http://schemas.microsoft.com/office/powerpoint/2010/main" val="20694055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Cálculo de dotación por esfuerzo</a:t>
            </a:r>
            <a:endParaRPr lang="es-AR" dirty="0"/>
          </a:p>
        </p:txBody>
      </p:sp>
      <p:sp>
        <p:nvSpPr>
          <p:cNvPr id="6" name="Marcador de contenido 5"/>
          <p:cNvSpPr>
            <a:spLocks noGrp="1"/>
          </p:cNvSpPr>
          <p:nvPr>
            <p:ph sz="quarter" idx="1"/>
          </p:nvPr>
        </p:nvSpPr>
        <p:spPr>
          <a:xfrm>
            <a:off x="1981200" y="1219200"/>
            <a:ext cx="5943600" cy="4937760"/>
          </a:xfrm>
        </p:spPr>
        <p:txBody>
          <a:bodyPr/>
          <a:lstStyle/>
          <a:p>
            <a:pPr marL="0" indent="0">
              <a:buNone/>
              <a:defRPr/>
            </a:pPr>
            <a:endParaRPr lang="es-ES" sz="2800" dirty="0"/>
          </a:p>
          <a:p>
            <a:pPr>
              <a:defRPr/>
            </a:pPr>
            <a:r>
              <a:rPr lang="es-ES" sz="2800" dirty="0"/>
              <a:t>Se calcula en un 15% del esfuerzo total del proyecto.</a:t>
            </a:r>
          </a:p>
          <a:p>
            <a:pPr>
              <a:defRPr/>
            </a:pPr>
            <a:endParaRPr lang="es-ES" sz="2800" dirty="0"/>
          </a:p>
          <a:p>
            <a:pPr>
              <a:defRPr/>
            </a:pPr>
            <a:endParaRPr lang="es-ES" sz="2800" dirty="0"/>
          </a:p>
          <a:p>
            <a:pPr>
              <a:defRPr/>
            </a:pPr>
            <a:r>
              <a:rPr lang="es-ES" sz="2800" dirty="0"/>
              <a:t>Sin embargo hay organizaciones que tienen desde un 27% a un 10% del esfuerzo en </a:t>
            </a:r>
            <a:r>
              <a:rPr lang="es-ES" sz="2800" dirty="0" err="1"/>
              <a:t>testing</a:t>
            </a:r>
            <a:r>
              <a:rPr lang="es-ES" sz="2800" dirty="0"/>
              <a:t>.</a:t>
            </a:r>
          </a:p>
          <a:p>
            <a:endParaRPr lang="es-AR" dirty="0"/>
          </a:p>
        </p:txBody>
      </p:sp>
      <p:pic>
        <p:nvPicPr>
          <p:cNvPr id="9" name="Imagen 8"/>
          <p:cNvPicPr>
            <a:picLocks noChangeAspect="1"/>
          </p:cNvPicPr>
          <p:nvPr/>
        </p:nvPicPr>
        <p:blipFill>
          <a:blip r:embed="rId2"/>
          <a:stretch>
            <a:fillRect/>
          </a:stretch>
        </p:blipFill>
        <p:spPr>
          <a:xfrm>
            <a:off x="7752185" y="2204864"/>
            <a:ext cx="2124075" cy="1162050"/>
          </a:xfrm>
          <a:prstGeom prst="rect">
            <a:avLst/>
          </a:prstGeom>
        </p:spPr>
      </p:pic>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65</a:t>
            </a:fld>
            <a:endParaRPr lang="es-AR"/>
          </a:p>
        </p:txBody>
      </p:sp>
    </p:spTree>
    <p:extLst>
      <p:ext uri="{BB962C8B-B14F-4D97-AF65-F5344CB8AC3E}">
        <p14:creationId xmlns:p14="http://schemas.microsoft.com/office/powerpoint/2010/main" val="19751232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ea typeface="Verdana" pitchFamily="34" charset="0"/>
                <a:cs typeface="Verdana" pitchFamily="34" charset="0"/>
              </a:rPr>
              <a:t>Recomendaciones para unas pruebas exitosas</a:t>
            </a:r>
            <a:endParaRPr lang="es-AR" dirty="0"/>
          </a:p>
        </p:txBody>
      </p:sp>
      <p:sp>
        <p:nvSpPr>
          <p:cNvPr id="7" name="Rectangle 3"/>
          <p:cNvSpPr>
            <a:spLocks noGrp="1" noChangeArrowheads="1"/>
          </p:cNvSpPr>
          <p:nvPr>
            <p:ph sz="quarter" idx="1"/>
          </p:nvPr>
        </p:nvSpPr>
        <p:spPr>
          <a:xfrm>
            <a:off x="1981200" y="1988840"/>
            <a:ext cx="6347048" cy="4168120"/>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60000"/>
                  <a:lumOff val="40000"/>
                </a:schemeClr>
              </a:gs>
            </a:gsLst>
            <a:lin ang="10800000" scaled="0"/>
            <a:tileRect/>
          </a:gradFill>
        </p:spPr>
        <p:txBody>
          <a:bodyPr>
            <a:normAutofit lnSpcReduction="10000"/>
          </a:bodyPr>
          <a:lstStyle/>
          <a:p>
            <a:pPr>
              <a:defRPr/>
            </a:pPr>
            <a:r>
              <a:rPr lang="es-ES" sz="1800" dirty="0">
                <a:ea typeface="Verdana" pitchFamily="34" charset="0"/>
                <a:cs typeface="Verdana" pitchFamily="34" charset="0"/>
              </a:rPr>
              <a:t>Cada caso de prueba debe definir el resultado de </a:t>
            </a:r>
            <a:br>
              <a:rPr lang="es-ES" sz="1800" dirty="0">
                <a:ea typeface="Verdana" pitchFamily="34" charset="0"/>
                <a:cs typeface="Verdana" pitchFamily="34" charset="0"/>
              </a:rPr>
            </a:br>
            <a:r>
              <a:rPr lang="es-ES" sz="1800" dirty="0">
                <a:ea typeface="Verdana" pitchFamily="34" charset="0"/>
                <a:cs typeface="Verdana" pitchFamily="34" charset="0"/>
              </a:rPr>
              <a:t>salida esperado que se comparará con el realmente </a:t>
            </a:r>
            <a:br>
              <a:rPr lang="es-ES" sz="1800" dirty="0">
                <a:ea typeface="Verdana" pitchFamily="34" charset="0"/>
                <a:cs typeface="Verdana" pitchFamily="34" charset="0"/>
              </a:rPr>
            </a:br>
            <a:r>
              <a:rPr lang="es-ES" sz="1800" dirty="0">
                <a:ea typeface="Verdana" pitchFamily="34" charset="0"/>
                <a:cs typeface="Verdana" pitchFamily="34" charset="0"/>
              </a:rPr>
              <a:t>obtenido.</a:t>
            </a:r>
          </a:p>
          <a:p>
            <a:pPr>
              <a:defRPr/>
            </a:pPr>
            <a:endParaRPr lang="es-ES" sz="1800" dirty="0">
              <a:ea typeface="Verdana" pitchFamily="34" charset="0"/>
              <a:cs typeface="Verdana" pitchFamily="34" charset="0"/>
            </a:endParaRPr>
          </a:p>
          <a:p>
            <a:pPr>
              <a:defRPr/>
            </a:pPr>
            <a:r>
              <a:rPr lang="es-ES" sz="1800" dirty="0">
                <a:ea typeface="Verdana" pitchFamily="34" charset="0"/>
                <a:cs typeface="Verdana" pitchFamily="34" charset="0"/>
              </a:rPr>
              <a:t>El programador debe evitar probar sus propios programas, ya que desea (consciente o inconscientemente) demostrar que funcionan sin problemas.</a:t>
            </a:r>
          </a:p>
          <a:p>
            <a:pPr>
              <a:defRPr/>
            </a:pPr>
            <a:endParaRPr lang="es-ES" sz="1800" dirty="0">
              <a:ea typeface="Verdana" pitchFamily="34" charset="0"/>
              <a:cs typeface="Verdana" pitchFamily="34" charset="0"/>
            </a:endParaRPr>
          </a:p>
          <a:p>
            <a:pPr>
              <a:defRPr/>
            </a:pPr>
            <a:r>
              <a:rPr lang="es-ES" sz="1800" dirty="0">
                <a:ea typeface="Verdana" pitchFamily="34" charset="0"/>
                <a:cs typeface="Verdana" pitchFamily="34" charset="0"/>
              </a:rPr>
              <a:t>Además, es normal que las situaciones que olvidó considerar al crear el programa queden de nuevo olvidados al crear los casos de prueba.</a:t>
            </a:r>
          </a:p>
          <a:p>
            <a:pPr>
              <a:defRPr/>
            </a:pPr>
            <a:endParaRPr lang="es-ES" sz="1800" dirty="0">
              <a:ea typeface="Verdana" pitchFamily="34" charset="0"/>
              <a:cs typeface="Verdana" pitchFamily="34" charset="0"/>
            </a:endParaRPr>
          </a:p>
          <a:p>
            <a:pPr>
              <a:defRPr/>
            </a:pPr>
            <a:r>
              <a:rPr lang="es-ES" sz="1800" dirty="0">
                <a:ea typeface="Verdana" pitchFamily="34" charset="0"/>
                <a:cs typeface="Verdana" pitchFamily="34" charset="0"/>
              </a:rPr>
              <a:t>Se debe inspeccionar a conciencia el resultado de cada prueba, así, poder descubrir posibles síntomas de defectos.</a:t>
            </a:r>
          </a:p>
        </p:txBody>
      </p:sp>
      <p:pic>
        <p:nvPicPr>
          <p:cNvPr id="8" name="Picture 4"/>
          <p:cNvPicPr>
            <a:picLocks noChangeAspect="1" noChangeArrowheads="1"/>
          </p:cNvPicPr>
          <p:nvPr/>
        </p:nvPicPr>
        <p:blipFill>
          <a:blip r:embed="rId2" cstate="print"/>
          <a:srcRect/>
          <a:stretch>
            <a:fillRect/>
          </a:stretch>
        </p:blipFill>
        <p:spPr bwMode="auto">
          <a:xfrm>
            <a:off x="8472264" y="2780929"/>
            <a:ext cx="1917700" cy="1673225"/>
          </a:xfrm>
          <a:prstGeom prst="rect">
            <a:avLst/>
          </a:prstGeom>
          <a:noFill/>
          <a:ln w="9525">
            <a:noFill/>
            <a:miter lim="800000"/>
            <a:headEnd/>
            <a:tailEnd/>
          </a:ln>
        </p:spPr>
      </p:pic>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66</a:t>
            </a:fld>
            <a:endParaRPr lang="es-AR"/>
          </a:p>
        </p:txBody>
      </p:sp>
    </p:spTree>
    <p:extLst>
      <p:ext uri="{BB962C8B-B14F-4D97-AF65-F5344CB8AC3E}">
        <p14:creationId xmlns:p14="http://schemas.microsoft.com/office/powerpoint/2010/main" val="5231826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ea typeface="Verdana" pitchFamily="34" charset="0"/>
                <a:cs typeface="Verdana" pitchFamily="34" charset="0"/>
              </a:rPr>
              <a:t>Recomendaciones para unas pruebas exitosas</a:t>
            </a:r>
            <a:endParaRPr lang="es-AR" dirty="0"/>
          </a:p>
        </p:txBody>
      </p:sp>
      <p:sp>
        <p:nvSpPr>
          <p:cNvPr id="7" name="Rectangle 3"/>
          <p:cNvSpPr>
            <a:spLocks noGrp="1" noChangeArrowheads="1"/>
          </p:cNvSpPr>
          <p:nvPr>
            <p:ph sz="quarter" idx="1"/>
          </p:nvPr>
        </p:nvSpPr>
        <p:spPr>
          <a:xfrm>
            <a:off x="1981200" y="1219200"/>
            <a:ext cx="6347048" cy="4937760"/>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60000"/>
                  <a:lumOff val="40000"/>
                </a:schemeClr>
              </a:gs>
            </a:gsLst>
            <a:lin ang="10800000" scaled="0"/>
            <a:tileRect/>
          </a:gradFill>
        </p:spPr>
        <p:txBody>
          <a:bodyPr>
            <a:normAutofit lnSpcReduction="10000"/>
          </a:bodyPr>
          <a:lstStyle/>
          <a:p>
            <a:pPr>
              <a:lnSpc>
                <a:spcPct val="90000"/>
              </a:lnSpc>
              <a:defRPr/>
            </a:pPr>
            <a:r>
              <a:rPr lang="es-AR" sz="1800" dirty="0"/>
              <a:t>Se deben evitar los casos desechables, es decir, los no documentados ni diseñados con cuidado.</a:t>
            </a:r>
          </a:p>
          <a:p>
            <a:pPr>
              <a:lnSpc>
                <a:spcPct val="90000"/>
              </a:lnSpc>
              <a:defRPr/>
            </a:pPr>
            <a:endParaRPr lang="es-AR" sz="1800" dirty="0"/>
          </a:p>
          <a:p>
            <a:pPr>
              <a:lnSpc>
                <a:spcPct val="90000"/>
              </a:lnSpc>
              <a:defRPr/>
            </a:pPr>
            <a:r>
              <a:rPr lang="es-AR" sz="1800" dirty="0"/>
              <a:t>No deben hacerse planes de prueba suponiendo que, prácticamente, no hay defectos en los programas y, por lo tanto, dedicando pocos recursos a las pruebas   </a:t>
            </a:r>
            <a:r>
              <a:rPr lang="es-AR" sz="1800" b="1" i="1" dirty="0"/>
              <a:t>siempre hay defectos !!!</a:t>
            </a:r>
          </a:p>
          <a:p>
            <a:pPr>
              <a:lnSpc>
                <a:spcPct val="90000"/>
              </a:lnSpc>
              <a:defRPr/>
            </a:pPr>
            <a:endParaRPr lang="es-AR" sz="1800" i="1" dirty="0"/>
          </a:p>
          <a:p>
            <a:pPr>
              <a:lnSpc>
                <a:spcPct val="90000"/>
              </a:lnSpc>
              <a:defRPr/>
            </a:pPr>
            <a:r>
              <a:rPr lang="es-AR" sz="1800" dirty="0"/>
              <a:t>Las pruebas deben centrarse en dos objetivos (es habitual olvidar</a:t>
            </a:r>
            <a:br>
              <a:rPr lang="es-AR" sz="1800" dirty="0"/>
            </a:br>
            <a:r>
              <a:rPr lang="es-AR" sz="1800" dirty="0"/>
              <a:t>el segundo):</a:t>
            </a:r>
          </a:p>
          <a:p>
            <a:pPr lvl="1">
              <a:lnSpc>
                <a:spcPct val="90000"/>
              </a:lnSpc>
              <a:defRPr/>
            </a:pPr>
            <a:r>
              <a:rPr lang="es-AR" dirty="0"/>
              <a:t>Probar si el software no hace lo que debe hacer</a:t>
            </a:r>
          </a:p>
          <a:p>
            <a:pPr lvl="1">
              <a:lnSpc>
                <a:spcPct val="90000"/>
              </a:lnSpc>
              <a:defRPr/>
            </a:pPr>
            <a:r>
              <a:rPr lang="es-AR" dirty="0"/>
              <a:t>Probar si el software hace lo que debe hacer, es decir, si provoca efectos secundarios adversos</a:t>
            </a:r>
          </a:p>
          <a:p>
            <a:pPr lvl="1">
              <a:lnSpc>
                <a:spcPct val="90000"/>
              </a:lnSpc>
              <a:defRPr/>
            </a:pPr>
            <a:endParaRPr lang="es-AR" dirty="0"/>
          </a:p>
          <a:p>
            <a:pPr>
              <a:lnSpc>
                <a:spcPct val="90000"/>
              </a:lnSpc>
              <a:defRPr/>
            </a:pPr>
            <a:r>
              <a:rPr lang="es-AR" sz="1800" dirty="0"/>
              <a:t>Suele ser necesario probar muchas veces el software y por tanto hay que tener claro qué funciona y qué no</a:t>
            </a:r>
            <a:endParaRPr lang="es-ES" sz="1800" dirty="0">
              <a:ea typeface="Verdana" pitchFamily="34" charset="0"/>
              <a:cs typeface="Verdana" pitchFamily="34" charset="0"/>
            </a:endParaRPr>
          </a:p>
        </p:txBody>
      </p:sp>
      <p:pic>
        <p:nvPicPr>
          <p:cNvPr id="8" name="Picture 4"/>
          <p:cNvPicPr>
            <a:picLocks noChangeAspect="1" noChangeArrowheads="1"/>
          </p:cNvPicPr>
          <p:nvPr/>
        </p:nvPicPr>
        <p:blipFill>
          <a:blip r:embed="rId2" cstate="print"/>
          <a:srcRect/>
          <a:stretch>
            <a:fillRect/>
          </a:stretch>
        </p:blipFill>
        <p:spPr bwMode="auto">
          <a:xfrm>
            <a:off x="8472264" y="2780929"/>
            <a:ext cx="1917700" cy="1673225"/>
          </a:xfrm>
          <a:prstGeom prst="rect">
            <a:avLst/>
          </a:prstGeom>
          <a:noFill/>
          <a:ln w="9525">
            <a:noFill/>
            <a:miter lim="800000"/>
            <a:headEnd/>
            <a:tailEnd/>
          </a:ln>
        </p:spPr>
      </p:pic>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67</a:t>
            </a:fld>
            <a:endParaRPr lang="es-AR"/>
          </a:p>
        </p:txBody>
      </p:sp>
    </p:spTree>
    <p:extLst>
      <p:ext uri="{BB962C8B-B14F-4D97-AF65-F5344CB8AC3E}">
        <p14:creationId xmlns:p14="http://schemas.microsoft.com/office/powerpoint/2010/main" val="17429758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ea typeface="Verdana" pitchFamily="34" charset="0"/>
                <a:cs typeface="Verdana" pitchFamily="34" charset="0"/>
              </a:rPr>
              <a:t>Recomendaciones para unas pruebas exitosas</a:t>
            </a:r>
            <a:endParaRPr lang="es-AR" dirty="0"/>
          </a:p>
        </p:txBody>
      </p:sp>
      <p:sp>
        <p:nvSpPr>
          <p:cNvPr id="7" name="Rectangle 3"/>
          <p:cNvSpPr>
            <a:spLocks noGrp="1" noChangeArrowheads="1"/>
          </p:cNvSpPr>
          <p:nvPr>
            <p:ph sz="quarter" idx="1"/>
          </p:nvPr>
        </p:nvSpPr>
        <p:spPr>
          <a:xfrm>
            <a:off x="1981200" y="1700808"/>
            <a:ext cx="6347048" cy="4456152"/>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60000"/>
                  <a:lumOff val="40000"/>
                </a:schemeClr>
              </a:gs>
            </a:gsLst>
            <a:lin ang="10800000" scaled="0"/>
            <a:tileRect/>
          </a:gradFill>
        </p:spPr>
        <p:txBody>
          <a:bodyPr/>
          <a:lstStyle/>
          <a:p>
            <a:pPr>
              <a:lnSpc>
                <a:spcPct val="90000"/>
              </a:lnSpc>
              <a:defRPr/>
            </a:pPr>
            <a:endParaRPr lang="es-AR" dirty="0"/>
          </a:p>
          <a:p>
            <a:pPr>
              <a:lnSpc>
                <a:spcPct val="90000"/>
              </a:lnSpc>
              <a:defRPr/>
            </a:pPr>
            <a:r>
              <a:rPr lang="es-AR" dirty="0"/>
              <a:t>La experiencia parece indicar que donde hay  un defecto hay otros, es decir, la probabilidad de descubrir nuevos defectos en una parte del software es proporcional al número de defectos ya descubiertos.</a:t>
            </a:r>
          </a:p>
          <a:p>
            <a:pPr lvl="1">
              <a:lnSpc>
                <a:spcPct val="90000"/>
              </a:lnSpc>
              <a:buNone/>
              <a:defRPr/>
            </a:pPr>
            <a:endParaRPr lang="es-AR" dirty="0"/>
          </a:p>
          <a:p>
            <a:pPr>
              <a:lnSpc>
                <a:spcPct val="90000"/>
              </a:lnSpc>
              <a:defRPr/>
            </a:pPr>
            <a:r>
              <a:rPr lang="es-AR" dirty="0"/>
              <a:t>Las pruebas son una tarea tanto o más creativa que el desarrollo de software. Siempre se han  considerado las pruebas como una tarea destructiva y rutinaria.</a:t>
            </a:r>
          </a:p>
          <a:p>
            <a:pPr>
              <a:lnSpc>
                <a:spcPct val="90000"/>
              </a:lnSpc>
              <a:defRPr/>
            </a:pPr>
            <a:endParaRPr lang="es-AR" dirty="0"/>
          </a:p>
          <a:p>
            <a:pPr>
              <a:lnSpc>
                <a:spcPct val="90000"/>
              </a:lnSpc>
              <a:defRPr/>
            </a:pPr>
            <a:r>
              <a:rPr lang="es-AR" dirty="0"/>
              <a:t>Es necesario planificar y diseñar las pruebas para poder detectar el máximo número y variedad de defectos con el mínimo consumo esfuerzo</a:t>
            </a:r>
            <a:endParaRPr lang="es-ES" sz="1800" dirty="0">
              <a:ea typeface="Verdana" pitchFamily="34" charset="0"/>
              <a:cs typeface="Verdana" pitchFamily="34" charset="0"/>
            </a:endParaRPr>
          </a:p>
        </p:txBody>
      </p:sp>
      <p:pic>
        <p:nvPicPr>
          <p:cNvPr id="8" name="Picture 4"/>
          <p:cNvPicPr>
            <a:picLocks noChangeAspect="1" noChangeArrowheads="1"/>
          </p:cNvPicPr>
          <p:nvPr/>
        </p:nvPicPr>
        <p:blipFill>
          <a:blip r:embed="rId2" cstate="print"/>
          <a:srcRect/>
          <a:stretch>
            <a:fillRect/>
          </a:stretch>
        </p:blipFill>
        <p:spPr bwMode="auto">
          <a:xfrm>
            <a:off x="8472264" y="2780929"/>
            <a:ext cx="1917700" cy="1673225"/>
          </a:xfrm>
          <a:prstGeom prst="rect">
            <a:avLst/>
          </a:prstGeom>
          <a:noFill/>
          <a:ln w="9525">
            <a:noFill/>
            <a:miter lim="800000"/>
            <a:headEnd/>
            <a:tailEnd/>
          </a:ln>
        </p:spPr>
      </p:pic>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24/4/19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68</a:t>
            </a:fld>
            <a:endParaRPr lang="es-AR"/>
          </a:p>
        </p:txBody>
      </p:sp>
    </p:spTree>
    <p:extLst>
      <p:ext uri="{BB962C8B-B14F-4D97-AF65-F5344CB8AC3E}">
        <p14:creationId xmlns:p14="http://schemas.microsoft.com/office/powerpoint/2010/main" val="16784536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3452E24-E0A0-5F46-B617-998431C034B4}" type="datetime1">
              <a:rPr lang="es-AR" smtClean="0"/>
              <a:t>24/4/19</a:t>
            </a:fld>
            <a:endParaRPr lang="es-AR"/>
          </a:p>
        </p:txBody>
      </p:sp>
      <p:sp>
        <p:nvSpPr>
          <p:cNvPr id="3" name="Marcador de pie de página 2"/>
          <p:cNvSpPr>
            <a:spLocks noGrp="1"/>
          </p:cNvSpPr>
          <p:nvPr>
            <p:ph type="ftr" sz="quarter" idx="11"/>
          </p:nvPr>
        </p:nvSpPr>
        <p:spPr/>
        <p:txBody>
          <a:bodyPr/>
          <a:lstStyle/>
          <a:p>
            <a:r>
              <a:rPr lang="es-AR"/>
              <a:t>Introducción a la Ingeniería de Software en Productos Médicos</a:t>
            </a:r>
          </a:p>
        </p:txBody>
      </p:sp>
      <p:sp>
        <p:nvSpPr>
          <p:cNvPr id="4" name="Marcador de número de diapositiva 3"/>
          <p:cNvSpPr>
            <a:spLocks noGrp="1"/>
          </p:cNvSpPr>
          <p:nvPr>
            <p:ph type="sldNum" sz="quarter" idx="12"/>
          </p:nvPr>
        </p:nvSpPr>
        <p:spPr/>
        <p:txBody>
          <a:bodyPr/>
          <a:lstStyle/>
          <a:p>
            <a:fld id="{ADDD444B-9BA7-4839-9538-2E5C85273323}" type="slidenum">
              <a:rPr lang="es-AR" smtClean="0"/>
              <a:t>69</a:t>
            </a:fld>
            <a:endParaRPr lang="es-AR"/>
          </a:p>
        </p:txBody>
      </p:sp>
      <p:sp>
        <p:nvSpPr>
          <p:cNvPr id="5" name="CuadroTexto 4"/>
          <p:cNvSpPr txBox="1"/>
          <p:nvPr/>
        </p:nvSpPr>
        <p:spPr>
          <a:xfrm>
            <a:off x="3935760" y="2852936"/>
            <a:ext cx="4406976" cy="923330"/>
          </a:xfrm>
          <a:prstGeom prst="rect">
            <a:avLst/>
          </a:prstGeom>
          <a:noFill/>
        </p:spPr>
        <p:txBody>
          <a:bodyPr wrap="none" rtlCol="0">
            <a:spAutoFit/>
          </a:bodyPr>
          <a:lstStyle/>
          <a:p>
            <a:r>
              <a:rPr lang="es-ES" sz="5400" dirty="0">
                <a:solidFill>
                  <a:schemeClr val="accent1">
                    <a:lumMod val="60000"/>
                    <a:lumOff val="40000"/>
                  </a:schemeClr>
                </a:solidFill>
              </a:rPr>
              <a:t>Fin del Módulo</a:t>
            </a:r>
          </a:p>
        </p:txBody>
      </p:sp>
    </p:spTree>
    <p:extLst>
      <p:ext uri="{BB962C8B-B14F-4D97-AF65-F5344CB8AC3E}">
        <p14:creationId xmlns:p14="http://schemas.microsoft.com/office/powerpoint/2010/main" val="140687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a:buClr>
                <a:schemeClr val="bg2">
                  <a:lumMod val="50000"/>
                </a:schemeClr>
              </a:buClr>
            </a:pPr>
            <a:r>
              <a:rPr lang="es-AR" dirty="0">
                <a:latin typeface="Century Gothic" charset="0"/>
                <a:cs typeface="Times New Roman" charset="0"/>
              </a:rPr>
              <a:t>Defecto: Cuando un programa no hace lo que debiera</a:t>
            </a:r>
          </a:p>
          <a:p>
            <a:pPr>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respecto de las especificaciones.</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respecto a los requerimientos</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por equivocación</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por ausencia</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por presencia</a:t>
            </a:r>
            <a:br>
              <a:rPr lang="es-AR" sz="2400" dirty="0">
                <a:latin typeface="Century Gothic" charset="0"/>
                <a:cs typeface="Times New Roman" charset="0"/>
              </a:rPr>
            </a:br>
            <a:endParaRPr lang="es-ES" sz="2400" dirty="0">
              <a:latin typeface="Century Gothic" charset="0"/>
            </a:endParaRPr>
          </a:p>
          <a:p>
            <a:endParaRPr lang="es-ES" dirty="0"/>
          </a:p>
        </p:txBody>
      </p:sp>
      <p:sp>
        <p:nvSpPr>
          <p:cNvPr id="3" name="Marcador de fecha 2"/>
          <p:cNvSpPr>
            <a:spLocks noGrp="1"/>
          </p:cNvSpPr>
          <p:nvPr>
            <p:ph type="dt" sz="half" idx="10"/>
          </p:nvPr>
        </p:nvSpPr>
        <p:spPr/>
        <p:txBody>
          <a:bodyPr/>
          <a:lstStyle/>
          <a:p>
            <a:fld id="{735E8BA8-852D-B442-ABF5-DE223C8712DA}" type="datetime1">
              <a:rPr lang="es-AR" smtClean="0"/>
              <a:t>24/4/19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7</a:t>
            </a:fld>
            <a:endParaRPr lang="es-AR"/>
          </a:p>
        </p:txBody>
      </p:sp>
      <p:sp>
        <p:nvSpPr>
          <p:cNvPr id="6" name="Título 5"/>
          <p:cNvSpPr>
            <a:spLocks noGrp="1"/>
          </p:cNvSpPr>
          <p:nvPr>
            <p:ph type="title"/>
          </p:nvPr>
        </p:nvSpPr>
        <p:spPr/>
        <p:txBody>
          <a:bodyPr>
            <a:normAutofit/>
          </a:bodyPr>
          <a:lstStyle/>
          <a:p>
            <a:r>
              <a:rPr lang="es-AR" dirty="0">
                <a:latin typeface="Calibri"/>
                <a:cs typeface="Calibri"/>
              </a:rPr>
              <a:t>¿Qué puede catalogarse como defecto?</a:t>
            </a:r>
            <a:endParaRPr lang="es-ES" dirty="0">
              <a:latin typeface="Calibri"/>
              <a:cs typeface="Calibri"/>
            </a:endParaRPr>
          </a:p>
        </p:txBody>
      </p:sp>
      <p:pic>
        <p:nvPicPr>
          <p:cNvPr id="7" name="Picture 4" descr="PE0150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232" y="3789040"/>
            <a:ext cx="1785938" cy="182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75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del </a:t>
            </a:r>
            <a:r>
              <a:rPr lang="es-ES" dirty="0" err="1"/>
              <a:t>Testing</a:t>
            </a:r>
            <a:endParaRPr lang="es-ES" dirty="0"/>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5"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8</a:t>
            </a:fld>
            <a:endParaRPr lang="es-AR"/>
          </a:p>
        </p:txBody>
      </p:sp>
    </p:spTree>
    <p:extLst>
      <p:ext uri="{BB962C8B-B14F-4D97-AF65-F5344CB8AC3E}">
        <p14:creationId xmlns:p14="http://schemas.microsoft.com/office/powerpoint/2010/main" val="1849597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642148" y="1123837"/>
            <a:ext cx="6553200" cy="4137248"/>
          </a:xfrm>
          <a:solidFill>
            <a:schemeClr val="accent2">
              <a:lumMod val="40000"/>
              <a:lumOff val="60000"/>
            </a:schemeClr>
          </a:solidFill>
        </p:spPr>
        <p:txBody>
          <a:bodyPr>
            <a:normAutofit/>
          </a:bodyPr>
          <a:lstStyle/>
          <a:p>
            <a:pPr marL="93663" indent="0" algn="ctr">
              <a:buNone/>
              <a:defRPr/>
            </a:pPr>
            <a:r>
              <a:rPr lang="es-AR" sz="4000" dirty="0">
                <a:solidFill>
                  <a:schemeClr val="bg2">
                    <a:lumMod val="50000"/>
                  </a:schemeClr>
                </a:solidFill>
                <a:ea typeface="Verdana" pitchFamily="34" charset="0"/>
                <a:cs typeface="Verdana" pitchFamily="34" charset="0"/>
              </a:rPr>
              <a:t>El software siempre se testea.</a:t>
            </a:r>
          </a:p>
          <a:p>
            <a:pPr marL="93663" indent="0">
              <a:buNone/>
              <a:defRPr/>
            </a:pPr>
            <a:endParaRPr lang="es-AR" sz="3200" dirty="0">
              <a:ea typeface="Verdana" pitchFamily="34" charset="0"/>
              <a:cs typeface="Verdana" pitchFamily="34" charset="0"/>
            </a:endParaRPr>
          </a:p>
          <a:p>
            <a:pPr marL="93663" indent="0">
              <a:buNone/>
              <a:defRPr/>
            </a:pPr>
            <a:endParaRPr lang="es-AR" sz="3200" dirty="0">
              <a:ea typeface="Verdana" pitchFamily="34" charset="0"/>
              <a:cs typeface="Verdana" pitchFamily="34" charset="0"/>
            </a:endParaRPr>
          </a:p>
          <a:p>
            <a:pPr marL="93663" indent="0">
              <a:buNone/>
              <a:defRPr/>
            </a:pPr>
            <a:endParaRPr lang="es-AR" sz="3200" dirty="0">
              <a:ea typeface="Verdana" pitchFamily="34" charset="0"/>
              <a:cs typeface="Verdana" pitchFamily="34" charset="0"/>
            </a:endParaRPr>
          </a:p>
          <a:p>
            <a:pPr marL="93663" indent="0">
              <a:buNone/>
              <a:defRPr/>
            </a:pPr>
            <a:r>
              <a:rPr lang="es-AR" sz="3200" dirty="0">
                <a:ea typeface="Verdana" pitchFamily="34" charset="0"/>
                <a:cs typeface="Verdana" pitchFamily="34" charset="0"/>
              </a:rPr>
              <a:t>El test nunca termina, cuando se deja de testear por el equipo de </a:t>
            </a:r>
            <a:r>
              <a:rPr lang="es-AR" sz="3200" dirty="0" err="1">
                <a:ea typeface="Verdana" pitchFamily="34" charset="0"/>
                <a:cs typeface="Verdana" pitchFamily="34" charset="0"/>
              </a:rPr>
              <a:t>testing</a:t>
            </a:r>
            <a:r>
              <a:rPr lang="es-AR" sz="3200" dirty="0">
                <a:ea typeface="Verdana" pitchFamily="34" charset="0"/>
                <a:cs typeface="Verdana" pitchFamily="34" charset="0"/>
              </a:rPr>
              <a:t>, lo empieza a testear el usuario.</a:t>
            </a:r>
            <a:endParaRPr lang="es-ES" sz="3200" dirty="0">
              <a:ea typeface="Verdana" pitchFamily="34" charset="0"/>
              <a:cs typeface="Verdana" pitchFamily="34" charset="0"/>
            </a:endParaRPr>
          </a:p>
        </p:txBody>
      </p:sp>
      <p:pic>
        <p:nvPicPr>
          <p:cNvPr id="8" name="Picture 4" descr="BS00560_"/>
          <p:cNvPicPr>
            <a:picLocks noChangeAspect="1" noChangeArrowheads="1"/>
          </p:cNvPicPr>
          <p:nvPr/>
        </p:nvPicPr>
        <p:blipFill>
          <a:blip r:embed="rId2" cstate="print"/>
          <a:srcRect/>
          <a:stretch>
            <a:fillRect/>
          </a:stretch>
        </p:blipFill>
        <p:spPr bwMode="auto">
          <a:xfrm>
            <a:off x="7071023" y="1990551"/>
            <a:ext cx="1695450" cy="1735138"/>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24/4/19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9</a:t>
            </a:fld>
            <a:endParaRPr lang="es-AR"/>
          </a:p>
        </p:txBody>
      </p:sp>
    </p:spTree>
    <p:extLst>
      <p:ext uri="{BB962C8B-B14F-4D97-AF65-F5344CB8AC3E}">
        <p14:creationId xmlns:p14="http://schemas.microsoft.com/office/powerpoint/2010/main" val="729078615"/>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3662</TotalTime>
  <Words>3934</Words>
  <Application>Microsoft Macintosh PowerPoint</Application>
  <PresentationFormat>Panorámica</PresentationFormat>
  <Paragraphs>1109</Paragraphs>
  <Slides>69</Slides>
  <Notes>29</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2</vt:i4>
      </vt:variant>
      <vt:variant>
        <vt:lpstr>Títulos de diapositiva</vt:lpstr>
      </vt:variant>
      <vt:variant>
        <vt:i4>69</vt:i4>
      </vt:variant>
    </vt:vector>
  </HeadingPairs>
  <TitlesOfParts>
    <vt:vector size="81" baseType="lpstr">
      <vt:lpstr>Arial</vt:lpstr>
      <vt:lpstr>Calibri</vt:lpstr>
      <vt:lpstr>Century Gothic</vt:lpstr>
      <vt:lpstr>Corbel</vt:lpstr>
      <vt:lpstr>Symbol</vt:lpstr>
      <vt:lpstr>Times New Roman</vt:lpstr>
      <vt:lpstr>Verdana</vt:lpstr>
      <vt:lpstr>Wingdings</vt:lpstr>
      <vt:lpstr>Wingdings 2</vt:lpstr>
      <vt:lpstr>Marco</vt:lpstr>
      <vt:lpstr>Imagen de mapa de bits</vt:lpstr>
      <vt:lpstr>VISIO</vt:lpstr>
      <vt:lpstr>Presentación de PowerPoint</vt:lpstr>
      <vt:lpstr>Testing de Software - definición</vt:lpstr>
      <vt:lpstr>¿Qué es testear software?</vt:lpstr>
      <vt:lpstr>¿Qué es testear software?</vt:lpstr>
      <vt:lpstr>¿Qué es SQA y SQC?</vt:lpstr>
      <vt:lpstr>Definiciones</vt:lpstr>
      <vt:lpstr>¿Qué puede catalogarse como defecto?</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El Proceso de Testing de Software</vt:lpstr>
      <vt:lpstr>¿Cuándo se detectan los errores?</vt:lpstr>
      <vt:lpstr>Testing a lo Largo del Ciclo de Vida</vt:lpstr>
      <vt:lpstr>Testing a lo Largo del Ciclo de Vida</vt:lpstr>
      <vt:lpstr>Actividades de Calidad en el ciclo de Vida</vt:lpstr>
      <vt:lpstr>Taxonomías de las Pruebas(1)</vt:lpstr>
      <vt:lpstr>Taxonomías de las Pruebas(2)</vt:lpstr>
      <vt:lpstr>Taxonomías de las Pruebas(3)</vt:lpstr>
      <vt:lpstr>Taxonomías de las Pruebas(3)</vt:lpstr>
      <vt:lpstr>Desarrollo de Software como Sistema Controlado</vt:lpstr>
      <vt:lpstr>Ciclo de Vida de Testing</vt:lpstr>
      <vt:lpstr>Planificar Testing </vt:lpstr>
      <vt:lpstr>Testing Unitario</vt:lpstr>
      <vt:lpstr>Testing Funcional</vt:lpstr>
      <vt:lpstr>Testing de Integración</vt:lpstr>
      <vt:lpstr>Testing de Sistemas</vt:lpstr>
      <vt:lpstr>Testing de aceptación</vt:lpstr>
      <vt:lpstr>Diseño de Casos de Pruebas (Funcionales)</vt:lpstr>
      <vt:lpstr>Diseño de Casos de Prueba</vt:lpstr>
      <vt:lpstr>Información que describe un caso de prueba</vt:lpstr>
      <vt:lpstr>Técnicas de Prueba</vt:lpstr>
      <vt:lpstr>Testing de Caja negra</vt:lpstr>
      <vt:lpstr>Testing de caja blanca</vt:lpstr>
      <vt:lpstr>Principios de las pruebas</vt:lpstr>
      <vt:lpstr>Principios de prueba (cont.)</vt:lpstr>
      <vt:lpstr>Economía de las Pruebas</vt:lpstr>
      <vt:lpstr>Diseño de Casos de Prueba</vt:lpstr>
      <vt:lpstr>Generación de los casos de pruebas Funcionales</vt:lpstr>
      <vt:lpstr>Relaciones entre artefactos de prueba</vt:lpstr>
      <vt:lpstr>Pasos para el Diseño</vt:lpstr>
      <vt:lpstr>Ejemplo de diseño de Casos de Prueba</vt:lpstr>
      <vt:lpstr>Paso 1</vt:lpstr>
      <vt:lpstr>Paso 1</vt:lpstr>
      <vt:lpstr>Paso 2</vt:lpstr>
      <vt:lpstr>Paso 2</vt:lpstr>
      <vt:lpstr>Paso 2</vt:lpstr>
      <vt:lpstr>Paso 3</vt:lpstr>
      <vt:lpstr>Paso 4</vt:lpstr>
      <vt:lpstr>Generalidades</vt:lpstr>
      <vt:lpstr>Problemas clásicos</vt:lpstr>
      <vt:lpstr>Cálculo de dotación</vt:lpstr>
      <vt:lpstr>Cálculo de dotación por esfuerzo</vt:lpstr>
      <vt:lpstr>Cálculo de dotación por esfuerzo</vt:lpstr>
      <vt:lpstr>Recomendaciones para unas pruebas exitosas</vt:lpstr>
      <vt:lpstr>Recomendaciones para unas pruebas exitosas</vt:lpstr>
      <vt:lpstr>Recomendaciones para unas pruebas exitosas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20</cp:revision>
  <dcterms:created xsi:type="dcterms:W3CDTF">2019-04-02T20:28:47Z</dcterms:created>
  <dcterms:modified xsi:type="dcterms:W3CDTF">2019-04-24T22:10:47Z</dcterms:modified>
</cp:coreProperties>
</file>