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76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2948" autoAdjust="0"/>
  </p:normalViewPr>
  <p:slideViewPr>
    <p:cSldViewPr>
      <p:cViewPr>
        <p:scale>
          <a:sx n="116" d="100"/>
          <a:sy n="116" d="100"/>
        </p:scale>
        <p:origin x="-1720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A293A-B665-4521-B0F4-E6F48354B443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13C9-CA4F-400C-B2B1-64AECC0EDF32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23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2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239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74FAF2-C221-43B6-A1C4-E485D84FD000}" type="datetimeFigureOut">
              <a:rPr lang="es-AR" smtClean="0"/>
              <a:t>14/09/13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CC119-9D23-4BF4-BB44-DF001D4F383E}" type="slidenum">
              <a:rPr lang="es-AR" smtClean="0"/>
              <a:t>‹Nr.›</a:t>
            </a:fld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56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42041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7992</TotalTime>
  <Words>2</Words>
  <Application>Microsoft Macintosh PowerPoint</Application>
  <PresentationFormat>Presentación en pantalla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Flujo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 Valotto</cp:lastModifiedBy>
  <cp:revision>83</cp:revision>
  <dcterms:created xsi:type="dcterms:W3CDTF">2011-11-26T18:10:30Z</dcterms:created>
  <dcterms:modified xsi:type="dcterms:W3CDTF">2013-09-14T14:00:10Z</dcterms:modified>
</cp:coreProperties>
</file>