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F3EA1-2DDE-466A-9529-BDDE2D33DA8F}" type="datetimeFigureOut">
              <a:rPr lang="es-AR" smtClean="0"/>
              <a:t>27/10/2011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47B83-A88A-4587-AC74-482D2774281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626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47B83-A88A-4587-AC74-482D27742815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0493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47B83-A88A-4587-AC74-482D27742815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4823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47B83-A88A-4587-AC74-482D27742815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2436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47B83-A88A-4587-AC74-482D27742815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351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47B83-A88A-4587-AC74-482D27742815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99995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47B83-A88A-4587-AC74-482D27742815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1745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47B83-A88A-4587-AC74-482D27742815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5491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47B83-A88A-4587-AC74-482D27742815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2715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47B83-A88A-4587-AC74-482D27742815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2386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47B83-A88A-4587-AC74-482D27742815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5501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47B83-A88A-4587-AC74-482D27742815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5014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47B83-A88A-4587-AC74-482D27742815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6273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5A21-F9E3-44E2-BA29-EEE816DE21CB}" type="datetimeFigureOut">
              <a:rPr lang="es-AR" smtClean="0"/>
              <a:t>27/10/2011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E9C0-0F2B-43A0-8B2C-4E529913BA6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604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5A21-F9E3-44E2-BA29-EEE816DE21CB}" type="datetimeFigureOut">
              <a:rPr lang="es-AR" smtClean="0"/>
              <a:t>27/10/2011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E9C0-0F2B-43A0-8B2C-4E529913BA6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08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5A21-F9E3-44E2-BA29-EEE816DE21CB}" type="datetimeFigureOut">
              <a:rPr lang="es-AR" smtClean="0"/>
              <a:t>27/10/2011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E9C0-0F2B-43A0-8B2C-4E529913BA6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690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5A21-F9E3-44E2-BA29-EEE816DE21CB}" type="datetimeFigureOut">
              <a:rPr lang="es-AR" smtClean="0"/>
              <a:t>27/10/2011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E9C0-0F2B-43A0-8B2C-4E529913BA6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581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5A21-F9E3-44E2-BA29-EEE816DE21CB}" type="datetimeFigureOut">
              <a:rPr lang="es-AR" smtClean="0"/>
              <a:t>27/10/2011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E9C0-0F2B-43A0-8B2C-4E529913BA6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837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5A21-F9E3-44E2-BA29-EEE816DE21CB}" type="datetimeFigureOut">
              <a:rPr lang="es-AR" smtClean="0"/>
              <a:t>27/10/2011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E9C0-0F2B-43A0-8B2C-4E529913BA6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874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5A21-F9E3-44E2-BA29-EEE816DE21CB}" type="datetimeFigureOut">
              <a:rPr lang="es-AR" smtClean="0"/>
              <a:t>27/10/2011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E9C0-0F2B-43A0-8B2C-4E529913BA6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753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5A21-F9E3-44E2-BA29-EEE816DE21CB}" type="datetimeFigureOut">
              <a:rPr lang="es-AR" smtClean="0"/>
              <a:t>27/10/2011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E9C0-0F2B-43A0-8B2C-4E529913BA6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439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5A21-F9E3-44E2-BA29-EEE816DE21CB}" type="datetimeFigureOut">
              <a:rPr lang="es-AR" smtClean="0"/>
              <a:t>27/10/2011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E9C0-0F2B-43A0-8B2C-4E529913BA6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859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5A21-F9E3-44E2-BA29-EEE816DE21CB}" type="datetimeFigureOut">
              <a:rPr lang="es-AR" smtClean="0"/>
              <a:t>27/10/2011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E9C0-0F2B-43A0-8B2C-4E529913BA6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696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5A21-F9E3-44E2-BA29-EEE816DE21CB}" type="datetimeFigureOut">
              <a:rPr lang="es-AR" smtClean="0"/>
              <a:t>27/10/2011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E9C0-0F2B-43A0-8B2C-4E529913BA6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184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05A21-F9E3-44E2-BA29-EEE816DE21CB}" type="datetimeFigureOut">
              <a:rPr lang="es-AR" smtClean="0"/>
              <a:t>27/10/2011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2E9C0-0F2B-43A0-8B2C-4E529913BA6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006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Patrones de Diseño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0419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DIP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Para la definición de </a:t>
            </a:r>
            <a:r>
              <a:rPr lang="es-AR" dirty="0" err="1" smtClean="0"/>
              <a:t>reuso</a:t>
            </a:r>
            <a:r>
              <a:rPr lang="es-AR" dirty="0" smtClean="0"/>
              <a:t>, con el enfoque estructurado se pueden reusar los </a:t>
            </a:r>
            <a:r>
              <a:rPr lang="es-AR" dirty="0" err="1" smtClean="0"/>
              <a:t>submodulos</a:t>
            </a:r>
            <a:r>
              <a:rPr lang="es-AR" dirty="0" smtClean="0"/>
              <a:t>, pero no los de alto nivel.</a:t>
            </a:r>
          </a:p>
          <a:p>
            <a:endParaRPr lang="es-AR" dirty="0"/>
          </a:p>
          <a:p>
            <a:r>
              <a:rPr lang="es-AR" dirty="0" smtClean="0"/>
              <a:t>Con la inversión dependencia, se pueden reusar todos los módulos.</a:t>
            </a:r>
          </a:p>
          <a:p>
            <a:endParaRPr lang="es-AR" dirty="0"/>
          </a:p>
          <a:p>
            <a:r>
              <a:rPr lang="es-AR" dirty="0" smtClean="0"/>
              <a:t>Es la base para el diseño de </a:t>
            </a:r>
            <a:r>
              <a:rPr lang="es-AR" dirty="0" err="1" smtClean="0"/>
              <a:t>frameworks</a:t>
            </a:r>
            <a:r>
              <a:rPr lang="es-A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7173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DIP</a:t>
            </a:r>
            <a:br>
              <a:rPr lang="es-AR" dirty="0" smtClean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Principio de Hollywood: “No nos llame, nosotros lo llamamos”.</a:t>
            </a:r>
          </a:p>
          <a:p>
            <a:pPr lvl="1"/>
            <a:r>
              <a:rPr lang="es-AR" dirty="0" smtClean="0"/>
              <a:t>Los </a:t>
            </a:r>
            <a:r>
              <a:rPr lang="es-AR" dirty="0" err="1" smtClean="0"/>
              <a:t>modulos</a:t>
            </a:r>
            <a:r>
              <a:rPr lang="es-AR" dirty="0" smtClean="0"/>
              <a:t> menores implementan la interfaz, que son declaradas y llamados por el módulo superior.</a:t>
            </a:r>
          </a:p>
          <a:p>
            <a:r>
              <a:rPr lang="es-AR" dirty="0" smtClean="0"/>
              <a:t>Dependa de las abstracciones: todas las relaciones de un programa deberían terminar en clases abstractas o </a:t>
            </a:r>
            <a:r>
              <a:rPr lang="es-AR" dirty="0" err="1" smtClean="0"/>
              <a:t>intefaces</a:t>
            </a:r>
            <a:r>
              <a:rPr lang="es-AR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93231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826" y="1772816"/>
            <a:ext cx="460057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364" y="3501008"/>
            <a:ext cx="36766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7677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SRP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AR" dirty="0" smtClean="0"/>
              <a:t>Principio de Responsabilidad </a:t>
            </a:r>
            <a:r>
              <a:rPr lang="es-AR" dirty="0" err="1" smtClean="0"/>
              <a:t>Unica</a:t>
            </a:r>
            <a:endParaRPr lang="es-AR" dirty="0" smtClean="0"/>
          </a:p>
          <a:p>
            <a:r>
              <a:rPr lang="es-AR" dirty="0" smtClean="0"/>
              <a:t>Relacionado con el concepto de COHESION.</a:t>
            </a:r>
          </a:p>
          <a:p>
            <a:endParaRPr lang="es-AR" dirty="0"/>
          </a:p>
          <a:p>
            <a:pPr marL="0" indent="0" algn="ctr">
              <a:buNone/>
            </a:pPr>
            <a:r>
              <a:rPr lang="es-AR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Una clase debe tener una única responsabilidad</a:t>
            </a:r>
          </a:p>
          <a:p>
            <a:endParaRPr lang="es-AR" dirty="0" smtClean="0"/>
          </a:p>
          <a:p>
            <a:endParaRPr lang="es-AR" dirty="0"/>
          </a:p>
          <a:p>
            <a:pPr marL="0" indent="0" algn="ctr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3136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s-AR" sz="2800" dirty="0" smtClean="0"/>
              <a:t>Ejemplo erróneo</a:t>
            </a:r>
            <a:endParaRPr lang="es-AR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657" y="1196752"/>
            <a:ext cx="619125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748" y="3933056"/>
            <a:ext cx="6134100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450482" y="333485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800" dirty="0" smtClean="0"/>
              <a:t>Ejemplo correcto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7865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OCP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AR" dirty="0" smtClean="0"/>
              <a:t>Principio Abierto/Cerrado</a:t>
            </a:r>
          </a:p>
          <a:p>
            <a:pPr marL="0" indent="0" algn="ctr">
              <a:buNone/>
            </a:pPr>
            <a:endParaRPr lang="es-AR" dirty="0" smtClean="0"/>
          </a:p>
          <a:p>
            <a:pPr marL="0" indent="0" algn="ctr">
              <a:buNone/>
            </a:pPr>
            <a:r>
              <a:rPr lang="es-AR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Una clase debería </a:t>
            </a:r>
            <a:r>
              <a:rPr lang="es-AR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ser </a:t>
            </a:r>
            <a:r>
              <a:rPr lang="es-AR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abierta </a:t>
            </a:r>
            <a:r>
              <a:rPr lang="es-AR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para la ampliación, pero </a:t>
            </a:r>
            <a:r>
              <a:rPr lang="es-AR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cerrada </a:t>
            </a:r>
            <a:r>
              <a:rPr lang="es-AR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para su modificación.</a:t>
            </a:r>
          </a:p>
        </p:txBody>
      </p:sp>
    </p:spTree>
    <p:extLst>
      <p:ext uri="{BB962C8B-B14F-4D97-AF65-F5344CB8AC3E}">
        <p14:creationId xmlns:p14="http://schemas.microsoft.com/office/powerpoint/2010/main" val="254268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OPC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Abiertos para la extensión: extender el comportamiento.</a:t>
            </a:r>
          </a:p>
          <a:p>
            <a:r>
              <a:rPr lang="es-AR" dirty="0" smtClean="0"/>
              <a:t>Cerrados para la modificación: extender el comportamiento no es modificar el código ya creado.</a:t>
            </a:r>
          </a:p>
          <a:p>
            <a:endParaRPr lang="es-AR" dirty="0"/>
          </a:p>
          <a:p>
            <a:r>
              <a:rPr lang="es-AR" dirty="0" smtClean="0"/>
              <a:t>Sin modificar el módulo, como se puede hacer para que haga otra cosa? ABSTRACCION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41204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OCP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Abstracciones </a:t>
            </a:r>
            <a:r>
              <a:rPr lang="es-AR" dirty="0" smtClean="0">
                <a:sym typeface="Wingdings" pitchFamily="2" charset="2"/>
              </a:rPr>
              <a:t> Clases Abstractas</a:t>
            </a:r>
          </a:p>
          <a:p>
            <a:r>
              <a:rPr lang="es-AR" dirty="0" smtClean="0">
                <a:sym typeface="Wingdings" pitchFamily="2" charset="2"/>
              </a:rPr>
              <a:t>Grupo de posibles comportamientos  clases derivadas</a:t>
            </a:r>
          </a:p>
          <a:p>
            <a:endParaRPr lang="es-AR" dirty="0">
              <a:sym typeface="Wingdings" pitchFamily="2" charset="2"/>
            </a:endParaRPr>
          </a:p>
          <a:p>
            <a:r>
              <a:rPr lang="es-AR" dirty="0" smtClean="0">
                <a:sym typeface="Wingdings" pitchFamily="2" charset="2"/>
              </a:rPr>
              <a:t>Patrones que aplican OCP: </a:t>
            </a:r>
            <a:r>
              <a:rPr lang="es-AR" dirty="0" err="1" smtClean="0">
                <a:sym typeface="Wingdings" pitchFamily="2" charset="2"/>
              </a:rPr>
              <a:t>Strategy</a:t>
            </a:r>
            <a:r>
              <a:rPr lang="es-AR" dirty="0" smtClean="0">
                <a:sym typeface="Wingdings" pitchFamily="2" charset="2"/>
              </a:rPr>
              <a:t> y </a:t>
            </a:r>
            <a:r>
              <a:rPr lang="es-AR" dirty="0" err="1" smtClean="0">
                <a:sym typeface="Wingdings" pitchFamily="2" charset="2"/>
              </a:rPr>
              <a:t>Template</a:t>
            </a:r>
            <a:r>
              <a:rPr lang="es-AR" dirty="0" smtClean="0">
                <a:sym typeface="Wingdings" pitchFamily="2" charset="2"/>
              </a:rPr>
              <a:t> </a:t>
            </a:r>
            <a:r>
              <a:rPr lang="es-AR" dirty="0" err="1" smtClean="0">
                <a:sym typeface="Wingdings" pitchFamily="2" charset="2"/>
              </a:rPr>
              <a:t>Method</a:t>
            </a:r>
            <a:r>
              <a:rPr lang="es-AR" dirty="0" smtClean="0">
                <a:sym typeface="Wingdings" pitchFamily="2" charset="2"/>
              </a:rPr>
              <a:t>: Representan una separación de una funcionalidad genérica de la implementación detallada.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6586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LSP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AR" dirty="0" smtClean="0"/>
              <a:t>Principio de Sustitución de </a:t>
            </a:r>
            <a:r>
              <a:rPr lang="es-AR" dirty="0" err="1" smtClean="0"/>
              <a:t>Liskov</a:t>
            </a:r>
            <a:endParaRPr lang="es-AR" dirty="0" smtClean="0"/>
          </a:p>
          <a:p>
            <a:pPr marL="0" indent="0" algn="ctr">
              <a:buNone/>
            </a:pPr>
            <a:endParaRPr lang="es-AR" dirty="0"/>
          </a:p>
          <a:p>
            <a:pPr marL="0" indent="0" algn="ctr">
              <a:buNone/>
            </a:pPr>
            <a:r>
              <a:rPr lang="es-AR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Los subtipos deben ser sustituibles por sus tipos </a:t>
            </a:r>
            <a:r>
              <a:rPr lang="es-AR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base.</a:t>
            </a:r>
            <a:endParaRPr lang="es-AR" sz="4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66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DIP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s-AR" dirty="0" smtClean="0"/>
              <a:t>Principio de Inversión de Dependencia</a:t>
            </a:r>
          </a:p>
          <a:p>
            <a:pPr marL="0" indent="0" algn="ctr">
              <a:buNone/>
            </a:pPr>
            <a:endParaRPr lang="es-AR" dirty="0"/>
          </a:p>
          <a:p>
            <a:pPr marL="0" indent="0" algn="ctr">
              <a:buNone/>
            </a:pPr>
            <a:r>
              <a:rPr lang="es-AR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Los módulos de alto nivel no deben depender de los módulos de menor nivel.</a:t>
            </a:r>
          </a:p>
          <a:p>
            <a:pPr marL="0" indent="0" algn="ctr">
              <a:buNone/>
            </a:pPr>
            <a:r>
              <a:rPr lang="es-AR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Las abstracciones no deben depender de los detalles. Los detalles deben depender de las abstracciones.</a:t>
            </a:r>
            <a:endParaRPr lang="es-AR" sz="4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019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DIP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En diseño estructurado la dependencia es desde los módulos de mayor nivel a los módulos de menor nivel.</a:t>
            </a:r>
          </a:p>
          <a:p>
            <a:r>
              <a:rPr lang="es-AR" dirty="0" smtClean="0"/>
              <a:t>Un buen diseño en OO es con la dependencia invertida.</a:t>
            </a:r>
          </a:p>
          <a:p>
            <a:r>
              <a:rPr lang="es-AR" dirty="0" smtClean="0"/>
              <a:t>Una política no puede depender de su implementación.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370328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321</Words>
  <Application>Microsoft Office PowerPoint</Application>
  <PresentationFormat>Presentación en pantalla (4:3)</PresentationFormat>
  <Paragraphs>58</Paragraphs>
  <Slides>12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Patrones de Diseño</vt:lpstr>
      <vt:lpstr>SRP</vt:lpstr>
      <vt:lpstr>Ejemplo erróneo</vt:lpstr>
      <vt:lpstr>OCP</vt:lpstr>
      <vt:lpstr>OPC</vt:lpstr>
      <vt:lpstr>OCP</vt:lpstr>
      <vt:lpstr>LSP</vt:lpstr>
      <vt:lpstr>DIP</vt:lpstr>
      <vt:lpstr>DIP</vt:lpstr>
      <vt:lpstr>DIP</vt:lpstr>
      <vt:lpstr>DIP 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Patrones de Diseño</dc:title>
  <dc:creator>Victor</dc:creator>
  <cp:lastModifiedBy>Victor</cp:lastModifiedBy>
  <cp:revision>13</cp:revision>
  <dcterms:created xsi:type="dcterms:W3CDTF">2011-10-25T20:55:42Z</dcterms:created>
  <dcterms:modified xsi:type="dcterms:W3CDTF">2011-10-27T12:18:28Z</dcterms:modified>
</cp:coreProperties>
</file>