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8" r:id="rId5"/>
    <p:sldId id="264" r:id="rId6"/>
    <p:sldId id="257" r:id="rId7"/>
    <p:sldId id="261" r:id="rId8"/>
    <p:sldId id="263" r:id="rId9"/>
    <p:sldId id="262" r:id="rId10"/>
    <p:sldId id="267" r:id="rId11"/>
    <p:sldId id="25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3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3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79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8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68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1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80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0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4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9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9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8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0E7C-741B-4AB9-AC0A-6EF251B85EA5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C02A80-90FB-4BC1-8D14-B4380DBCF7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Fontes de Pesquisa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3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para melhorar a escrita.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http://rogeriofvieira.com</a:t>
            </a:r>
          </a:p>
        </p:txBody>
      </p:sp>
    </p:spTree>
    <p:extLst>
      <p:ext uri="{BB962C8B-B14F-4D97-AF65-F5344CB8AC3E}">
        <p14:creationId xmlns:p14="http://schemas.microsoft.com/office/powerpoint/2010/main" val="269722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Coordenação de Aperfeiçoamento de Pessoal de Nível Superior (CAPES)</a:t>
            </a:r>
          </a:p>
        </p:txBody>
      </p:sp>
    </p:spTree>
    <p:extLst>
      <p:ext uri="{BB962C8B-B14F-4D97-AF65-F5344CB8AC3E}">
        <p14:creationId xmlns:p14="http://schemas.microsoft.com/office/powerpoint/2010/main" val="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Fontes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As referências são a base do trabalho.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Todas as fontes de pesquisa são confiáveis?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Pesquisar apenas no Google é suficiente?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Utilizar fontes de Pesquisa Especializadas.</a:t>
            </a:r>
          </a:p>
        </p:txBody>
      </p:sp>
    </p:spTree>
    <p:extLst>
      <p:ext uri="{BB962C8B-B14F-4D97-AF65-F5344CB8AC3E}">
        <p14:creationId xmlns:p14="http://schemas.microsoft.com/office/powerpoint/2010/main" val="41634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60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Periódicos CAPES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http://www-periodicos-capes-gov-br.ez338.periodicos.capes.gov.br/index.php?option=com_pmetabusca&amp;mn=70&amp;smn=78&amp;sfx=find-ej-1&amp;type=p&amp;sfx=buscaRapida&amp;Itemid=120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67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Digital de Teses e Dissertações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USP: http://www.teses.usp.br/</a:t>
            </a:r>
          </a:p>
          <a:p>
            <a:endParaRPr lang="pt-BR" dirty="0"/>
          </a:p>
          <a:p>
            <a:r>
              <a:rPr lang="pt-BR" dirty="0"/>
              <a:t>UFU: https://repositorio.ufu.br/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9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do IBGE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http://biblioteca.ibge.gov.br/index.php/biblioteca-catalogo?view=detalhes&amp;id=295871</a:t>
            </a:r>
            <a:endParaRPr lang="pt-BR" dirty="0"/>
          </a:p>
          <a:p>
            <a:r>
              <a:rPr lang="pt-BR" u="sng" dirty="0"/>
              <a:t>http://www.ibge.gov.br/home/estatistica/populacao/acessoainternet/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24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Central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http://www.bcb.gov.br/pt-br/#!/home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08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Ministério da Industria e Comércio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http://www.mdic.gov.br/comercio-exterior/estatisticas-de-comercio-exterior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6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Online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Univesp</a:t>
            </a:r>
            <a:r>
              <a:rPr lang="pt-BR" dirty="0"/>
              <a:t> : http://univesptv.cmais.com.br/</a:t>
            </a:r>
          </a:p>
          <a:p>
            <a:endParaRPr lang="pt-BR" dirty="0"/>
          </a:p>
          <a:p>
            <a:r>
              <a:rPr lang="pt-BR" dirty="0" err="1"/>
              <a:t>VEduca</a:t>
            </a:r>
            <a:r>
              <a:rPr lang="pt-BR" dirty="0"/>
              <a:t>: http://www.veduca.com.br/cursos</a:t>
            </a:r>
          </a:p>
          <a:p>
            <a:endParaRPr lang="pt-BR" dirty="0"/>
          </a:p>
          <a:p>
            <a:r>
              <a:rPr lang="pt-BR" dirty="0" err="1"/>
              <a:t>Coursera</a:t>
            </a:r>
            <a:r>
              <a:rPr lang="pt-BR" dirty="0"/>
              <a:t>: https://pt.coursera.org/browse/computer-science</a:t>
            </a:r>
          </a:p>
          <a:p>
            <a:endParaRPr lang="pt-BR" dirty="0"/>
          </a:p>
          <a:p>
            <a:r>
              <a:rPr lang="pt-BR" dirty="0" err="1"/>
              <a:t>TimTec</a:t>
            </a:r>
            <a:r>
              <a:rPr lang="pt-BR" dirty="0"/>
              <a:t>: http://timtec.com.br/pt/lista-de-cursos/</a:t>
            </a:r>
          </a:p>
        </p:txBody>
      </p:sp>
    </p:spTree>
    <p:extLst>
      <p:ext uri="{BB962C8B-B14F-4D97-AF65-F5344CB8AC3E}">
        <p14:creationId xmlns:p14="http://schemas.microsoft.com/office/powerpoint/2010/main" val="1404247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</TotalTime>
  <Words>267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Fontes de Pesquisa</vt:lpstr>
      <vt:lpstr>Todas Fontes de Pesquisa</vt:lpstr>
      <vt:lpstr>Biblioteca</vt:lpstr>
      <vt:lpstr>Periódicos CAPES</vt:lpstr>
      <vt:lpstr>Biblioteca Digital de Teses e Dissertações</vt:lpstr>
      <vt:lpstr>Biblioteca do IBGE</vt:lpstr>
      <vt:lpstr>Banco Central</vt:lpstr>
      <vt:lpstr>Ministério da Industria e Comércio</vt:lpstr>
      <vt:lpstr>Cursos Online</vt:lpstr>
      <vt:lpstr>Fontes para melhorar a escrita.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CTI</dc:creator>
  <cp:lastModifiedBy>Cícero Costa</cp:lastModifiedBy>
  <cp:revision>17</cp:revision>
  <dcterms:created xsi:type="dcterms:W3CDTF">2017-02-09T21:32:07Z</dcterms:created>
  <dcterms:modified xsi:type="dcterms:W3CDTF">2017-03-28T01:25:46Z</dcterms:modified>
</cp:coreProperties>
</file>