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A6F5E-DADE-41C7-B3F7-1469F246DBAF}" v="152" dt="2023-11-30T18:54:17.086"/>
    <p1510:client id="{5C6CEFA5-96DF-FFFF-C9ED-1DCD14C4499A}" v="39" dt="2023-12-02T02:58:30.791"/>
    <p1510:client id="{DF90A64A-BED0-8CAE-DE31-958B00DA0FD4}" v="578" dt="2023-12-02T00:39:38.909"/>
    <p1510:client id="{E666CCC1-0A2F-A4B2-11A4-8C7CF6A43AF1}" v="177" dt="2023-12-01T19:12:1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55DD5-9C3B-4931-B81D-12D4872734A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7554D6-BD22-4907-8F10-1BD12175F40B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Outcomes</a:t>
          </a:r>
          <a:endParaRPr lang="en-US" dirty="0"/>
        </a:p>
      </dgm:t>
    </dgm:pt>
    <dgm:pt modelId="{303841CD-D1A7-404A-8255-C83770B9ABF1}" type="parTrans" cxnId="{1C5B3FBC-EC27-42FE-8105-B4E4B3E8E803}">
      <dgm:prSet/>
      <dgm:spPr/>
      <dgm:t>
        <a:bodyPr/>
        <a:lstStyle/>
        <a:p>
          <a:endParaRPr lang="en-US"/>
        </a:p>
      </dgm:t>
    </dgm:pt>
    <dgm:pt modelId="{BB8567F4-541D-480E-822F-899FCF69A392}" type="sibTrans" cxnId="{1C5B3FBC-EC27-42FE-8105-B4E4B3E8E803}">
      <dgm:prSet/>
      <dgm:spPr/>
      <dgm:t>
        <a:bodyPr/>
        <a:lstStyle/>
        <a:p>
          <a:endParaRPr lang="en-US"/>
        </a:p>
      </dgm:t>
    </dgm:pt>
    <dgm:pt modelId="{23DB2118-D15C-4381-8856-659AEC7285FC}">
      <dgm:prSet phldrT="[Text]" phldr="0"/>
      <dgm:spPr/>
      <dgm:t>
        <a:bodyPr/>
        <a:lstStyle/>
        <a:p>
          <a:pPr rtl="0"/>
          <a:r>
            <a:rPr lang="en-US" b="1" dirty="0"/>
            <a:t>Django Development Success</a:t>
          </a:r>
          <a:endParaRPr lang="en-US" dirty="0"/>
        </a:p>
      </dgm:t>
    </dgm:pt>
    <dgm:pt modelId="{293C88F0-E170-4CC5-A647-EC3BD679DB3E}" type="parTrans" cxnId="{8A150FDB-2B8B-4CE2-8CE7-AD9C55A5D843}">
      <dgm:prSet/>
      <dgm:spPr/>
      <dgm:t>
        <a:bodyPr/>
        <a:lstStyle/>
        <a:p>
          <a:endParaRPr lang="en-US"/>
        </a:p>
      </dgm:t>
    </dgm:pt>
    <dgm:pt modelId="{D8D58507-710F-47F3-8C6D-60AB84958E9B}" type="sibTrans" cxnId="{8A150FDB-2B8B-4CE2-8CE7-AD9C55A5D843}">
      <dgm:prSet/>
      <dgm:spPr/>
      <dgm:t>
        <a:bodyPr/>
        <a:lstStyle/>
        <a:p>
          <a:endParaRPr lang="en-US"/>
        </a:p>
      </dgm:t>
    </dgm:pt>
    <dgm:pt modelId="{F9529150-0609-4DFC-9619-93E49DD4D9B3}">
      <dgm:prSet phldrT="[Text]" phldr="0"/>
      <dgm:spPr/>
      <dgm:t>
        <a:bodyPr/>
        <a:lstStyle/>
        <a:p>
          <a:pPr rtl="0"/>
          <a:r>
            <a:rPr lang="en-US" b="1" dirty="0"/>
            <a:t>Efficient Collaboration via GitHub</a:t>
          </a:r>
        </a:p>
      </dgm:t>
    </dgm:pt>
    <dgm:pt modelId="{554027BF-D847-4B22-8D44-FA7178B82647}" type="parTrans" cxnId="{5E69476A-BAAD-4D62-80C8-FA08ABE42AFA}">
      <dgm:prSet/>
      <dgm:spPr/>
      <dgm:t>
        <a:bodyPr/>
        <a:lstStyle/>
        <a:p>
          <a:endParaRPr lang="en-US"/>
        </a:p>
      </dgm:t>
    </dgm:pt>
    <dgm:pt modelId="{CD68ED74-7AA5-4623-9A42-A2F67269100B}" type="sibTrans" cxnId="{5E69476A-BAAD-4D62-80C8-FA08ABE42AFA}">
      <dgm:prSet/>
      <dgm:spPr/>
      <dgm:t>
        <a:bodyPr/>
        <a:lstStyle/>
        <a:p>
          <a:endParaRPr lang="en-US"/>
        </a:p>
      </dgm:t>
    </dgm:pt>
    <dgm:pt modelId="{37105B93-1E69-4FB3-ABE4-FE72813A0A35}">
      <dgm:prSet phldrT="[Text]" phldr="0"/>
      <dgm:spPr/>
      <dgm:t>
        <a:bodyPr/>
        <a:lstStyle/>
        <a:p>
          <a:pPr rtl="0"/>
          <a:r>
            <a:rPr lang="en-US" b="1" dirty="0"/>
            <a:t>Docker for Consistent Containerization</a:t>
          </a:r>
        </a:p>
      </dgm:t>
    </dgm:pt>
    <dgm:pt modelId="{6A1A96F3-E343-4EED-8D45-D777D38A0BE3}" type="parTrans" cxnId="{B250A741-417C-4392-9BCB-BA820B1D664B}">
      <dgm:prSet/>
      <dgm:spPr/>
      <dgm:t>
        <a:bodyPr/>
        <a:lstStyle/>
        <a:p>
          <a:endParaRPr lang="en-US"/>
        </a:p>
      </dgm:t>
    </dgm:pt>
    <dgm:pt modelId="{0123D057-5A2B-46F3-8777-B899E76EE4F2}" type="sibTrans" cxnId="{B250A741-417C-4392-9BCB-BA820B1D664B}">
      <dgm:prSet/>
      <dgm:spPr/>
      <dgm:t>
        <a:bodyPr/>
        <a:lstStyle/>
        <a:p>
          <a:endParaRPr lang="en-US"/>
        </a:p>
      </dgm:t>
    </dgm:pt>
    <dgm:pt modelId="{EF64549D-19C9-44B7-B4FF-A2FAE43677FB}">
      <dgm:prSet phldr="0"/>
      <dgm:spPr/>
      <dgm:t>
        <a:bodyPr/>
        <a:lstStyle/>
        <a:p>
          <a:pPr rtl="0"/>
          <a:r>
            <a:rPr lang="en-US" b="1" dirty="0"/>
            <a:t>Enhanced Functionality through Integration</a:t>
          </a:r>
          <a:endParaRPr lang="en-US" b="1" dirty="0">
            <a:latin typeface="Gill Sans Nova"/>
          </a:endParaRPr>
        </a:p>
      </dgm:t>
    </dgm:pt>
    <dgm:pt modelId="{162AD70D-DFEA-4428-9309-9547F4A5FF27}" type="parTrans" cxnId="{8E4D44FC-6903-48E2-92AB-171FB82F5060}">
      <dgm:prSet/>
      <dgm:spPr/>
    </dgm:pt>
    <dgm:pt modelId="{B5846246-43C6-4BFC-AFCE-9E2F446E53E5}" type="sibTrans" cxnId="{8E4D44FC-6903-48E2-92AB-171FB82F5060}">
      <dgm:prSet/>
      <dgm:spPr/>
    </dgm:pt>
    <dgm:pt modelId="{3E2CB9DF-8F01-435D-97FB-1B527569C501}">
      <dgm:prSet phldr="0"/>
      <dgm:spPr/>
      <dgm:t>
        <a:bodyPr/>
        <a:lstStyle/>
        <a:p>
          <a:pPr rtl="0"/>
          <a:r>
            <a:rPr lang="en-US" b="1" dirty="0"/>
            <a:t>CI/CD Pipeline Need Identified</a:t>
          </a:r>
          <a:endParaRPr lang="en-US" b="1" dirty="0">
            <a:latin typeface="Gill Sans Nova"/>
          </a:endParaRPr>
        </a:p>
      </dgm:t>
    </dgm:pt>
    <dgm:pt modelId="{1D8D3C42-C044-4002-895A-84B9B77C8419}" type="parTrans" cxnId="{BDDC64FF-B2D2-476C-84CE-75783CA69B7D}">
      <dgm:prSet/>
      <dgm:spPr/>
    </dgm:pt>
    <dgm:pt modelId="{019E4528-A691-4FD2-82E5-0FEC19149AD3}" type="sibTrans" cxnId="{BDDC64FF-B2D2-476C-84CE-75783CA69B7D}">
      <dgm:prSet/>
      <dgm:spPr/>
    </dgm:pt>
    <dgm:pt modelId="{C13B2560-9F41-4074-BFE7-6A4CD2D5DE69}">
      <dgm:prSet phldr="0"/>
      <dgm:spPr/>
      <dgm:t>
        <a:bodyPr/>
        <a:lstStyle/>
        <a:p>
          <a:pPr rtl="0"/>
          <a:r>
            <a:rPr lang="en-US" b="1" dirty="0"/>
            <a:t>Kubernetes Consideration for Scalability</a:t>
          </a:r>
          <a:endParaRPr lang="en-US" b="1" dirty="0">
            <a:latin typeface="Gill Sans Nova"/>
          </a:endParaRPr>
        </a:p>
      </dgm:t>
    </dgm:pt>
    <dgm:pt modelId="{4ED75C98-AE48-49F9-BB92-9C58F02C7A06}" type="parTrans" cxnId="{D1BA05B9-93F7-4582-97E5-CB9445EE1534}">
      <dgm:prSet/>
      <dgm:spPr/>
    </dgm:pt>
    <dgm:pt modelId="{4223D2F1-2A01-4A84-A909-CF57E6570FE6}" type="sibTrans" cxnId="{D1BA05B9-93F7-4582-97E5-CB9445EE1534}">
      <dgm:prSet/>
      <dgm:spPr/>
    </dgm:pt>
    <dgm:pt modelId="{06B1D8D7-A202-434E-87B6-87D0D783C5AB}">
      <dgm:prSet phldr="0"/>
      <dgm:spPr/>
      <dgm:t>
        <a:bodyPr/>
        <a:lstStyle/>
        <a:p>
          <a:pPr rtl="0"/>
          <a:r>
            <a:rPr lang="en-US" b="1" dirty="0"/>
            <a:t>Scalability Strategies Acknowledged</a:t>
          </a:r>
          <a:endParaRPr lang="en-US" b="1" dirty="0">
            <a:latin typeface="Gill Sans Nova"/>
          </a:endParaRPr>
        </a:p>
      </dgm:t>
    </dgm:pt>
    <dgm:pt modelId="{7A535F79-A65D-4D15-B966-744931077360}" type="parTrans" cxnId="{CD1D03A7-A572-4812-AB90-8803449B576B}">
      <dgm:prSet/>
      <dgm:spPr/>
    </dgm:pt>
    <dgm:pt modelId="{7AF88CB8-DF27-4E50-A09C-7636B91625E3}" type="sibTrans" cxnId="{CD1D03A7-A572-4812-AB90-8803449B576B}">
      <dgm:prSet/>
      <dgm:spPr/>
    </dgm:pt>
    <dgm:pt modelId="{B65C6E96-25C9-43DF-8706-E0877F3F8B02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Learnings</a:t>
          </a:r>
        </a:p>
      </dgm:t>
    </dgm:pt>
    <dgm:pt modelId="{420C238B-54AA-4B02-8241-795ED1D5CE6C}" type="parTrans" cxnId="{4CA13E5E-D686-417C-B15E-25306031B4CF}">
      <dgm:prSet/>
      <dgm:spPr/>
    </dgm:pt>
    <dgm:pt modelId="{1CA406FE-D7AD-41E4-AD02-50EC983048EE}" type="sibTrans" cxnId="{4CA13E5E-D686-417C-B15E-25306031B4CF}">
      <dgm:prSet/>
      <dgm:spPr/>
    </dgm:pt>
    <dgm:pt modelId="{D7D347D2-B9EB-40F6-BF62-6B679A9AC65B}">
      <dgm:prSet phldr="0"/>
      <dgm:spPr/>
      <dgm:t>
        <a:bodyPr/>
        <a:lstStyle/>
        <a:p>
          <a:r>
            <a:rPr lang="en-US" b="1" dirty="0"/>
            <a:t>High Availability Awareness</a:t>
          </a:r>
        </a:p>
      </dgm:t>
    </dgm:pt>
    <dgm:pt modelId="{297044C3-46C1-416F-98C7-BE9BCE3AEFC8}" type="parTrans" cxnId="{D96F11BE-C514-4B85-9042-7EB18430DE34}">
      <dgm:prSet/>
      <dgm:spPr/>
    </dgm:pt>
    <dgm:pt modelId="{B0E3B9AE-B619-4F96-9A11-204BA7DF9C6A}" type="sibTrans" cxnId="{D96F11BE-C514-4B85-9042-7EB18430DE34}">
      <dgm:prSet/>
      <dgm:spPr/>
    </dgm:pt>
    <dgm:pt modelId="{FBAF3A8C-2CCB-44E9-A16B-42C1CE33EACE}">
      <dgm:prSet phldr="0"/>
      <dgm:spPr/>
      <dgm:t>
        <a:bodyPr/>
        <a:lstStyle/>
        <a:p>
          <a:pPr rtl="0"/>
          <a:r>
            <a:rPr lang="en-US" b="1" dirty="0"/>
            <a:t>Django Development </a:t>
          </a:r>
          <a:r>
            <a:rPr lang="en-US" b="1" dirty="0">
              <a:latin typeface="Gill Sans Nova"/>
            </a:rPr>
            <a:t>Proficiency</a:t>
          </a:r>
          <a:endParaRPr lang="en-US" b="0" dirty="0">
            <a:latin typeface="Gill Sans Nova"/>
          </a:endParaRPr>
        </a:p>
      </dgm:t>
    </dgm:pt>
    <dgm:pt modelId="{E431B31C-AD05-405C-B975-BBB99C6CEEE0}" type="parTrans" cxnId="{02A4B034-2A18-4A30-9C46-0B0EB3B4EE34}">
      <dgm:prSet/>
      <dgm:spPr/>
    </dgm:pt>
    <dgm:pt modelId="{D0CF700B-57D9-4E40-B7ED-6269FF831CC2}" type="sibTrans" cxnId="{02A4B034-2A18-4A30-9C46-0B0EB3B4EE34}">
      <dgm:prSet/>
      <dgm:spPr/>
    </dgm:pt>
    <dgm:pt modelId="{E3067CD5-C6F0-480B-8B88-FCFAA537719B}">
      <dgm:prSet phldr="0"/>
      <dgm:spPr/>
      <dgm:t>
        <a:bodyPr/>
        <a:lstStyle/>
        <a:p>
          <a:pPr rtl="0"/>
          <a:r>
            <a:rPr lang="en-US" b="1" dirty="0"/>
            <a:t>Containerization Insights with Docker</a:t>
          </a:r>
          <a:endParaRPr lang="en-US" b="1" dirty="0">
            <a:latin typeface="Gill Sans Nova"/>
          </a:endParaRPr>
        </a:p>
      </dgm:t>
    </dgm:pt>
    <dgm:pt modelId="{7E899525-7F9C-43CF-A4EB-02574CC6B439}" type="parTrans" cxnId="{B5F1984A-C9F9-4312-8C5E-FAFD91AB8B03}">
      <dgm:prSet/>
      <dgm:spPr/>
    </dgm:pt>
    <dgm:pt modelId="{DCACC457-0C7D-4AD0-B2E4-63D14F6E393E}" type="sibTrans" cxnId="{B5F1984A-C9F9-4312-8C5E-FAFD91AB8B03}">
      <dgm:prSet/>
      <dgm:spPr/>
    </dgm:pt>
    <dgm:pt modelId="{D49FE921-380F-4B3B-963E-6969CBACA6D1}">
      <dgm:prSet phldr="0"/>
      <dgm:spPr/>
      <dgm:t>
        <a:bodyPr/>
        <a:lstStyle/>
        <a:p>
          <a:pPr rtl="0"/>
          <a:r>
            <a:rPr lang="en-US" b="1" dirty="0"/>
            <a:t>Technology Integration Expertise</a:t>
          </a:r>
          <a:endParaRPr lang="en-US" b="1" dirty="0">
            <a:latin typeface="Gill Sans Nova"/>
          </a:endParaRPr>
        </a:p>
      </dgm:t>
    </dgm:pt>
    <dgm:pt modelId="{52492234-23B2-42FE-BEA2-4154CFE779BE}" type="parTrans" cxnId="{7D375545-86A9-4E0C-9BB1-6AA50013331E}">
      <dgm:prSet/>
      <dgm:spPr/>
    </dgm:pt>
    <dgm:pt modelId="{639D54D1-E732-446F-A55F-EC3E7F8200DC}" type="sibTrans" cxnId="{7D375545-86A9-4E0C-9BB1-6AA50013331E}">
      <dgm:prSet/>
      <dgm:spPr/>
    </dgm:pt>
    <dgm:pt modelId="{6854ECC1-DD97-411D-A78A-C64EAFFEBD46}">
      <dgm:prSet phldr="0"/>
      <dgm:spPr/>
      <dgm:t>
        <a:bodyPr/>
        <a:lstStyle/>
        <a:p>
          <a:pPr rtl="0"/>
          <a:r>
            <a:rPr lang="en-US" b="1" dirty="0"/>
            <a:t>Importance of CI/CD Pipelines</a:t>
          </a:r>
          <a:endParaRPr lang="en-US" b="1" dirty="0">
            <a:latin typeface="Gill Sans Nova"/>
          </a:endParaRPr>
        </a:p>
      </dgm:t>
    </dgm:pt>
    <dgm:pt modelId="{EF9B7CB0-82C6-4E65-A1B0-8BE87C69200F}" type="parTrans" cxnId="{BA07D21E-5947-42F2-907D-765F5D8EBF8E}">
      <dgm:prSet/>
      <dgm:spPr/>
    </dgm:pt>
    <dgm:pt modelId="{71CD07E0-056E-4B26-9182-3D000CBE9B9A}" type="sibTrans" cxnId="{BA07D21E-5947-42F2-907D-765F5D8EBF8E}">
      <dgm:prSet/>
      <dgm:spPr/>
    </dgm:pt>
    <dgm:pt modelId="{7C829DB7-53DC-4912-A6D8-42C4BBAA91F1}">
      <dgm:prSet phldr="0"/>
      <dgm:spPr/>
      <dgm:t>
        <a:bodyPr/>
        <a:lstStyle/>
        <a:p>
          <a:pPr rtl="0"/>
          <a:r>
            <a:rPr lang="en-US" b="1" dirty="0"/>
            <a:t>Considerations for Orchestration</a:t>
          </a:r>
          <a:endParaRPr lang="en-US" b="1" dirty="0">
            <a:latin typeface="Gill Sans Nova"/>
          </a:endParaRPr>
        </a:p>
      </dgm:t>
    </dgm:pt>
    <dgm:pt modelId="{212C7F96-8A1E-423C-B83C-B59F74EAD62D}" type="parTrans" cxnId="{820971CA-A02B-44E4-BD3A-1A253746D944}">
      <dgm:prSet/>
      <dgm:spPr/>
    </dgm:pt>
    <dgm:pt modelId="{EE0BAB6B-2194-4CA1-BA8C-22FE937E12B4}" type="sibTrans" cxnId="{820971CA-A02B-44E4-BD3A-1A253746D944}">
      <dgm:prSet/>
      <dgm:spPr/>
    </dgm:pt>
    <dgm:pt modelId="{46000E00-830A-4C2B-9BD1-A806D99B4FB6}">
      <dgm:prSet phldr="0"/>
      <dgm:spPr/>
      <dgm:t>
        <a:bodyPr/>
        <a:lstStyle/>
        <a:p>
          <a:pPr rtl="0"/>
          <a:r>
            <a:rPr lang="en-US" b="1" dirty="0"/>
            <a:t>High Availability Design Awareness</a:t>
          </a:r>
          <a:endParaRPr lang="en-US" b="1" dirty="0">
            <a:latin typeface="Gill Sans Nova"/>
          </a:endParaRPr>
        </a:p>
      </dgm:t>
    </dgm:pt>
    <dgm:pt modelId="{30E19C2A-C4CC-4DFF-A3AD-9DD60B1F4266}" type="parTrans" cxnId="{A2694A8B-6D69-49BF-BB7E-95AFE96BE57A}">
      <dgm:prSet/>
      <dgm:spPr/>
    </dgm:pt>
    <dgm:pt modelId="{06E971FA-EA20-40AA-ACEB-4D517FD188D8}" type="sibTrans" cxnId="{A2694A8B-6D69-49BF-BB7E-95AFE96BE57A}">
      <dgm:prSet/>
      <dgm:spPr/>
    </dgm:pt>
    <dgm:pt modelId="{6D470546-F379-4E35-8415-E4F4554ECFFB}">
      <dgm:prSet phldr="0"/>
      <dgm:spPr/>
      <dgm:t>
        <a:bodyPr/>
        <a:lstStyle/>
        <a:p>
          <a:pPr rtl="0"/>
          <a:r>
            <a:rPr lang="en-US" b="1" dirty="0"/>
            <a:t>Scalability Strategies Exploration</a:t>
          </a:r>
          <a:endParaRPr lang="en-US" b="1" dirty="0">
            <a:latin typeface="Gill Sans Nova"/>
          </a:endParaRPr>
        </a:p>
      </dgm:t>
    </dgm:pt>
    <dgm:pt modelId="{7823CD49-C288-4D40-8709-83F82A95C5AE}" type="parTrans" cxnId="{8FBDCF3A-2C3C-4077-ADEB-FAF2BEABB9E7}">
      <dgm:prSet/>
      <dgm:spPr/>
    </dgm:pt>
    <dgm:pt modelId="{22581C3F-3179-4037-AC9D-14BD79EBD3A4}" type="sibTrans" cxnId="{8FBDCF3A-2C3C-4077-ADEB-FAF2BEABB9E7}">
      <dgm:prSet/>
      <dgm:spPr/>
    </dgm:pt>
    <dgm:pt modelId="{F4664AA2-D63F-45D6-9490-4BA7C684A2FA}">
      <dgm:prSet phldr="0"/>
      <dgm:spPr/>
      <dgm:t>
        <a:bodyPr/>
        <a:lstStyle/>
        <a:p>
          <a:pPr rtl="0"/>
          <a:r>
            <a:rPr lang="en-US" b="1" dirty="0"/>
            <a:t>Continuous Improvement Mindset</a:t>
          </a:r>
          <a:endParaRPr lang="en-US" b="1" dirty="0">
            <a:latin typeface="Gill Sans Nova"/>
          </a:endParaRPr>
        </a:p>
      </dgm:t>
    </dgm:pt>
    <dgm:pt modelId="{0AFEDDF9-8963-429B-B6FD-4F4685CDCA7F}" type="parTrans" cxnId="{EE100B14-5A62-494A-8219-D5775E230A60}">
      <dgm:prSet/>
      <dgm:spPr/>
    </dgm:pt>
    <dgm:pt modelId="{E26AE8D1-43C6-4F3B-B9A8-FE36927DC423}" type="sibTrans" cxnId="{EE100B14-5A62-494A-8219-D5775E230A60}">
      <dgm:prSet/>
      <dgm:spPr/>
    </dgm:pt>
    <dgm:pt modelId="{DFB00D27-8A5B-4750-A5EA-F3602417016F}">
      <dgm:prSet phldr="0"/>
      <dgm:spPr/>
      <dgm:t>
        <a:bodyPr/>
        <a:lstStyle/>
        <a:p>
          <a:r>
            <a:rPr lang="en-US" b="1" dirty="0">
              <a:latin typeface="Gill Sans Nova"/>
            </a:rPr>
            <a:t>Effective</a:t>
          </a:r>
          <a:r>
            <a:rPr lang="en-US" b="1" dirty="0"/>
            <a:t> Use of GitHub</a:t>
          </a:r>
          <a:endParaRPr lang="en-US" dirty="0"/>
        </a:p>
      </dgm:t>
    </dgm:pt>
    <dgm:pt modelId="{F3A63468-DA0F-4EBE-AAEC-E9663138881C}" type="parTrans" cxnId="{8542206D-8C25-494D-92C7-5BA95EF2D078}">
      <dgm:prSet/>
      <dgm:spPr/>
    </dgm:pt>
    <dgm:pt modelId="{AF834CA4-3BD8-4E34-9566-471560D7851F}" type="sibTrans" cxnId="{8542206D-8C25-494D-92C7-5BA95EF2D078}">
      <dgm:prSet/>
      <dgm:spPr/>
    </dgm:pt>
    <dgm:pt modelId="{94EFB5E4-DD27-4A99-BE22-F9B13AF4F3F4}" type="pres">
      <dgm:prSet presAssocID="{37355DD5-9C3B-4931-B81D-12D4872734A3}" presName="linear" presStyleCnt="0">
        <dgm:presLayoutVars>
          <dgm:animLvl val="lvl"/>
          <dgm:resizeHandles val="exact"/>
        </dgm:presLayoutVars>
      </dgm:prSet>
      <dgm:spPr/>
    </dgm:pt>
    <dgm:pt modelId="{C75D1F7F-E8CD-4A0C-B498-1C60889DEAC4}" type="pres">
      <dgm:prSet presAssocID="{537554D6-BD22-4907-8F10-1BD12175F4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98E424-C9EE-42FE-BA76-F07B675FCEA2}" type="pres">
      <dgm:prSet presAssocID="{537554D6-BD22-4907-8F10-1BD12175F40B}" presName="childText" presStyleLbl="revTx" presStyleIdx="0" presStyleCnt="2">
        <dgm:presLayoutVars>
          <dgm:bulletEnabled val="1"/>
        </dgm:presLayoutVars>
      </dgm:prSet>
      <dgm:spPr/>
    </dgm:pt>
    <dgm:pt modelId="{102428D2-0451-453E-A4FA-69F2834FD06D}" type="pres">
      <dgm:prSet presAssocID="{B65C6E96-25C9-43DF-8706-E0877F3F8B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2D3DA1-A82A-4BBF-99FE-13980625C2FB}" type="pres">
      <dgm:prSet presAssocID="{B65C6E96-25C9-43DF-8706-E0877F3F8B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9D4600-6D44-4703-8149-B49661698734}" type="presOf" srcId="{D49FE921-380F-4B3B-963E-6969CBACA6D1}" destId="{EE2D3DA1-A82A-4BBF-99FE-13980625C2FB}" srcOrd="0" destOrd="3" presId="urn:microsoft.com/office/officeart/2005/8/layout/vList2"/>
    <dgm:cxn modelId="{6BFF3F01-33C5-466C-AD7D-57570BB4EEAB}" type="presOf" srcId="{06B1D8D7-A202-434E-87B6-87D0D783C5AB}" destId="{C298E424-C9EE-42FE-BA76-F07B675FCEA2}" srcOrd="0" destOrd="7" presId="urn:microsoft.com/office/officeart/2005/8/layout/vList2"/>
    <dgm:cxn modelId="{ED01E605-E14C-49D6-A156-AC6062E4ABC6}" type="presOf" srcId="{FBAF3A8C-2CCB-44E9-A16B-42C1CE33EACE}" destId="{EE2D3DA1-A82A-4BBF-99FE-13980625C2FB}" srcOrd="0" destOrd="0" presId="urn:microsoft.com/office/officeart/2005/8/layout/vList2"/>
    <dgm:cxn modelId="{EE100B14-5A62-494A-8219-D5775E230A60}" srcId="{B65C6E96-25C9-43DF-8706-E0877F3F8B02}" destId="{F4664AA2-D63F-45D6-9490-4BA7C684A2FA}" srcOrd="8" destOrd="0" parTransId="{0AFEDDF9-8963-429B-B6FD-4F4685CDCA7F}" sibTransId="{E26AE8D1-43C6-4F3B-B9A8-FE36927DC423}"/>
    <dgm:cxn modelId="{BA07D21E-5947-42F2-907D-765F5D8EBF8E}" srcId="{B65C6E96-25C9-43DF-8706-E0877F3F8B02}" destId="{6854ECC1-DD97-411D-A78A-C64EAFFEBD46}" srcOrd="4" destOrd="0" parTransId="{EF9B7CB0-82C6-4E65-A1B0-8BE87C69200F}" sibTransId="{71CD07E0-056E-4B26-9182-3D000CBE9B9A}"/>
    <dgm:cxn modelId="{02A4B034-2A18-4A30-9C46-0B0EB3B4EE34}" srcId="{B65C6E96-25C9-43DF-8706-E0877F3F8B02}" destId="{FBAF3A8C-2CCB-44E9-A16B-42C1CE33EACE}" srcOrd="0" destOrd="0" parTransId="{E431B31C-AD05-405C-B975-BBB99C6CEEE0}" sibTransId="{D0CF700B-57D9-4E40-B7ED-6269FF831CC2}"/>
    <dgm:cxn modelId="{8FBDCF3A-2C3C-4077-ADEB-FAF2BEABB9E7}" srcId="{B65C6E96-25C9-43DF-8706-E0877F3F8B02}" destId="{6D470546-F379-4E35-8415-E4F4554ECFFB}" srcOrd="7" destOrd="0" parTransId="{7823CD49-C288-4D40-8709-83F82A95C5AE}" sibTransId="{22581C3F-3179-4037-AC9D-14BD79EBD3A4}"/>
    <dgm:cxn modelId="{9853025B-530E-4963-B3FD-B30CF54DA2E1}" type="presOf" srcId="{3E2CB9DF-8F01-435D-97FB-1B527569C501}" destId="{C298E424-C9EE-42FE-BA76-F07B675FCEA2}" srcOrd="0" destOrd="4" presId="urn:microsoft.com/office/officeart/2005/8/layout/vList2"/>
    <dgm:cxn modelId="{82C1EE5D-540E-45B1-AFFC-B842EC5BEA1F}" type="presOf" srcId="{46000E00-830A-4C2B-9BD1-A806D99B4FB6}" destId="{EE2D3DA1-A82A-4BBF-99FE-13980625C2FB}" srcOrd="0" destOrd="6" presId="urn:microsoft.com/office/officeart/2005/8/layout/vList2"/>
    <dgm:cxn modelId="{4CA13E5E-D686-417C-B15E-25306031B4CF}" srcId="{37355DD5-9C3B-4931-B81D-12D4872734A3}" destId="{B65C6E96-25C9-43DF-8706-E0877F3F8B02}" srcOrd="1" destOrd="0" parTransId="{420C238B-54AA-4B02-8241-795ED1D5CE6C}" sibTransId="{1CA406FE-D7AD-41E4-AD02-50EC983048EE}"/>
    <dgm:cxn modelId="{B250A741-417C-4392-9BCB-BA820B1D664B}" srcId="{537554D6-BD22-4907-8F10-1BD12175F40B}" destId="{37105B93-1E69-4FB3-ABE4-FE72813A0A35}" srcOrd="2" destOrd="0" parTransId="{6A1A96F3-E343-4EED-8D45-D777D38A0BE3}" sibTransId="{0123D057-5A2B-46F3-8777-B899E76EE4F2}"/>
    <dgm:cxn modelId="{84194C42-207B-4170-AE40-66710868321E}" type="presOf" srcId="{6854ECC1-DD97-411D-A78A-C64EAFFEBD46}" destId="{EE2D3DA1-A82A-4BBF-99FE-13980625C2FB}" srcOrd="0" destOrd="4" presId="urn:microsoft.com/office/officeart/2005/8/layout/vList2"/>
    <dgm:cxn modelId="{7D375545-86A9-4E0C-9BB1-6AA50013331E}" srcId="{B65C6E96-25C9-43DF-8706-E0877F3F8B02}" destId="{D49FE921-380F-4B3B-963E-6969CBACA6D1}" srcOrd="3" destOrd="0" parTransId="{52492234-23B2-42FE-BEA2-4154CFE779BE}" sibTransId="{639D54D1-E732-446F-A55F-EC3E7F8200DC}"/>
    <dgm:cxn modelId="{98A1AC46-80CF-4317-B399-E5F3DCE9A0C4}" type="presOf" srcId="{D7D347D2-B9EB-40F6-BF62-6B679A9AC65B}" destId="{C298E424-C9EE-42FE-BA76-F07B675FCEA2}" srcOrd="0" destOrd="6" presId="urn:microsoft.com/office/officeart/2005/8/layout/vList2"/>
    <dgm:cxn modelId="{5E69476A-BAAD-4D62-80C8-FA08ABE42AFA}" srcId="{537554D6-BD22-4907-8F10-1BD12175F40B}" destId="{F9529150-0609-4DFC-9619-93E49DD4D9B3}" srcOrd="1" destOrd="0" parTransId="{554027BF-D847-4B22-8D44-FA7178B82647}" sibTransId="{CD68ED74-7AA5-4623-9A42-A2F67269100B}"/>
    <dgm:cxn modelId="{B5F1984A-C9F9-4312-8C5E-FAFD91AB8B03}" srcId="{B65C6E96-25C9-43DF-8706-E0877F3F8B02}" destId="{E3067CD5-C6F0-480B-8B88-FCFAA537719B}" srcOrd="2" destOrd="0" parTransId="{7E899525-7F9C-43CF-A4EB-02574CC6B439}" sibTransId="{DCACC457-0C7D-4AD0-B2E4-63D14F6E393E}"/>
    <dgm:cxn modelId="{8542206D-8C25-494D-92C7-5BA95EF2D078}" srcId="{B65C6E96-25C9-43DF-8706-E0877F3F8B02}" destId="{DFB00D27-8A5B-4750-A5EA-F3602417016F}" srcOrd="1" destOrd="0" parTransId="{F3A63468-DA0F-4EBE-AAEC-E9663138881C}" sibTransId="{AF834CA4-3BD8-4E34-9566-471560D7851F}"/>
    <dgm:cxn modelId="{8F6DF474-FA69-4840-8A3C-72503668671D}" type="presOf" srcId="{37105B93-1E69-4FB3-ABE4-FE72813A0A35}" destId="{C298E424-C9EE-42FE-BA76-F07B675FCEA2}" srcOrd="0" destOrd="2" presId="urn:microsoft.com/office/officeart/2005/8/layout/vList2"/>
    <dgm:cxn modelId="{6D0B6C59-8099-422D-A7C0-5CFAC1F3AE19}" type="presOf" srcId="{23DB2118-D15C-4381-8856-659AEC7285FC}" destId="{C298E424-C9EE-42FE-BA76-F07B675FCEA2}" srcOrd="0" destOrd="0" presId="urn:microsoft.com/office/officeart/2005/8/layout/vList2"/>
    <dgm:cxn modelId="{BA86F48A-DB2E-4CFE-BEE2-3D08AA857EF2}" type="presOf" srcId="{6D470546-F379-4E35-8415-E4F4554ECFFB}" destId="{EE2D3DA1-A82A-4BBF-99FE-13980625C2FB}" srcOrd="0" destOrd="7" presId="urn:microsoft.com/office/officeart/2005/8/layout/vList2"/>
    <dgm:cxn modelId="{A2694A8B-6D69-49BF-BB7E-95AFE96BE57A}" srcId="{B65C6E96-25C9-43DF-8706-E0877F3F8B02}" destId="{46000E00-830A-4C2B-9BD1-A806D99B4FB6}" srcOrd="6" destOrd="0" parTransId="{30E19C2A-C4CC-4DFF-A3AD-9DD60B1F4266}" sibTransId="{06E971FA-EA20-40AA-ACEB-4D517FD188D8}"/>
    <dgm:cxn modelId="{CF06AD8C-7310-41EE-8AB1-B68570466063}" type="presOf" srcId="{C13B2560-9F41-4074-BFE7-6A4CD2D5DE69}" destId="{C298E424-C9EE-42FE-BA76-F07B675FCEA2}" srcOrd="0" destOrd="5" presId="urn:microsoft.com/office/officeart/2005/8/layout/vList2"/>
    <dgm:cxn modelId="{AD230996-F12D-4DDC-81A0-4D966336EB3E}" type="presOf" srcId="{537554D6-BD22-4907-8F10-1BD12175F40B}" destId="{C75D1F7F-E8CD-4A0C-B498-1C60889DEAC4}" srcOrd="0" destOrd="0" presId="urn:microsoft.com/office/officeart/2005/8/layout/vList2"/>
    <dgm:cxn modelId="{CD1D03A7-A572-4812-AB90-8803449B576B}" srcId="{537554D6-BD22-4907-8F10-1BD12175F40B}" destId="{06B1D8D7-A202-434E-87B6-87D0D783C5AB}" srcOrd="7" destOrd="0" parTransId="{7A535F79-A65D-4D15-B966-744931077360}" sibTransId="{7AF88CB8-DF27-4E50-A09C-7636B91625E3}"/>
    <dgm:cxn modelId="{5312ACA8-74E3-4A16-8E43-331F3C6E282A}" type="presOf" srcId="{37355DD5-9C3B-4931-B81D-12D4872734A3}" destId="{94EFB5E4-DD27-4A99-BE22-F9B13AF4F3F4}" srcOrd="0" destOrd="0" presId="urn:microsoft.com/office/officeart/2005/8/layout/vList2"/>
    <dgm:cxn modelId="{B17B60AF-3599-4E59-833D-B855174190B6}" type="presOf" srcId="{E3067CD5-C6F0-480B-8B88-FCFAA537719B}" destId="{EE2D3DA1-A82A-4BBF-99FE-13980625C2FB}" srcOrd="0" destOrd="2" presId="urn:microsoft.com/office/officeart/2005/8/layout/vList2"/>
    <dgm:cxn modelId="{D1BA05B9-93F7-4582-97E5-CB9445EE1534}" srcId="{537554D6-BD22-4907-8F10-1BD12175F40B}" destId="{C13B2560-9F41-4074-BFE7-6A4CD2D5DE69}" srcOrd="5" destOrd="0" parTransId="{4ED75C98-AE48-49F9-BB92-9C58F02C7A06}" sibTransId="{4223D2F1-2A01-4A84-A909-CF57E6570FE6}"/>
    <dgm:cxn modelId="{1C5B3FBC-EC27-42FE-8105-B4E4B3E8E803}" srcId="{37355DD5-9C3B-4931-B81D-12D4872734A3}" destId="{537554D6-BD22-4907-8F10-1BD12175F40B}" srcOrd="0" destOrd="0" parTransId="{303841CD-D1A7-404A-8255-C83770B9ABF1}" sibTransId="{BB8567F4-541D-480E-822F-899FCF69A392}"/>
    <dgm:cxn modelId="{D96F11BE-C514-4B85-9042-7EB18430DE34}" srcId="{537554D6-BD22-4907-8F10-1BD12175F40B}" destId="{D7D347D2-B9EB-40F6-BF62-6B679A9AC65B}" srcOrd="6" destOrd="0" parTransId="{297044C3-46C1-416F-98C7-BE9BCE3AEFC8}" sibTransId="{B0E3B9AE-B619-4F96-9A11-204BA7DF9C6A}"/>
    <dgm:cxn modelId="{7BFDF0C7-29F4-435B-882D-85DC067F071C}" type="presOf" srcId="{DFB00D27-8A5B-4750-A5EA-F3602417016F}" destId="{EE2D3DA1-A82A-4BBF-99FE-13980625C2FB}" srcOrd="0" destOrd="1" presId="urn:microsoft.com/office/officeart/2005/8/layout/vList2"/>
    <dgm:cxn modelId="{820971CA-A02B-44E4-BD3A-1A253746D944}" srcId="{B65C6E96-25C9-43DF-8706-E0877F3F8B02}" destId="{7C829DB7-53DC-4912-A6D8-42C4BBAA91F1}" srcOrd="5" destOrd="0" parTransId="{212C7F96-8A1E-423C-B83C-B59F74EAD62D}" sibTransId="{EE0BAB6B-2194-4CA1-BA8C-22FE937E12B4}"/>
    <dgm:cxn modelId="{627360CE-1297-4968-8392-CF2C778995D9}" type="presOf" srcId="{F9529150-0609-4DFC-9619-93E49DD4D9B3}" destId="{C298E424-C9EE-42FE-BA76-F07B675FCEA2}" srcOrd="0" destOrd="1" presId="urn:microsoft.com/office/officeart/2005/8/layout/vList2"/>
    <dgm:cxn modelId="{8A150FDB-2B8B-4CE2-8CE7-AD9C55A5D843}" srcId="{537554D6-BD22-4907-8F10-1BD12175F40B}" destId="{23DB2118-D15C-4381-8856-659AEC7285FC}" srcOrd="0" destOrd="0" parTransId="{293C88F0-E170-4CC5-A647-EC3BD679DB3E}" sibTransId="{D8D58507-710F-47F3-8C6D-60AB84958E9B}"/>
    <dgm:cxn modelId="{4B20B0E4-FC25-4388-BDC7-146C1F63B66F}" type="presOf" srcId="{F4664AA2-D63F-45D6-9490-4BA7C684A2FA}" destId="{EE2D3DA1-A82A-4BBF-99FE-13980625C2FB}" srcOrd="0" destOrd="8" presId="urn:microsoft.com/office/officeart/2005/8/layout/vList2"/>
    <dgm:cxn modelId="{0C7DFAE8-F5B3-4002-A12F-484FB98F004A}" type="presOf" srcId="{B65C6E96-25C9-43DF-8706-E0877F3F8B02}" destId="{102428D2-0451-453E-A4FA-69F2834FD06D}" srcOrd="0" destOrd="0" presId="urn:microsoft.com/office/officeart/2005/8/layout/vList2"/>
    <dgm:cxn modelId="{9B4A09F2-1DFD-45C1-8E7D-088F07AE6CA8}" type="presOf" srcId="{7C829DB7-53DC-4912-A6D8-42C4BBAA91F1}" destId="{EE2D3DA1-A82A-4BBF-99FE-13980625C2FB}" srcOrd="0" destOrd="5" presId="urn:microsoft.com/office/officeart/2005/8/layout/vList2"/>
    <dgm:cxn modelId="{D585E4FA-7A2C-4CE6-A142-B4C71568EF8D}" type="presOf" srcId="{EF64549D-19C9-44B7-B4FF-A2FAE43677FB}" destId="{C298E424-C9EE-42FE-BA76-F07B675FCEA2}" srcOrd="0" destOrd="3" presId="urn:microsoft.com/office/officeart/2005/8/layout/vList2"/>
    <dgm:cxn modelId="{8E4D44FC-6903-48E2-92AB-171FB82F5060}" srcId="{537554D6-BD22-4907-8F10-1BD12175F40B}" destId="{EF64549D-19C9-44B7-B4FF-A2FAE43677FB}" srcOrd="3" destOrd="0" parTransId="{162AD70D-DFEA-4428-9309-9547F4A5FF27}" sibTransId="{B5846246-43C6-4BFC-AFCE-9E2F446E53E5}"/>
    <dgm:cxn modelId="{BDDC64FF-B2D2-476C-84CE-75783CA69B7D}" srcId="{537554D6-BD22-4907-8F10-1BD12175F40B}" destId="{3E2CB9DF-8F01-435D-97FB-1B527569C501}" srcOrd="4" destOrd="0" parTransId="{1D8D3C42-C044-4002-895A-84B9B77C8419}" sibTransId="{019E4528-A691-4FD2-82E5-0FEC19149AD3}"/>
    <dgm:cxn modelId="{F4F866E9-9FA9-42DE-80A4-DEB8CA1FF750}" type="presParOf" srcId="{94EFB5E4-DD27-4A99-BE22-F9B13AF4F3F4}" destId="{C75D1F7F-E8CD-4A0C-B498-1C60889DEAC4}" srcOrd="0" destOrd="0" presId="urn:microsoft.com/office/officeart/2005/8/layout/vList2"/>
    <dgm:cxn modelId="{72142789-3259-4968-A246-017227C60CF4}" type="presParOf" srcId="{94EFB5E4-DD27-4A99-BE22-F9B13AF4F3F4}" destId="{C298E424-C9EE-42FE-BA76-F07B675FCEA2}" srcOrd="1" destOrd="0" presId="urn:microsoft.com/office/officeart/2005/8/layout/vList2"/>
    <dgm:cxn modelId="{6B7A963D-36D0-4DBC-8D46-E1C367C0BFA4}" type="presParOf" srcId="{94EFB5E4-DD27-4A99-BE22-F9B13AF4F3F4}" destId="{102428D2-0451-453E-A4FA-69F2834FD06D}" srcOrd="2" destOrd="0" presId="urn:microsoft.com/office/officeart/2005/8/layout/vList2"/>
    <dgm:cxn modelId="{014218CD-9BF2-4DE4-8B2F-160634B3F303}" type="presParOf" srcId="{94EFB5E4-DD27-4A99-BE22-F9B13AF4F3F4}" destId="{EE2D3DA1-A82A-4BBF-99FE-13980625C2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1F7F-E8CD-4A0C-B498-1C60889DEAC4}">
      <dsp:nvSpPr>
        <dsp:cNvPr id="0" name=""/>
        <dsp:cNvSpPr/>
      </dsp:nvSpPr>
      <dsp:spPr>
        <a:xfrm>
          <a:off x="0" y="7411"/>
          <a:ext cx="6589075" cy="5282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Gill Sans Nova"/>
            </a:rPr>
            <a:t>Outcomes</a:t>
          </a:r>
          <a:endParaRPr lang="en-US" sz="2100" kern="1200" dirty="0"/>
        </a:p>
      </dsp:txBody>
      <dsp:txXfrm>
        <a:off x="25787" y="33198"/>
        <a:ext cx="6537501" cy="476681"/>
      </dsp:txXfrm>
    </dsp:sp>
    <dsp:sp modelId="{C298E424-C9EE-42FE-BA76-F07B675FCEA2}">
      <dsp:nvSpPr>
        <dsp:cNvPr id="0" name=""/>
        <dsp:cNvSpPr/>
      </dsp:nvSpPr>
      <dsp:spPr>
        <a:xfrm>
          <a:off x="0" y="535666"/>
          <a:ext cx="6589075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Django Development Success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Efficient Collaboration via GitHub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Docker for Consistent Containerization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Enhanced Functionality through Integration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CI/CD Pipeline Need Identified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Kubernetes Consideration for Scalability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High Availability Awareness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Scalability Strategies Acknowledged</a:t>
          </a:r>
          <a:endParaRPr lang="en-US" sz="1600" b="1" kern="1200" dirty="0">
            <a:latin typeface="Gill Sans Nova"/>
          </a:endParaRPr>
        </a:p>
      </dsp:txBody>
      <dsp:txXfrm>
        <a:off x="0" y="535666"/>
        <a:ext cx="6589075" cy="2260440"/>
      </dsp:txXfrm>
    </dsp:sp>
    <dsp:sp modelId="{102428D2-0451-453E-A4FA-69F2834FD06D}">
      <dsp:nvSpPr>
        <dsp:cNvPr id="0" name=""/>
        <dsp:cNvSpPr/>
      </dsp:nvSpPr>
      <dsp:spPr>
        <a:xfrm>
          <a:off x="0" y="2796106"/>
          <a:ext cx="6589075" cy="5282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Gill Sans Nova"/>
            </a:rPr>
            <a:t>Learnings</a:t>
          </a:r>
        </a:p>
      </dsp:txBody>
      <dsp:txXfrm>
        <a:off x="25787" y="2821893"/>
        <a:ext cx="6537501" cy="476681"/>
      </dsp:txXfrm>
    </dsp:sp>
    <dsp:sp modelId="{EE2D3DA1-A82A-4BBF-99FE-13980625C2FB}">
      <dsp:nvSpPr>
        <dsp:cNvPr id="0" name=""/>
        <dsp:cNvSpPr/>
      </dsp:nvSpPr>
      <dsp:spPr>
        <a:xfrm>
          <a:off x="0" y="3324361"/>
          <a:ext cx="6589075" cy="265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Django Development </a:t>
          </a:r>
          <a:r>
            <a:rPr lang="en-US" sz="1600" b="1" kern="1200" dirty="0">
              <a:latin typeface="Gill Sans Nova"/>
            </a:rPr>
            <a:t>Proficiency</a:t>
          </a:r>
          <a:endParaRPr lang="en-US" sz="1600" b="0" kern="1200" dirty="0">
            <a:latin typeface="Gill Sans Nov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Gill Sans Nova"/>
            </a:rPr>
            <a:t>Effective</a:t>
          </a:r>
          <a:r>
            <a:rPr lang="en-US" sz="1600" b="1" kern="1200" dirty="0"/>
            <a:t> Use of GitHub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Containerization Insights with Docker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Technology Integration Expertise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Importance of CI/CD Pipelines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Considerations for Orchestration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High Availability Design Awareness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Scalability Strategies Exploration</a:t>
          </a:r>
          <a:endParaRPr lang="en-US" sz="1600" b="1" kern="1200" dirty="0">
            <a:latin typeface="Gill Sans Nov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Continuous Improvement Mindset</a:t>
          </a:r>
          <a:endParaRPr lang="en-US" sz="1600" b="1" kern="1200" dirty="0">
            <a:latin typeface="Gill Sans Nova"/>
          </a:endParaRPr>
        </a:p>
      </dsp:txBody>
      <dsp:txXfrm>
        <a:off x="0" y="3324361"/>
        <a:ext cx="6589075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96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solutions/aw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43s4rs.blogspot.com/2018/05/docker-en-el-mundo-de-la-ciberseguridad.html" TargetMode="External"/><Relationship Id="rId7" Type="http://schemas.openxmlformats.org/officeDocument/2006/relationships/hyperlink" Target="http://getbootstrap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pngall.com/github-pn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pngimg.com/download/6029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racy.com/2017/06/15/how-to-extend-teracy-dev-to-work-with-kubernet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 descr="A logo with a smile&#10;&#10;Description automatically generated">
            <a:extLst>
              <a:ext uri="{FF2B5EF4-FFF2-40B4-BE49-F238E27FC236}">
                <a16:creationId xmlns:a16="http://schemas.microsoft.com/office/drawing/2014/main" id="{8F116C2A-3925-559E-C6D5-5B6F8C007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8" b="598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68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722" y="777240"/>
            <a:ext cx="5782804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Building, Deploying and Operating Containerized Application in 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9D8B-890E-957F-4F7B-3249AC883ED5}"/>
              </a:ext>
            </a:extLst>
          </p:cNvPr>
          <p:cNvSpPr txBox="1"/>
          <p:nvPr/>
        </p:nvSpPr>
        <p:spPr>
          <a:xfrm>
            <a:off x="3327722" y="3429000"/>
            <a:ext cx="5782804" cy="2333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Submitted By: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Darshil Shah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Mahima Shastri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Vanshita Verma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1D68-07DE-F6A9-B054-6767E775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9" y="4507"/>
            <a:ext cx="4606280" cy="1560158"/>
          </a:xfrm>
        </p:spPr>
        <p:txBody>
          <a:bodyPr anchor="b">
            <a:normAutofit/>
          </a:bodyPr>
          <a:lstStyle/>
          <a:p>
            <a:r>
              <a:rPr lang="en-US" sz="440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CF5F-057D-DB8E-E622-DB854DA9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89" y="1711816"/>
            <a:ext cx="5099970" cy="4894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cs typeface="Calibri"/>
              </a:rPr>
              <a:t>GOALS</a:t>
            </a:r>
          </a:p>
          <a:p>
            <a:pPr lvl="1">
              <a:buClr>
                <a:srgbClr val="B1005E"/>
              </a:buClr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primary goal is to create a containerized Django application on AWS.</a:t>
            </a:r>
          </a:p>
          <a:p>
            <a:pPr>
              <a:buClr>
                <a:srgbClr val="B1005E"/>
              </a:buClr>
              <a:buFont typeface="Arial"/>
              <a:buChar char="•"/>
            </a:pPr>
            <a:r>
              <a:rPr lang="en-US" sz="1800" b="1" dirty="0">
                <a:cs typeface="Calibri"/>
              </a:rPr>
              <a:t>OBJECTIVES</a:t>
            </a:r>
          </a:p>
          <a:p>
            <a:pPr lvl="1">
              <a:buClr>
                <a:srgbClr val="B1005E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Containerization of the Application:</a:t>
            </a:r>
          </a:p>
          <a:p>
            <a:pPr lvl="2">
              <a:buClr>
                <a:srgbClr val="B1005E"/>
              </a:buClr>
              <a:buFont typeface="Wingdings"/>
              <a:buChar char="§"/>
            </a:pPr>
            <a:r>
              <a:rPr lang="en-US" sz="1800" dirty="0">
                <a:ea typeface="+mn-lt"/>
                <a:cs typeface="+mn-lt"/>
              </a:rPr>
              <a:t>Utilize containerization tools like Docker to package our Django application along with its dependencies, ensuring consistency across different environments.</a:t>
            </a:r>
          </a:p>
          <a:p>
            <a:pPr lvl="1">
              <a:buClr>
                <a:srgbClr val="B1005E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AWS Infrastructure Setup:</a:t>
            </a:r>
          </a:p>
          <a:p>
            <a:pPr lvl="2">
              <a:buClr>
                <a:srgbClr val="B1005E"/>
              </a:buClr>
              <a:buFont typeface="Wingdings"/>
              <a:buChar char="§"/>
            </a:pPr>
            <a:r>
              <a:rPr lang="en-US" sz="1800" dirty="0">
                <a:ea typeface="+mn-lt"/>
                <a:cs typeface="+mn-lt"/>
              </a:rPr>
              <a:t>Set up necessary AWS resources, such as EC2 instances, and any other required services.</a:t>
            </a:r>
          </a:p>
          <a:p>
            <a:pPr lvl="1">
              <a:buClr>
                <a:srgbClr val="B1005E"/>
              </a:buClr>
              <a:buFont typeface="Courier New"/>
              <a:buChar char="o"/>
            </a:pPr>
            <a:endParaRPr lang="en-US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36158928-4C52-543B-C1B0-DE80C4DC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5EDD-79CA-2B58-5F7F-7D76C67C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76CEB-A794-3D3E-9615-188CAD8C5C80}"/>
              </a:ext>
            </a:extLst>
          </p:cNvPr>
          <p:cNvSpPr txBox="1"/>
          <p:nvPr/>
        </p:nvSpPr>
        <p:spPr>
          <a:xfrm>
            <a:off x="922986" y="1762796"/>
            <a:ext cx="454785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Tech Stack: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Django for the backend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MySql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for the backend 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HTML, Bootstrap, CSS, and JavaScript for the frontend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Docker for containerization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AWS EC2 as host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GitHub for version control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1B394-9617-0BAB-9D5B-12F5DE13C325}"/>
              </a:ext>
            </a:extLst>
          </p:cNvPr>
          <p:cNvSpPr txBox="1"/>
          <p:nvPr/>
        </p:nvSpPr>
        <p:spPr>
          <a:xfrm>
            <a:off x="6149661" y="1762796"/>
            <a:ext cx="486982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Key 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Book cataloging with detailed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Responsive design for cross-device accessibility achieved via Bootstrap.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Data persistency is implemented via using volumes for the containers.</a:t>
            </a:r>
          </a:p>
          <a:p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2FB2C-0A91-000B-116C-A1C66EB8B7C6}"/>
              </a:ext>
            </a:extLst>
          </p:cNvPr>
          <p:cNvSpPr txBox="1"/>
          <p:nvPr/>
        </p:nvSpPr>
        <p:spPr>
          <a:xfrm>
            <a:off x="920303" y="4475407"/>
            <a:ext cx="454785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Deployment:</a:t>
            </a:r>
          </a:p>
          <a:p>
            <a:pPr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Docker for containerized deployment</a:t>
            </a:r>
          </a:p>
          <a:p>
            <a:pPr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Hosted on AWS EC2 instance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D2667-1233-325A-9532-77AFC5C1EDB1}"/>
              </a:ext>
            </a:extLst>
          </p:cNvPr>
          <p:cNvSpPr txBox="1"/>
          <p:nvPr/>
        </p:nvSpPr>
        <p:spPr>
          <a:xfrm>
            <a:off x="6197957" y="4475408"/>
            <a:ext cx="512471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Version Control:</a:t>
            </a:r>
          </a:p>
          <a:p>
            <a:pPr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GitHub repository for versioned code</a:t>
            </a:r>
          </a:p>
          <a:p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C116144-2BEA-B458-3345-19EFCD4C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3065" y="-157766"/>
            <a:ext cx="2386885" cy="2365420"/>
          </a:xfrm>
          <a:prstGeom prst="rect">
            <a:avLst/>
          </a:prstGeom>
        </p:spPr>
      </p:pic>
      <p:pic>
        <p:nvPicPr>
          <p:cNvPr id="17" name="Picture 16" descr="A blue cat with a squid in a circle&#10;&#10;Description automatically generated">
            <a:extLst>
              <a:ext uri="{FF2B5EF4-FFF2-40B4-BE49-F238E27FC236}">
                <a16:creationId xmlns:a16="http://schemas.microsoft.com/office/drawing/2014/main" id="{2AD78225-BECB-B79A-F7A8-AEC8876C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29851" y="1261417"/>
            <a:ext cx="900802" cy="879338"/>
          </a:xfrm>
          <a:prstGeom prst="rect">
            <a:avLst/>
          </a:prstGeom>
        </p:spPr>
      </p:pic>
      <p:pic>
        <p:nvPicPr>
          <p:cNvPr id="20" name="Picture 19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2A7244D4-4255-6EC1-4904-381AAA5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39501" y="2328392"/>
            <a:ext cx="1081506" cy="891864"/>
          </a:xfrm>
          <a:prstGeom prst="rect">
            <a:avLst/>
          </a:prstGeom>
        </p:spPr>
      </p:pic>
      <p:pic>
        <p:nvPicPr>
          <p:cNvPr id="3" name="Picture 2" descr="A blue circle with white text and a dolphin&#10;&#10;Description automatically generated">
            <a:extLst>
              <a:ext uri="{FF2B5EF4-FFF2-40B4-BE49-F238E27FC236}">
                <a16:creationId xmlns:a16="http://schemas.microsoft.com/office/drawing/2014/main" id="{9D073C52-E033-C34D-60AC-1930F93A3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26996" y="368926"/>
            <a:ext cx="1054458" cy="1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FFF1-05C2-2144-86E3-79CC7FA6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3" name="Picture 2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BEE00ED9-A1BC-AAD2-28D2-853AF4B8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34" y="1494106"/>
            <a:ext cx="9916731" cy="4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14E-A0EC-5E72-AD21-7B2FD7ED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application containerized?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D0E3CD-4477-E24B-FC24-3D1FA044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12" y="1560742"/>
            <a:ext cx="9315718" cy="45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C3051881-8C26-12FC-BFF7-0725E8029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4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9F74B-0684-0A0D-2141-32006F10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02651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6A8B05D-3C78-97FC-89D8-88BAE3EBE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429" b="19320"/>
          <a:stretch/>
        </p:blipFill>
        <p:spPr>
          <a:xfrm>
            <a:off x="42950" y="118066"/>
            <a:ext cx="12191980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61DD-AD67-F5BC-8C96-44C1E342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297" y="1478099"/>
            <a:ext cx="4664843" cy="10526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Docker-</a:t>
            </a:r>
            <a:r>
              <a:rPr lang="en-US" sz="4000" err="1">
                <a:solidFill>
                  <a:srgbClr val="FFFFFF"/>
                </a:solidFill>
              </a:rPr>
              <a:t>compose.yml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3C1E-8D26-B0A4-D920-020CC148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44" y="347944"/>
            <a:ext cx="7439632" cy="798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Limitations and 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9FB4F-C3B1-0D96-11A6-83F3ACE5D237}"/>
              </a:ext>
            </a:extLst>
          </p:cNvPr>
          <p:cNvSpPr txBox="1"/>
          <p:nvPr/>
        </p:nvSpPr>
        <p:spPr>
          <a:xfrm>
            <a:off x="1056282" y="2044520"/>
            <a:ext cx="3275464" cy="1953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b="1" dirty="0">
                <a:solidFill>
                  <a:schemeClr val="tx2"/>
                </a:solidFill>
              </a:rPr>
              <a:t>LIMITATIONS</a:t>
            </a:r>
            <a:endParaRPr lang="en-US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 CI/CD Pipeline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 Kubernetes Orchestration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Single Point of Failure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Scalability Challenges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CB7A2B-99DD-79B3-B543-724A9086A7B6}"/>
              </a:ext>
            </a:extLst>
          </p:cNvPr>
          <p:cNvSpPr txBox="1"/>
          <p:nvPr/>
        </p:nvSpPr>
        <p:spPr>
          <a:xfrm>
            <a:off x="6686281" y="2044521"/>
            <a:ext cx="3284112" cy="2846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FUTURE SCOPE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Implement CI/CD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Container Orchestration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High Availability Architecture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Scalability Strategies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Monitoring and Logging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Security Enhancements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Cloud Migration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20" name="Picture 19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1AB47183-F228-627D-201B-57EA11C1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951" y="4589210"/>
            <a:ext cx="2142633" cy="20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5527-A9DE-DF74-0C91-7D40C17F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B294E6-CB8F-231F-1FC1-9F9BCC55F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618008"/>
              </p:ext>
            </p:extLst>
          </p:nvPr>
        </p:nvGraphicFramePr>
        <p:xfrm>
          <a:off x="4493105" y="533459"/>
          <a:ext cx="6589075" cy="598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8091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ConfettiVTI</vt:lpstr>
      <vt:lpstr>Building, Deploying and Operating Containerized Application in AWS</vt:lpstr>
      <vt:lpstr>Goals and Objectives</vt:lpstr>
      <vt:lpstr>Introduction</vt:lpstr>
      <vt:lpstr>Workflow</vt:lpstr>
      <vt:lpstr>How is the application containerized?</vt:lpstr>
      <vt:lpstr>Docker file</vt:lpstr>
      <vt:lpstr>Docker-compose.yml</vt:lpstr>
      <vt:lpstr>Limitations and 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381</cp:revision>
  <dcterms:created xsi:type="dcterms:W3CDTF">2023-11-30T17:53:25Z</dcterms:created>
  <dcterms:modified xsi:type="dcterms:W3CDTF">2023-12-02T03:02:32Z</dcterms:modified>
</cp:coreProperties>
</file>