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905BBE-9F8D-4A73-B5F1-BAF812A33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AC86CD-FCB8-459B-A58A-C461E1B9E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658688-9BC1-45C6-BEBA-1753861A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816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7BD969-077D-471D-AED5-0DA80819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EE5B3E-496C-497B-9BD6-2A98CBD5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CBFCB8-0AF9-4855-9AF9-808C8A22A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6752110" cy="1373070"/>
          </a:xfrm>
        </p:spPr>
        <p:txBody>
          <a:bodyPr>
            <a:normAutofit/>
          </a:bodyPr>
          <a:lstStyle/>
          <a:p>
            <a:r>
              <a:rPr lang="es-ES" sz="7200" dirty="0"/>
              <a:t>App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BA8D5B-644F-4261-A986-0AA1FEB4E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6752109" cy="1117687"/>
          </a:xfrm>
        </p:spPr>
        <p:txBody>
          <a:bodyPr>
            <a:normAutofit/>
          </a:bodyPr>
          <a:lstStyle/>
          <a:p>
            <a:r>
              <a:rPr lang="es-ES" sz="1700"/>
              <a:t>Desarrollo de Aplicaciones Móviles</a:t>
            </a:r>
          </a:p>
          <a:p>
            <a:r>
              <a:rPr lang="es-ES" sz="1700"/>
              <a:t>Víctor Vaquerizo Segovia</a:t>
            </a:r>
          </a:p>
          <a:p>
            <a:r>
              <a:rPr lang="es-ES" sz="1700" err="1"/>
              <a:t>December</a:t>
            </a:r>
            <a:r>
              <a:rPr lang="es-ES" sz="1700"/>
              <a:t> 2019</a:t>
            </a:r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33B190B-ACC5-4025-8A8B-0F1834633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091" y="1749761"/>
            <a:ext cx="3358478" cy="33584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4050574-41BF-4899-92EC-C782C4BC3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127" y="2696359"/>
            <a:ext cx="4334137" cy="160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6D00F-B4EB-47FB-BD01-CFDC02F1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Overview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E41C67-489F-48D0-B1B4-DF374D70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Objetivos de la aplicación</a:t>
            </a:r>
          </a:p>
          <a:p>
            <a:r>
              <a:rPr lang="es-ES" dirty="0"/>
              <a:t>Almacenamiento y gestión de códigos de acceso a cerraduras</a:t>
            </a:r>
          </a:p>
          <a:p>
            <a:r>
              <a:rPr lang="es-ES" dirty="0"/>
              <a:t>Orientado a personas que alquilan casas, tipo Airbnb</a:t>
            </a:r>
          </a:p>
          <a:p>
            <a:r>
              <a:rPr lang="es-ES" dirty="0"/>
              <a:t>Obtención de códigos de acceso desde servicios externos</a:t>
            </a:r>
          </a:p>
          <a:p>
            <a:r>
              <a:rPr lang="es-ES" dirty="0"/>
              <a:t>Comprobación y notificación periódica si algún código cambia </a:t>
            </a:r>
          </a:p>
          <a:p>
            <a:r>
              <a:rPr lang="es-ES" dirty="0"/>
              <a:t>Inicio de sesión para añadir seguridad y que sólo se muestren las cerraduras del usuario actual</a:t>
            </a:r>
          </a:p>
        </p:txBody>
      </p:sp>
      <p:pic>
        <p:nvPicPr>
          <p:cNvPr id="6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79E30A0-40C0-427C-BAB4-6987BBD5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845" y="548340"/>
            <a:ext cx="1482776" cy="148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4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E2187-FEFA-4C40-A4DE-728DBBB6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ES" dirty="0"/>
              <a:t>Lista de cerraduras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0DB83E-D380-4887-9F6E-B91FF7ACD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 err="1"/>
              <a:t>Identifica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cerradura</a:t>
            </a:r>
            <a:r>
              <a:rPr lang="en-US" sz="2000" dirty="0"/>
              <a:t> con:</a:t>
            </a:r>
          </a:p>
          <a:p>
            <a:r>
              <a:rPr lang="en-US" sz="2000" dirty="0"/>
              <a:t>Una imagen</a:t>
            </a:r>
          </a:p>
          <a:p>
            <a:r>
              <a:rPr lang="en-US" sz="2000" dirty="0"/>
              <a:t>Un </a:t>
            </a:r>
            <a:r>
              <a:rPr lang="en-US" sz="2000" dirty="0" err="1"/>
              <a:t>texto</a:t>
            </a:r>
            <a:r>
              <a:rPr lang="en-US" sz="2000" dirty="0"/>
              <a:t> descriptive </a:t>
            </a:r>
            <a:r>
              <a:rPr lang="en-US" sz="2000" dirty="0" err="1"/>
              <a:t>introducido</a:t>
            </a:r>
            <a:r>
              <a:rPr lang="en-US" sz="2000" dirty="0"/>
              <a:t> por el </a:t>
            </a:r>
            <a:r>
              <a:rPr lang="en-US" sz="2000" dirty="0" err="1"/>
              <a:t>usuario</a:t>
            </a:r>
            <a:endParaRPr lang="en-US" sz="2000" dirty="0"/>
          </a:p>
          <a:p>
            <a:r>
              <a:rPr lang="en-US" sz="2000" dirty="0"/>
              <a:t>Una </a:t>
            </a:r>
            <a:r>
              <a:rPr lang="en-US" sz="2000" dirty="0" err="1"/>
              <a:t>dirección</a:t>
            </a:r>
            <a:endParaRPr lang="en-US" sz="2000" dirty="0"/>
          </a:p>
          <a:p>
            <a:r>
              <a:rPr lang="en-US" sz="2000" dirty="0" err="1"/>
              <a:t>Desde</a:t>
            </a:r>
            <a:r>
              <a:rPr lang="en-US" sz="2000" dirty="0"/>
              <a:t> </a:t>
            </a:r>
            <a:r>
              <a:rPr lang="en-US" sz="2000" dirty="0" err="1"/>
              <a:t>esta</a:t>
            </a:r>
            <a:r>
              <a:rPr lang="en-US" sz="2000" dirty="0"/>
              <a:t> vista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navegar</a:t>
            </a:r>
            <a:r>
              <a:rPr lang="en-US" sz="2000" dirty="0"/>
              <a:t> a:</a:t>
            </a:r>
          </a:p>
          <a:p>
            <a:r>
              <a:rPr lang="en-US" sz="2000" dirty="0" err="1"/>
              <a:t>Detalles</a:t>
            </a:r>
            <a:r>
              <a:rPr lang="en-US" sz="2000" dirty="0"/>
              <a:t> de una estancia</a:t>
            </a:r>
          </a:p>
          <a:p>
            <a:r>
              <a:rPr lang="en-US" sz="2000" dirty="0" err="1"/>
              <a:t>Añadir</a:t>
            </a:r>
            <a:r>
              <a:rPr lang="en-US" sz="2000" dirty="0"/>
              <a:t> una </a:t>
            </a:r>
            <a:r>
              <a:rPr lang="en-US" sz="2000" dirty="0" err="1"/>
              <a:t>nueva</a:t>
            </a:r>
            <a:r>
              <a:rPr lang="en-US" sz="2000" dirty="0"/>
              <a:t> </a:t>
            </a:r>
            <a:r>
              <a:rPr lang="en-US" sz="2000" dirty="0" err="1"/>
              <a:t>cerradura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Marcador de contenido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C8FD1CDC-866C-4BE7-83AC-C67C1D828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784" y="640080"/>
            <a:ext cx="3249091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34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E2187-FEFA-4C40-A4DE-728DBBB6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ES" dirty="0"/>
              <a:t>Detalle de una puerta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0DB83E-D380-4887-9F6E-B91FF7ACD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Se accede a </a:t>
            </a:r>
            <a:r>
              <a:rPr lang="en-US" sz="2000" dirty="0" err="1"/>
              <a:t>esta</a:t>
            </a:r>
            <a:r>
              <a:rPr lang="en-US" sz="2000" dirty="0"/>
              <a:t> vista </a:t>
            </a:r>
            <a:r>
              <a:rPr lang="en-US" sz="2000" dirty="0" err="1"/>
              <a:t>desde</a:t>
            </a:r>
            <a:r>
              <a:rPr lang="en-US" sz="2000" dirty="0"/>
              <a:t> el </a:t>
            </a:r>
            <a:r>
              <a:rPr lang="en-US" sz="2000" dirty="0" err="1"/>
              <a:t>listado</a:t>
            </a:r>
            <a:r>
              <a:rPr lang="en-US" sz="2000" dirty="0"/>
              <a:t> de </a:t>
            </a:r>
            <a:r>
              <a:rPr lang="en-US" sz="2000" dirty="0" err="1"/>
              <a:t>puertas</a:t>
            </a:r>
            <a:endParaRPr lang="en-US" sz="2000" dirty="0"/>
          </a:p>
          <a:p>
            <a:r>
              <a:rPr lang="en-US" sz="2000" dirty="0"/>
              <a:t>Se </a:t>
            </a:r>
            <a:r>
              <a:rPr lang="en-US" sz="2000" dirty="0" err="1"/>
              <a:t>muestra</a:t>
            </a:r>
            <a:r>
              <a:rPr lang="en-US" sz="2000" dirty="0"/>
              <a:t> </a:t>
            </a:r>
            <a:r>
              <a:rPr lang="en-US" sz="2000" dirty="0" err="1"/>
              <a:t>información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la Puerta</a:t>
            </a:r>
          </a:p>
          <a:p>
            <a:r>
              <a:rPr lang="en-US" sz="2000" dirty="0"/>
              <a:t>Imagen del </a:t>
            </a:r>
            <a:r>
              <a:rPr lang="en-US" sz="2000" dirty="0" err="1"/>
              <a:t>lugar</a:t>
            </a:r>
            <a:endParaRPr lang="en-US" sz="2000" dirty="0"/>
          </a:p>
          <a:p>
            <a:r>
              <a:rPr lang="en-US" sz="2000" dirty="0" err="1"/>
              <a:t>Nombre</a:t>
            </a:r>
            <a:r>
              <a:rPr lang="en-US" sz="2000" dirty="0"/>
              <a:t> </a:t>
            </a:r>
            <a:r>
              <a:rPr lang="en-US" sz="2000" dirty="0" err="1"/>
              <a:t>asignado</a:t>
            </a:r>
            <a:r>
              <a:rPr lang="en-US" sz="2000" dirty="0"/>
              <a:t> por el </a:t>
            </a:r>
            <a:r>
              <a:rPr lang="en-US" sz="2000" dirty="0" err="1"/>
              <a:t>usuario</a:t>
            </a:r>
            <a:endParaRPr lang="en-US" sz="2000" dirty="0"/>
          </a:p>
          <a:p>
            <a:r>
              <a:rPr lang="en-US" sz="2000" dirty="0" err="1"/>
              <a:t>Dirección</a:t>
            </a:r>
            <a:endParaRPr lang="en-US" sz="2000" dirty="0"/>
          </a:p>
          <a:p>
            <a:r>
              <a:rPr lang="en-US" sz="2000" dirty="0" err="1"/>
              <a:t>Precio</a:t>
            </a:r>
            <a:r>
              <a:rPr lang="en-US" sz="2000" dirty="0"/>
              <a:t> (</a:t>
            </a:r>
            <a:r>
              <a:rPr lang="en-US" sz="2000" dirty="0" err="1"/>
              <a:t>si</a:t>
            </a:r>
            <a:r>
              <a:rPr lang="en-US" sz="2000" dirty="0"/>
              <a:t> es </a:t>
            </a:r>
            <a:r>
              <a:rPr lang="en-US" sz="2000" dirty="0" err="1"/>
              <a:t>alquilable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Además</a:t>
            </a:r>
            <a:r>
              <a:rPr lang="en-US" sz="2000" dirty="0"/>
              <a:t>, se </a:t>
            </a:r>
            <a:r>
              <a:rPr lang="en-US" sz="2000" dirty="0" err="1"/>
              <a:t>tiene</a:t>
            </a:r>
            <a:r>
              <a:rPr lang="en-US" sz="2000" dirty="0"/>
              <a:t> un </a:t>
            </a:r>
            <a:r>
              <a:rPr lang="en-US" sz="2000" dirty="0" err="1"/>
              <a:t>botón</a:t>
            </a:r>
            <a:r>
              <a:rPr lang="en-US" sz="2000" dirty="0"/>
              <a:t> para </a:t>
            </a:r>
            <a:r>
              <a:rPr lang="en-US" sz="2000" dirty="0" err="1"/>
              <a:t>consultar</a:t>
            </a:r>
            <a:r>
              <a:rPr lang="en-US" sz="2000" dirty="0"/>
              <a:t> el Código actual</a:t>
            </a:r>
          </a:p>
          <a:p>
            <a:endParaRPr lang="en-US" sz="2000" dirty="0"/>
          </a:p>
        </p:txBody>
      </p:sp>
      <p:pic>
        <p:nvPicPr>
          <p:cNvPr id="4" name="Imagen 3" descr="Imagen que contiene cuchillo&#10;&#10;Descripción generada automáticamente">
            <a:extLst>
              <a:ext uri="{FF2B5EF4-FFF2-40B4-BE49-F238E27FC236}">
                <a16:creationId xmlns:a16="http://schemas.microsoft.com/office/drawing/2014/main" id="{2C1079F0-8714-43D1-80C8-AF39A4EE5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784" y="640080"/>
            <a:ext cx="3249091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894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885EE0-A8F1-4AD8-AC5C-C377C788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ES" dirty="0"/>
              <a:t>Añadir nueva puerta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BFAAFFC-BE38-489B-9475-50B996FD7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El </a:t>
            </a:r>
            <a:r>
              <a:rPr lang="en-US" sz="2000" dirty="0" err="1"/>
              <a:t>usuario</a:t>
            </a:r>
            <a:r>
              <a:rPr lang="en-US" sz="2000" dirty="0"/>
              <a:t> debe </a:t>
            </a:r>
            <a:r>
              <a:rPr lang="en-US" sz="2000" dirty="0" err="1"/>
              <a:t>introducir</a:t>
            </a:r>
            <a:r>
              <a:rPr lang="en-US" sz="2000" dirty="0"/>
              <a:t> los </a:t>
            </a:r>
            <a:r>
              <a:rPr lang="en-US" sz="2000" dirty="0" err="1"/>
              <a:t>siguientes</a:t>
            </a:r>
            <a:r>
              <a:rPr lang="en-US" sz="2000" dirty="0"/>
              <a:t> </a:t>
            </a:r>
            <a:r>
              <a:rPr lang="en-US" sz="2000" dirty="0" err="1"/>
              <a:t>elementos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Nombre</a:t>
            </a:r>
            <a:endParaRPr lang="en-US" sz="2000" dirty="0"/>
          </a:p>
          <a:p>
            <a:r>
              <a:rPr lang="en-US" sz="2000" dirty="0" err="1"/>
              <a:t>Dirección</a:t>
            </a:r>
            <a:endParaRPr lang="en-US" sz="2000" dirty="0"/>
          </a:p>
          <a:p>
            <a:r>
              <a:rPr lang="en-US" sz="2000" dirty="0" err="1"/>
              <a:t>Precio</a:t>
            </a:r>
            <a:r>
              <a:rPr lang="en-US" sz="2000" dirty="0"/>
              <a:t> (de </a:t>
            </a:r>
            <a:r>
              <a:rPr lang="en-US" sz="2000" dirty="0" err="1"/>
              <a:t>alquiler</a:t>
            </a:r>
            <a:r>
              <a:rPr lang="en-US" sz="2000" dirty="0"/>
              <a:t>)</a:t>
            </a:r>
          </a:p>
          <a:p>
            <a:r>
              <a:rPr lang="en-US" sz="2000" dirty="0"/>
              <a:t>Una imagen </a:t>
            </a:r>
            <a:r>
              <a:rPr lang="en-US" sz="2000" dirty="0" err="1"/>
              <a:t>seleccionable</a:t>
            </a:r>
            <a:r>
              <a:rPr lang="en-US" sz="2000" dirty="0"/>
              <a:t> </a:t>
            </a:r>
            <a:r>
              <a:rPr lang="en-US" sz="2000" dirty="0" err="1"/>
              <a:t>desde</a:t>
            </a:r>
            <a:r>
              <a:rPr lang="en-US" sz="2000" dirty="0"/>
              <a:t> la </a:t>
            </a:r>
            <a:r>
              <a:rPr lang="en-US" sz="2000" dirty="0" err="1"/>
              <a:t>galería</a:t>
            </a:r>
            <a:r>
              <a:rPr lang="en-US" sz="2000" dirty="0"/>
              <a:t> del </a:t>
            </a:r>
            <a:r>
              <a:rPr lang="en-US" sz="2000" dirty="0" err="1"/>
              <a:t>dispositivo</a:t>
            </a:r>
            <a:endParaRPr lang="en-US" sz="2000" dirty="0"/>
          </a:p>
          <a:p>
            <a:r>
              <a:rPr lang="en-US" sz="2000" dirty="0"/>
              <a:t>Una </a:t>
            </a:r>
            <a:r>
              <a:rPr lang="en-US" sz="2000" dirty="0" err="1"/>
              <a:t>vez</a:t>
            </a:r>
            <a:r>
              <a:rPr lang="en-US" sz="2000" dirty="0"/>
              <a:t> se </a:t>
            </a:r>
            <a:r>
              <a:rPr lang="en-US" sz="2000" dirty="0" err="1"/>
              <a:t>han</a:t>
            </a:r>
            <a:r>
              <a:rPr lang="en-US" sz="2000" dirty="0"/>
              <a:t> </a:t>
            </a:r>
            <a:r>
              <a:rPr lang="en-US" sz="2000" dirty="0" err="1"/>
              <a:t>cumplimentado</a:t>
            </a:r>
            <a:r>
              <a:rPr lang="en-US" sz="2000" dirty="0"/>
              <a:t> </a:t>
            </a:r>
            <a:r>
              <a:rPr lang="en-US" sz="2000" dirty="0" err="1"/>
              <a:t>todos</a:t>
            </a:r>
            <a:r>
              <a:rPr lang="en-US" sz="2000" dirty="0"/>
              <a:t> los </a:t>
            </a:r>
            <a:r>
              <a:rPr lang="en-US" sz="2000" dirty="0" err="1"/>
              <a:t>campos</a:t>
            </a:r>
            <a:r>
              <a:rPr lang="en-US" sz="2000" dirty="0"/>
              <a:t>, al pulsar el </a:t>
            </a:r>
            <a:r>
              <a:rPr lang="en-US" sz="2000" dirty="0" err="1"/>
              <a:t>botón</a:t>
            </a:r>
            <a:r>
              <a:rPr lang="en-US" sz="2000" dirty="0"/>
              <a:t> </a:t>
            </a:r>
            <a:r>
              <a:rPr lang="en-US" sz="2000" dirty="0" err="1"/>
              <a:t>Añadir</a:t>
            </a:r>
            <a:r>
              <a:rPr lang="en-US" sz="2000" dirty="0"/>
              <a:t> Puerta se </a:t>
            </a:r>
            <a:r>
              <a:rPr lang="en-US" sz="2000" dirty="0" err="1"/>
              <a:t>añade</a:t>
            </a:r>
            <a:r>
              <a:rPr lang="en-US" sz="2000" dirty="0"/>
              <a:t> al </a:t>
            </a:r>
            <a:r>
              <a:rPr lang="en-US" sz="2000" dirty="0" err="1"/>
              <a:t>listado</a:t>
            </a:r>
            <a:endParaRPr lang="en-US" sz="2000" dirty="0"/>
          </a:p>
        </p:txBody>
      </p:sp>
      <p:pic>
        <p:nvPicPr>
          <p:cNvPr id="7" name="Marcador de contenido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517E573-4A2B-43E1-BF8D-7C0A6B652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784" y="640080"/>
            <a:ext cx="3249091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65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C11F2-8F19-4215-B225-61B71451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Otras funcionalidades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BCB58-EE15-4FE4-84AC-87EF6C088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Cada media hora se ejecuta una tarea que renueva el código de una puerta (aleatorio, puesto que no se ha desarrollado </a:t>
            </a:r>
            <a:r>
              <a:rPr lang="es-ES"/>
              <a:t>servicio externo)</a:t>
            </a:r>
          </a:p>
        </p:txBody>
      </p:sp>
    </p:spTree>
    <p:extLst>
      <p:ext uri="{BB962C8B-B14F-4D97-AF65-F5344CB8AC3E}">
        <p14:creationId xmlns:p14="http://schemas.microsoft.com/office/powerpoint/2010/main" val="39586798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219</Words>
  <Application>Microsoft Office PowerPoint</Application>
  <PresentationFormat>Panorámica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Berlín</vt:lpstr>
      <vt:lpstr>App</vt:lpstr>
      <vt:lpstr>Overview</vt:lpstr>
      <vt:lpstr>Lista de cerraduras</vt:lpstr>
      <vt:lpstr>Detalle de una puerta</vt:lpstr>
      <vt:lpstr>Añadir nueva puerta</vt:lpstr>
      <vt:lpstr>Otras funcionalidades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</dc:title>
  <dc:creator>Víctor Vaquerizo</dc:creator>
  <cp:lastModifiedBy>Víctor Vaquerizo</cp:lastModifiedBy>
  <cp:revision>5</cp:revision>
  <dcterms:created xsi:type="dcterms:W3CDTF">2019-12-16T17:55:25Z</dcterms:created>
  <dcterms:modified xsi:type="dcterms:W3CDTF">2019-12-16T21:14:01Z</dcterms:modified>
</cp:coreProperties>
</file>