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70" r:id="rId14"/>
    <p:sldId id="271" r:id="rId15"/>
    <p:sldId id="272" r:id="rId16"/>
    <p:sldId id="265" r:id="rId17"/>
    <p:sldId id="266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2E34-2809-4B80-A1C0-6C460036C01D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6F48-E7C5-415C-87D3-923A7AAD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AB1C-215E-4E36-8EE6-AABC80751303}" type="datetimeFigureOut">
              <a:rPr lang="ru-RU" smtClean="0"/>
              <a:pPr/>
              <a:t>24.12.2023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5A2A1-4EAF-445D-9828-4FF40267658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revnyarus@mail.ru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drevnyarus@mail.ru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использовалось для создание программа «терминал охранника»?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013176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Работу выполнила студентка федерального государственного бюджетного образовательного учреждения высшего образования «Московский государственный университет геодезии и картографии»  Васильева Варвара 2023-ФГиИБ-ИСиТ-2б</a:t>
            </a:r>
          </a:p>
          <a:p>
            <a:endParaRPr lang="ru-RU" dirty="0"/>
          </a:p>
        </p:txBody>
      </p:sp>
      <p:pic>
        <p:nvPicPr>
          <p:cNvPr id="4" name="Рисунок 3" descr="5201749409354863086_1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700808"/>
            <a:ext cx="4254629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использовалось для создание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Библиотеки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5" name="Содержимое 4" descr="библиотеки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" y="2276872"/>
            <a:ext cx="9144000" cy="1413018"/>
          </a:xfrm>
        </p:spPr>
      </p:pic>
      <p:pic>
        <p:nvPicPr>
          <p:cNvPr id="7" name="Рисунок 6" descr="база данных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4293096"/>
            <a:ext cx="5160434" cy="2564904"/>
          </a:xfrm>
          <a:prstGeom prst="rect">
            <a:avLst/>
          </a:prstGeom>
        </p:spPr>
      </p:pic>
      <p:pic>
        <p:nvPicPr>
          <p:cNvPr id="8" name="Рисунок 7" descr="5201749409354863072_1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6380" y="3934288"/>
            <a:ext cx="2667620" cy="29237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229600" cy="1143000"/>
          </a:xfrm>
        </p:spPr>
        <p:txBody>
          <a:bodyPr/>
          <a:lstStyle/>
          <a:p>
            <a:r>
              <a:rPr lang="ru-RU" dirty="0" smtClean="0"/>
              <a:t>Руководство пользователя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Откройте </a:t>
            </a:r>
            <a:r>
              <a:rPr lang="en-US" dirty="0" err="1" smtClean="0"/>
              <a:t>PyCharm</a:t>
            </a:r>
            <a:endParaRPr lang="ru-RU" dirty="0" smtClean="0"/>
          </a:p>
          <a:p>
            <a:r>
              <a:rPr lang="ru-RU" dirty="0" smtClean="0"/>
              <a:t>Запустите программу</a:t>
            </a:r>
          </a:p>
          <a:p>
            <a:r>
              <a:rPr lang="ru-RU" dirty="0" smtClean="0"/>
              <a:t>В первом окне введите почту и имя посетителя</a:t>
            </a:r>
          </a:p>
          <a:p>
            <a:r>
              <a:rPr lang="ru-RU" dirty="0" smtClean="0"/>
              <a:t>Если почта не совпадает ни с одной почтой в базе данных, то откройте «меню гостя»</a:t>
            </a:r>
          </a:p>
          <a:p>
            <a:r>
              <a:rPr lang="ru-RU" dirty="0" smtClean="0"/>
              <a:t>В «меню гостя» введите все необходимые данные</a:t>
            </a:r>
          </a:p>
          <a:p>
            <a:r>
              <a:rPr lang="ru-RU" dirty="0" smtClean="0"/>
              <a:t>Пропустите человека в здание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5201749409354863080_1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37920" y="3851920"/>
            <a:ext cx="3006080" cy="300608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1</a:t>
            </a:r>
            <a:endParaRPr lang="ru-RU" dirty="0"/>
          </a:p>
        </p:txBody>
      </p:sp>
      <p:pic>
        <p:nvPicPr>
          <p:cNvPr id="5" name="Содержимое 4" descr="1 тест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3789040"/>
            <a:ext cx="2831186" cy="2780928"/>
          </a:xfrm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1560" y="1196753"/>
            <a:ext cx="8075240" cy="108012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Попробуем ввести одного из работников по имени Алексеев Илья Алексеевич (</a:t>
            </a:r>
            <a:r>
              <a:rPr lang="en-US" dirty="0" smtClean="0"/>
              <a:t>aleksee45@mail.ru</a:t>
            </a:r>
            <a:r>
              <a:rPr lang="ru-RU" dirty="0" smtClean="0"/>
              <a:t> )</a:t>
            </a:r>
            <a:endParaRPr lang="ru-RU" dirty="0"/>
          </a:p>
        </p:txBody>
      </p:sp>
      <p:pic>
        <p:nvPicPr>
          <p:cNvPr id="6" name="Рисунок 5" descr="тест 1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204864"/>
            <a:ext cx="7296817" cy="1368152"/>
          </a:xfrm>
          <a:prstGeom prst="rect">
            <a:avLst/>
          </a:prstGeom>
        </p:spPr>
      </p:pic>
      <p:pic>
        <p:nvPicPr>
          <p:cNvPr id="7" name="Рисунок 6" descr="5472348888921919904_10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3645024"/>
            <a:ext cx="2968104" cy="296810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Тест 2</a:t>
            </a:r>
            <a:endParaRPr lang="ru-RU" dirty="0"/>
          </a:p>
        </p:txBody>
      </p:sp>
      <p:pic>
        <p:nvPicPr>
          <p:cNvPr id="5" name="Содержимое 4" descr="2 тест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3429000"/>
            <a:ext cx="3328570" cy="3096344"/>
          </a:xfrm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79512" y="908720"/>
            <a:ext cx="8964488" cy="12961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Попробуем ввести имя несуществующего человека</a:t>
            </a:r>
            <a:r>
              <a:rPr lang="en-US" dirty="0" smtClean="0"/>
              <a:t> </a:t>
            </a:r>
            <a:r>
              <a:rPr lang="ru-RU" dirty="0" err="1" smtClean="0"/>
              <a:t>Калита</a:t>
            </a:r>
            <a:r>
              <a:rPr lang="ru-RU" dirty="0" smtClean="0"/>
              <a:t> Ибрагим </a:t>
            </a:r>
            <a:r>
              <a:rPr lang="ru-RU" dirty="0" err="1" smtClean="0"/>
              <a:t>Дельфатович</a:t>
            </a:r>
            <a:r>
              <a:rPr lang="ru-RU" dirty="0" smtClean="0"/>
              <a:t> (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drevnyarus@mail.ru</a:t>
            </a:r>
            <a:r>
              <a:rPr lang="en-US" dirty="0" smtClean="0"/>
              <a:t>)</a:t>
            </a:r>
            <a:r>
              <a:rPr lang="ru-RU" dirty="0" smtClean="0"/>
              <a:t> и проверим, найдётся он базе данных или нет</a:t>
            </a:r>
            <a:endParaRPr lang="ru-RU" dirty="0"/>
          </a:p>
        </p:txBody>
      </p:sp>
      <p:pic>
        <p:nvPicPr>
          <p:cNvPr id="8" name="Рисунок 7" descr="5201749409354863088_1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6" y="3429000"/>
            <a:ext cx="2301717" cy="3429000"/>
          </a:xfrm>
          <a:prstGeom prst="rect">
            <a:avLst/>
          </a:prstGeom>
        </p:spPr>
      </p:pic>
      <p:pic>
        <p:nvPicPr>
          <p:cNvPr id="9" name="Рисунок 8" descr="2юю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2204864"/>
            <a:ext cx="7855415" cy="115212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552" y="1268760"/>
            <a:ext cx="8496944" cy="175679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Используем прошлого испытуемого </a:t>
            </a:r>
            <a:r>
              <a:rPr lang="ru-RU" dirty="0" err="1" smtClean="0"/>
              <a:t>Калиту</a:t>
            </a:r>
            <a:r>
              <a:rPr lang="ru-RU" dirty="0" smtClean="0"/>
              <a:t> Ибрагима </a:t>
            </a:r>
            <a:r>
              <a:rPr lang="ru-RU" dirty="0" err="1" smtClean="0"/>
              <a:t>Дельфатовича</a:t>
            </a:r>
            <a:r>
              <a:rPr lang="ru-RU" dirty="0" smtClean="0"/>
              <a:t> (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drevnyarus@mail.ru</a:t>
            </a:r>
            <a:r>
              <a:rPr lang="en-US" dirty="0" smtClean="0"/>
              <a:t>)</a:t>
            </a:r>
            <a:r>
              <a:rPr lang="ru-RU" dirty="0" smtClean="0"/>
              <a:t>  и попробуем выписать ему временный пропуск </a:t>
            </a:r>
            <a:endParaRPr lang="ru-RU" dirty="0"/>
          </a:p>
        </p:txBody>
      </p:sp>
      <p:pic>
        <p:nvPicPr>
          <p:cNvPr id="7" name="Содержимое 6" descr="тест 2(2)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95536" y="2636912"/>
            <a:ext cx="2260221" cy="3998251"/>
          </a:xfrm>
        </p:spPr>
      </p:pic>
      <p:pic>
        <p:nvPicPr>
          <p:cNvPr id="8" name="Рисунок 7" descr="тест 2ю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708920"/>
            <a:ext cx="5705777" cy="1152128"/>
          </a:xfrm>
          <a:prstGeom prst="rect">
            <a:avLst/>
          </a:prstGeom>
        </p:spPr>
      </p:pic>
      <p:pic>
        <p:nvPicPr>
          <p:cNvPr id="9" name="Рисунок 8" descr="5201749409354863091_1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3861048"/>
            <a:ext cx="2952328" cy="272204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7544" y="1196752"/>
            <a:ext cx="7859216" cy="14687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Проверим остаётся ли в базе данных человек, который не является сотрудником и вышел раньше, чем истекло время</a:t>
            </a:r>
            <a:endParaRPr lang="ru-RU" dirty="0"/>
          </a:p>
        </p:txBody>
      </p:sp>
      <p:pic>
        <p:nvPicPr>
          <p:cNvPr id="5" name="Содержимое 4" descr="тест 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95536" y="2708920"/>
            <a:ext cx="2304257" cy="4010822"/>
          </a:xfrm>
        </p:spPr>
      </p:pic>
      <p:pic>
        <p:nvPicPr>
          <p:cNvPr id="6" name="Рисунок 5" descr="тест 4(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2564904"/>
            <a:ext cx="5110318" cy="1308393"/>
          </a:xfrm>
          <a:prstGeom prst="rect">
            <a:avLst/>
          </a:prstGeom>
        </p:spPr>
      </p:pic>
      <p:pic>
        <p:nvPicPr>
          <p:cNvPr id="7" name="Рисунок 6" descr="5201749409354863082_1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4149080"/>
            <a:ext cx="2592288" cy="259228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316835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Исходя из результатов теста, можно сказать, что программа работает и выполняет все необходимые функции.</a:t>
            </a:r>
          </a:p>
          <a:p>
            <a:pPr>
              <a:buNone/>
            </a:pPr>
            <a:r>
              <a:rPr lang="ru-RU" dirty="0" smtClean="0"/>
              <a:t>Как мне кажется, программе требуется автоматизация прохода по пропускам и других не менее полезных дополнений</a:t>
            </a:r>
            <a:endParaRPr lang="ru-RU" dirty="0"/>
          </a:p>
        </p:txBody>
      </p:sp>
      <p:pic>
        <p:nvPicPr>
          <p:cNvPr id="4" name="Рисунок 3" descr="5470097089108238501_1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1752" y="4189990"/>
            <a:ext cx="2232248" cy="2668010"/>
          </a:xfrm>
          <a:prstGeom prst="rect">
            <a:avLst/>
          </a:prstGeom>
        </p:spPr>
      </p:pic>
      <p:pic>
        <p:nvPicPr>
          <p:cNvPr id="5" name="Рисунок 4" descr="5201749409354863083_1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25752"/>
            <a:ext cx="2232248" cy="2232248"/>
          </a:xfrm>
          <a:prstGeom prst="rect">
            <a:avLst/>
          </a:prstGeom>
        </p:spPr>
      </p:pic>
      <p:pic>
        <p:nvPicPr>
          <p:cNvPr id="6" name="Рисунок 5" descr="5201749409354863089_1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089152"/>
            <a:ext cx="2768848" cy="2768848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07704" y="4293096"/>
            <a:ext cx="720080" cy="186166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 descr="5472348888921919915_1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276872"/>
            <a:ext cx="8874224" cy="4437112"/>
          </a:xfrm>
          <a:prstGeom prst="rect">
            <a:avLst/>
          </a:prstGeom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stockphoto-470309868-612x6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-1"/>
            <a:ext cx="9666545" cy="698139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Актуальность пропускного терминала охранника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388843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В наше </a:t>
            </a:r>
            <a:r>
              <a:rPr lang="ru-RU" dirty="0" smtClean="0"/>
              <a:t>время </a:t>
            </a:r>
            <a:r>
              <a:rPr lang="ru-RU" dirty="0" smtClean="0"/>
              <a:t>в очень многих метах встречаются проходные. Через охранников, которые там </a:t>
            </a:r>
            <a:r>
              <a:rPr lang="ru-RU" dirty="0" smtClean="0"/>
              <a:t>сидят, каждый </a:t>
            </a:r>
            <a:r>
              <a:rPr lang="ru-RU" dirty="0" smtClean="0"/>
              <a:t>день проходит большое количество людей. Именно поэтому </a:t>
            </a:r>
            <a:r>
              <a:rPr lang="ru-RU" dirty="0"/>
              <a:t>п</a:t>
            </a:r>
            <a:r>
              <a:rPr lang="ru-RU" dirty="0" smtClean="0"/>
              <a:t>рограмма "Терминал охранника« является крайне актуальной. Она представляет собой инструмент для упрощения и автоматизации процесса контроля доступа на объекты охраны, позволяет охранникам эффективно контролировать вход и выход сотрудников с территории, а также осуществлять </a:t>
            </a:r>
            <a:r>
              <a:rPr lang="ru-RU" dirty="0" smtClean="0"/>
              <a:t>выдачу временных пропусков.</a:t>
            </a:r>
            <a:endParaRPr lang="ru-RU" dirty="0"/>
          </a:p>
        </p:txBody>
      </p:sp>
      <p:pic>
        <p:nvPicPr>
          <p:cNvPr id="4" name="Рисунок 3" descr="5201749409354863081_1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4941168"/>
            <a:ext cx="3746782" cy="1916832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Написать программу «терминал охранника» с интуитивно понятным интерфейсом, целью программы является обеспечение безопасности </a:t>
            </a:r>
            <a:endParaRPr lang="ru-RU" dirty="0"/>
          </a:p>
        </p:txBody>
      </p:sp>
      <p:pic>
        <p:nvPicPr>
          <p:cNvPr id="4" name="Рисунок 3" descr="5201749409354863084_1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3789040"/>
            <a:ext cx="2448272" cy="2448272"/>
          </a:xfrm>
          <a:prstGeom prst="rect">
            <a:avLst/>
          </a:prstGeom>
        </p:spPr>
      </p:pic>
      <p:pic>
        <p:nvPicPr>
          <p:cNvPr id="5" name="Рисунок 4" descr="5201749409354863078_1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25144"/>
            <a:ext cx="2915816" cy="1997334"/>
          </a:xfrm>
          <a:prstGeom prst="rect">
            <a:avLst/>
          </a:prstGeom>
        </p:spPr>
      </p:pic>
      <p:pic>
        <p:nvPicPr>
          <p:cNvPr id="6" name="Рисунок 5" descr="5201749409354863085_1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4624" y="3356992"/>
            <a:ext cx="2949376" cy="236030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525963"/>
          </a:xfrm>
        </p:spPr>
        <p:txBody>
          <a:bodyPr/>
          <a:lstStyle/>
          <a:p>
            <a:r>
              <a:rPr lang="ru-RU" dirty="0" smtClean="0"/>
              <a:t>Научить работать с библиотеками </a:t>
            </a:r>
            <a:r>
              <a:rPr lang="en-US" dirty="0" smtClean="0"/>
              <a:t>PyQt6</a:t>
            </a:r>
            <a:r>
              <a:rPr lang="ru-RU" dirty="0" smtClean="0"/>
              <a:t> и </a:t>
            </a:r>
            <a:r>
              <a:rPr lang="en-US" dirty="0" smtClean="0"/>
              <a:t>Sqlite3</a:t>
            </a:r>
            <a:endParaRPr lang="ru-RU" dirty="0" smtClean="0"/>
          </a:p>
          <a:p>
            <a:r>
              <a:rPr lang="ru" dirty="0" smtClean="0">
                <a:ea typeface="Source Code Pro"/>
                <a:cs typeface="Source Code Pro"/>
                <a:sym typeface="Source Code Pro"/>
              </a:rPr>
              <a:t>Вести </a:t>
            </a:r>
            <a:r>
              <a:rPr lang="ru" dirty="0">
                <a:ea typeface="Source Code Pro"/>
                <a:cs typeface="Source Code Pro"/>
                <a:sym typeface="Source Code Pro"/>
              </a:rPr>
              <a:t>статистику кто и когда </a:t>
            </a:r>
            <a:r>
              <a:rPr lang="ru" dirty="0" smtClean="0">
                <a:ea typeface="Source Code Pro"/>
                <a:cs typeface="Source Code Pro"/>
                <a:sym typeface="Source Code Pro"/>
              </a:rPr>
              <a:t>заходил или выходил</a:t>
            </a:r>
            <a:endParaRPr lang="ru-RU" dirty="0" smtClean="0"/>
          </a:p>
          <a:p>
            <a:r>
              <a:rPr lang="ru-RU" dirty="0" smtClean="0"/>
              <a:t>Упростить работу охранников на различных пропускных пунктах</a:t>
            </a:r>
            <a:endParaRPr lang="ru-RU" dirty="0"/>
          </a:p>
        </p:txBody>
      </p:sp>
      <p:pic>
        <p:nvPicPr>
          <p:cNvPr id="4" name="Рисунок 3" descr="5201749409354863077_1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3032" y="3717032"/>
            <a:ext cx="3140968" cy="3140968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4245868" cy="1338163"/>
          </a:xfrm>
        </p:spPr>
        <p:txBody>
          <a:bodyPr>
            <a:noAutofit/>
          </a:bodyPr>
          <a:lstStyle/>
          <a:p>
            <a:r>
              <a:rPr lang="ru-RU" sz="2800" dirty="0" smtClean="0"/>
              <a:t>Охранник до появления программы «терминал охранника»</a:t>
            </a:r>
            <a:endParaRPr lang="ru-RU" sz="2800" dirty="0"/>
          </a:p>
        </p:txBody>
      </p:sp>
      <p:pic>
        <p:nvPicPr>
          <p:cNvPr id="7" name="Содержимое 6" descr="5201807730715776316_12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4111747" cy="4104456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1194147"/>
          </a:xfrm>
        </p:spPr>
        <p:txBody>
          <a:bodyPr>
            <a:noAutofit/>
          </a:bodyPr>
          <a:lstStyle/>
          <a:p>
            <a:r>
              <a:rPr lang="ru-RU" sz="2800" dirty="0" smtClean="0"/>
              <a:t>Охранник после появления программы «терминал охранника»</a:t>
            </a:r>
            <a:endParaRPr lang="ru-RU" sz="2800" dirty="0"/>
          </a:p>
        </p:txBody>
      </p:sp>
      <p:pic>
        <p:nvPicPr>
          <p:cNvPr id="8" name="Содержимое 7" descr="5201749409354863094_120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60032" y="2276872"/>
            <a:ext cx="3888432" cy="4344616"/>
          </a:xfr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Содержимое 4" descr="5472348888921919943_1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217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780928"/>
            <a:ext cx="696996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Обзор функционала приложения</a:t>
            </a:r>
            <a:endParaRPr lang="ru-RU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терминала охранника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7"/>
            <a:ext cx="9396536" cy="3960440"/>
          </a:xfrm>
        </p:spPr>
        <p:txBody>
          <a:bodyPr/>
          <a:lstStyle/>
          <a:p>
            <a:r>
              <a:rPr lang="ru-RU" dirty="0" smtClean="0"/>
              <a:t>Ввод имени и почты сотрудника</a:t>
            </a:r>
          </a:p>
          <a:p>
            <a:r>
              <a:rPr lang="ru-RU" dirty="0" smtClean="0"/>
              <a:t>Возможность добавлять гостей их личными пропусками на вход (выход)</a:t>
            </a:r>
          </a:p>
          <a:p>
            <a:r>
              <a:rPr lang="ru-RU" dirty="0" smtClean="0"/>
              <a:t>Отслеживание времени входа и выходы</a:t>
            </a:r>
          </a:p>
          <a:p>
            <a:r>
              <a:rPr lang="ru-RU" dirty="0" smtClean="0"/>
              <a:t>Отслеживание проведённого времени в здании</a:t>
            </a:r>
          </a:p>
          <a:p>
            <a:endParaRPr lang="ru-RU" dirty="0"/>
          </a:p>
        </p:txBody>
      </p:sp>
      <p:pic>
        <p:nvPicPr>
          <p:cNvPr id="4" name="Рисунок 3" descr="5201749409354863087_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4409728"/>
            <a:ext cx="2448272" cy="2448272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Первое окно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507288" cy="197281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Данное окно используется для сотрудников, которые есть в базе данных. В этом окне проходит проверка соответствия почты и имени. </a:t>
            </a:r>
            <a:endParaRPr lang="ru-RU" dirty="0"/>
          </a:p>
        </p:txBody>
      </p:sp>
      <p:pic>
        <p:nvPicPr>
          <p:cNvPr id="5" name="Рисунок 4" descr="5201749409354863074_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385840"/>
            <a:ext cx="3472160" cy="3472160"/>
          </a:xfrm>
          <a:prstGeom prst="rect">
            <a:avLst/>
          </a:prstGeom>
        </p:spPr>
      </p:pic>
      <p:pic>
        <p:nvPicPr>
          <p:cNvPr id="6" name="Рисунок 5" descr="терминал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9731" y="3861047"/>
            <a:ext cx="3114269" cy="2996953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Второе окно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7571184" cy="1944215"/>
          </a:xfrm>
        </p:spPr>
        <p:txBody>
          <a:bodyPr>
            <a:normAutofit/>
          </a:bodyPr>
          <a:lstStyle/>
          <a:p>
            <a:r>
              <a:rPr lang="ru-RU" dirty="0" smtClean="0"/>
              <a:t>Данное окно используется для внесения данных гостей. В этом окне вводятся все необходимые данные гостей.</a:t>
            </a:r>
            <a:endParaRPr lang="ru-RU" dirty="0"/>
          </a:p>
        </p:txBody>
      </p:sp>
      <p:pic>
        <p:nvPicPr>
          <p:cNvPr id="5" name="Рисунок 4" descr="5201749409354863073_1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683000"/>
            <a:ext cx="3581400" cy="3175000"/>
          </a:xfrm>
          <a:prstGeom prst="rect">
            <a:avLst/>
          </a:prstGeom>
        </p:spPr>
      </p:pic>
      <p:pic>
        <p:nvPicPr>
          <p:cNvPr id="6" name="Рисунок 5" descr="терминал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2658211"/>
            <a:ext cx="2411760" cy="4199789"/>
          </a:xfrm>
          <a:prstGeom prst="rect">
            <a:avLst/>
          </a:prstGeo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388</Words>
  <Application>Microsoft Office PowerPoint</Application>
  <PresentationFormat>Экран (4:3)</PresentationFormat>
  <Paragraphs>47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Что использовалось для создание программа «терминал охранника»?</vt:lpstr>
      <vt:lpstr>Актуальность пропускного терминала охранника</vt:lpstr>
      <vt:lpstr>Цель</vt:lpstr>
      <vt:lpstr>Задачи</vt:lpstr>
      <vt:lpstr>Слайд 5</vt:lpstr>
      <vt:lpstr>Обзор функционала приложения</vt:lpstr>
      <vt:lpstr>Функции терминала охранника</vt:lpstr>
      <vt:lpstr>Первое окно</vt:lpstr>
      <vt:lpstr>Второе окно</vt:lpstr>
      <vt:lpstr>Что использовалось для создание программы</vt:lpstr>
      <vt:lpstr>Руководство пользователя </vt:lpstr>
      <vt:lpstr>Тест 1</vt:lpstr>
      <vt:lpstr>Тест 2</vt:lpstr>
      <vt:lpstr>Тест 3</vt:lpstr>
      <vt:lpstr>Тест 4</vt:lpstr>
      <vt:lpstr>Итоги</vt:lpstr>
      <vt:lpstr>Спасибо за внимание</vt:lpstr>
      <vt:lpstr>Слайд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использовалось для создание презентации?</dc:title>
  <dc:creator>solo</dc:creator>
  <cp:lastModifiedBy>solo</cp:lastModifiedBy>
  <cp:revision>34</cp:revision>
  <dcterms:created xsi:type="dcterms:W3CDTF">2023-12-22T22:11:38Z</dcterms:created>
  <dcterms:modified xsi:type="dcterms:W3CDTF">2023-12-24T20:12:46Z</dcterms:modified>
</cp:coreProperties>
</file>