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NDN DoS Simulation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Vishrant Vasavada, Siva Kesava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and Future Work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729450" y="2078875"/>
            <a:ext cx="76887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 this project, we performed initial analysis of NDN’s resilience to DoS traffic using ndnSIM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show that NDN Content Store and Interest Aggregation can help mitigate the DoS Traffic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Interest Satisfaction ratio and traffic composition can help to detect DoS attack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Next Steps: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Simulate few more scenarios. For example, study how NDN uses load balancing when attack occurs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Study how to control name prefix routing announcements to stop DDoS by interest flooding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Incorporate defense mechanisms to DoS attacks in ndnSIM code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Simulate the DoS attack and defense on real NDN Testbed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236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Internet today has many bad guys trying to exploit the architecture and conduct various network attacks 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Denial of Service (DoS) and Distributed Denial of Service (DDoS) have become much notorious and more common in recent years.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is thus necessary to check resilience of NDN towards such attacks.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How far can NDN prevent the attack by design?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Does NDN require any additional security addition to make it invulnerable?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NDN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NDN uses a  pull-model where it fetches data from the network using interest packets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Besides Forwarding Information Base (FIB), the other two basic components of NDN are: Pending Interest Table (PIT) and Content Store(Cache).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Because of its stateful forwarding, NDN router can keep track of traffic composition as well as interest satisfaction ratio.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Moreover, since traffic gets cached along the way, not all interests make it to the target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believe that this behaviour of NDN allows for built-in security against DoS and simulate the results for the same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7650" y="107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Topology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425" y="1613525"/>
            <a:ext cx="6111852" cy="33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ndnSIM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 our simulation, we use ndnSIM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ndnSIM is designed to examine and evaluate various components of NDN architecture by modelling topologies and simulating traffic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ndnSIM automatically appends sequence number to interest packets sent out by in-built consumer.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E.g. If producer’s prefix is “/prefix” and if we set consumer’s interest prefix as “/prefix/xyz”, the interest packets generated will be /prefix/xyz/1, /prefix/xyz/2, etc. All these will be valid interests accepted by producer.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This makes it impossible to send out fake interest to producer.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Hence, we build our own producer and consumer app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Consumer can choose whether to auto-append sequence number to its interest prefix to make it valid. Without sequence number, producer will infer it as fake interest (e.g. /prefix/xyz/1 is valid interest but /prefix/xyz is not)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 1: Locally Reachable Producer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175" y="2169250"/>
            <a:ext cx="4799951" cy="26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161975" y="2078875"/>
            <a:ext cx="3652200" cy="19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Target: alicelovecpp (locally reachable)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Attackers outside the local network can only </a:t>
            </a:r>
            <a:r>
              <a:rPr i="1" lang="en-GB"/>
              <a:t>guess</a:t>
            </a:r>
            <a:r>
              <a:rPr lang="en-GB"/>
              <a:t> </a:t>
            </a:r>
            <a:r>
              <a:rPr b="1" lang="en-GB"/>
              <a:t>alicelovecpp</a:t>
            </a:r>
            <a:r>
              <a:rPr lang="en-GB"/>
              <a:t> prefix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Without the correct prefix, they cannot overwhelm alicelovecpp producer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However, they can overwhelm UCLA CS Router (NFD)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100" y="2169238"/>
            <a:ext cx="47625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251000" y="4195475"/>
            <a:ext cx="3563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Conclusion:  </a:t>
            </a:r>
            <a:r>
              <a:rPr lang="en-GB"/>
              <a:t>Without knowing the exact    prefix you cannot overwhelm the producer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 2: Cache can withhold much traffic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161975" y="2078875"/>
            <a:ext cx="36522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Target: webserver (globally reachable)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Cache in intermediate routers along the path to victim can serve valid interests towards victim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Hence, the traffic at </a:t>
            </a:r>
            <a:r>
              <a:rPr b="1" lang="en-GB"/>
              <a:t>webserver</a:t>
            </a:r>
            <a:r>
              <a:rPr lang="en-GB"/>
              <a:t>, </a:t>
            </a:r>
            <a:r>
              <a:rPr b="1" lang="en-GB"/>
              <a:t>UCLA CS Router</a:t>
            </a:r>
            <a:r>
              <a:rPr lang="en-GB"/>
              <a:t>, and </a:t>
            </a:r>
            <a:r>
              <a:rPr b="1" lang="en-GB"/>
              <a:t>UCLA Border Router</a:t>
            </a:r>
            <a:r>
              <a:rPr lang="en-GB"/>
              <a:t> will eventually decrease.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4175" y="2169250"/>
            <a:ext cx="4799951" cy="26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100" y="2169238"/>
            <a:ext cx="47625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206525" y="4102375"/>
            <a:ext cx="3563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Conclusion: </a:t>
            </a:r>
            <a:r>
              <a:rPr lang="en-GB"/>
              <a:t>If cache size is large enough and attacker keeps requesting valid interests, NDN Content Store can provide resilience to DoS traffic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 3: Interest Aggregation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161975" y="2078875"/>
            <a:ext cx="3652200" cy="20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Target: webserver (globally reachable) </a:t>
            </a:r>
            <a:r>
              <a:rPr lang="en-GB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UCLA CS Router </a:t>
            </a:r>
            <a:r>
              <a:rPr lang="en-GB"/>
              <a:t>aggregates interests with same prefix from several attacks and forwards only one interest, thus reducing the total forwarded traffic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Stateful Forwarding: Traffic Composition (useful when cache isn’t)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206525" y="4252850"/>
            <a:ext cx="35631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Conclusion: </a:t>
            </a:r>
            <a:r>
              <a:rPr lang="en-GB"/>
              <a:t>Interest aggregation helps to reduce total forwarded traffic towards producer</a:t>
            </a:r>
            <a:endParaRPr b="1"/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4175" y="2169250"/>
            <a:ext cx="4799951" cy="26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100" y="2169238"/>
            <a:ext cx="4762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 4: Interest Satisfaction</a:t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161975" y="2078875"/>
            <a:ext cx="3652200" cy="20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Target: webserver (globally reachable)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With more and more fake interests, </a:t>
            </a:r>
            <a:r>
              <a:rPr b="1" lang="en-GB"/>
              <a:t>UCLA CS Router </a:t>
            </a:r>
            <a:r>
              <a:rPr lang="en-GB"/>
              <a:t>will see decline in interest satisfaction ratio (Satisfied interests/Incoming Interests)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6575" y="2321650"/>
            <a:ext cx="4799951" cy="26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100" y="2169238"/>
            <a:ext cx="47625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206525" y="4252850"/>
            <a:ext cx="35631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Conclusion: </a:t>
            </a:r>
            <a:r>
              <a:rPr lang="en-GB"/>
              <a:t>If NDN Router starts hitting low satisfaction ratio, it is likely to be under DoS attack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