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538F1-487E-409C-B2D1-14CBC268C24C}" v="11" dt="2025-04-01T22:08:12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esh Vayachal" userId="1d978a589bc3321e" providerId="LiveId" clId="{926538F1-487E-409C-B2D1-14CBC268C24C}"/>
    <pc:docChg chg="undo custSel addSld delSld modSld sldOrd addMainMaster delMainMaster">
      <pc:chgData name="Venkatesh Vayachal" userId="1d978a589bc3321e" providerId="LiveId" clId="{926538F1-487E-409C-B2D1-14CBC268C24C}" dt="2025-04-01T22:27:58.718" v="2438" actId="20577"/>
      <pc:docMkLst>
        <pc:docMk/>
      </pc:docMkLst>
      <pc:sldChg chg="addSp delSp modSp new mod setBg">
        <pc:chgData name="Venkatesh Vayachal" userId="1d978a589bc3321e" providerId="LiveId" clId="{926538F1-487E-409C-B2D1-14CBC268C24C}" dt="2025-04-01T22:09:11.098" v="83" actId="1076"/>
        <pc:sldMkLst>
          <pc:docMk/>
          <pc:sldMk cId="861335213" sldId="256"/>
        </pc:sldMkLst>
        <pc:spChg chg="mod">
          <ac:chgData name="Venkatesh Vayachal" userId="1d978a589bc3321e" providerId="LiveId" clId="{926538F1-487E-409C-B2D1-14CBC268C24C}" dt="2025-04-01T22:09:11.098" v="83" actId="1076"/>
          <ac:spMkLst>
            <pc:docMk/>
            <pc:sldMk cId="861335213" sldId="256"/>
            <ac:spMk id="2" creationId="{5950BBDF-D9DF-5436-3AF3-60512395B4DF}"/>
          </ac:spMkLst>
        </pc:spChg>
        <pc:spChg chg="del mod">
          <ac:chgData name="Venkatesh Vayachal" userId="1d978a589bc3321e" providerId="LiveId" clId="{926538F1-487E-409C-B2D1-14CBC268C24C}" dt="2025-04-01T22:06:09.292" v="54" actId="478"/>
          <ac:spMkLst>
            <pc:docMk/>
            <pc:sldMk cId="861335213" sldId="256"/>
            <ac:spMk id="3" creationId="{5BA06A52-45AE-9612-16D4-E572742F015E}"/>
          </ac:spMkLst>
        </pc:spChg>
        <pc:spChg chg="add del">
          <ac:chgData name="Venkatesh Vayachal" userId="1d978a589bc3321e" providerId="LiveId" clId="{926538F1-487E-409C-B2D1-14CBC268C24C}" dt="2025-04-01T22:04:58.215" v="34" actId="26606"/>
          <ac:spMkLst>
            <pc:docMk/>
            <pc:sldMk cId="861335213" sldId="256"/>
            <ac:spMk id="10" creationId="{4D60F200-5EB0-B223-2439-C96C67F0FEE1}"/>
          </ac:spMkLst>
        </pc:spChg>
        <pc:spChg chg="add del">
          <ac:chgData name="Venkatesh Vayachal" userId="1d978a589bc3321e" providerId="LiveId" clId="{926538F1-487E-409C-B2D1-14CBC268C24C}" dt="2025-04-01T22:04:58.215" v="34" actId="26606"/>
          <ac:spMkLst>
            <pc:docMk/>
            <pc:sldMk cId="861335213" sldId="256"/>
            <ac:spMk id="12" creationId="{74067CD3-146F-6228-E362-39AA720C25F7}"/>
          </ac:spMkLst>
        </pc:spChg>
        <pc:spChg chg="add del">
          <ac:chgData name="Venkatesh Vayachal" userId="1d978a589bc3321e" providerId="LiveId" clId="{926538F1-487E-409C-B2D1-14CBC268C24C}" dt="2025-04-01T22:04:58.215" v="34" actId="26606"/>
          <ac:spMkLst>
            <pc:docMk/>
            <pc:sldMk cId="861335213" sldId="256"/>
            <ac:spMk id="14" creationId="{271C7E5C-A0F8-E9FA-56DB-31A257FD4EDB}"/>
          </ac:spMkLst>
        </pc:spChg>
        <pc:spChg chg="add del">
          <ac:chgData name="Venkatesh Vayachal" userId="1d978a589bc3321e" providerId="LiveId" clId="{926538F1-487E-409C-B2D1-14CBC268C24C}" dt="2025-04-01T22:04:58.215" v="34" actId="26606"/>
          <ac:spMkLst>
            <pc:docMk/>
            <pc:sldMk cId="861335213" sldId="256"/>
            <ac:spMk id="16" creationId="{33F70A3C-4474-2A39-470C-FD55A8837503}"/>
          </ac:spMkLst>
        </pc:spChg>
        <pc:spChg chg="add del">
          <ac:chgData name="Venkatesh Vayachal" userId="1d978a589bc3321e" providerId="LiveId" clId="{926538F1-487E-409C-B2D1-14CBC268C24C}" dt="2025-04-01T22:04:58.215" v="34" actId="26606"/>
          <ac:spMkLst>
            <pc:docMk/>
            <pc:sldMk cId="861335213" sldId="256"/>
            <ac:spMk id="18" creationId="{BAC3F7D4-9613-0E1F-901C-98FE831DEBC0}"/>
          </ac:spMkLst>
        </pc:spChg>
        <pc:spChg chg="add del">
          <ac:chgData name="Venkatesh Vayachal" userId="1d978a589bc3321e" providerId="LiveId" clId="{926538F1-487E-409C-B2D1-14CBC268C24C}" dt="2025-04-01T22:04:58.215" v="34" actId="26606"/>
          <ac:spMkLst>
            <pc:docMk/>
            <pc:sldMk cId="861335213" sldId="256"/>
            <ac:spMk id="20" creationId="{AFD5167C-AF48-26F0-7A9F-3F7643374872}"/>
          </ac:spMkLst>
        </pc:spChg>
        <pc:spChg chg="add del">
          <ac:chgData name="Venkatesh Vayachal" userId="1d978a589bc3321e" providerId="LiveId" clId="{926538F1-487E-409C-B2D1-14CBC268C24C}" dt="2025-04-01T22:04:58.215" v="34" actId="26606"/>
          <ac:spMkLst>
            <pc:docMk/>
            <pc:sldMk cId="861335213" sldId="256"/>
            <ac:spMk id="22" creationId="{87B30A01-FCA8-86A5-A840-C32A3BE2EDD6}"/>
          </ac:spMkLst>
        </pc:spChg>
        <pc:spChg chg="add">
          <ac:chgData name="Venkatesh Vayachal" userId="1d978a589bc3321e" providerId="LiveId" clId="{926538F1-487E-409C-B2D1-14CBC268C24C}" dt="2025-04-01T22:04:58.219" v="35" actId="26606"/>
          <ac:spMkLst>
            <pc:docMk/>
            <pc:sldMk cId="861335213" sldId="256"/>
            <ac:spMk id="24" creationId="{0671A8AE-40A1-4631-A6B8-581AFF065482}"/>
          </ac:spMkLst>
        </pc:spChg>
        <pc:spChg chg="add">
          <ac:chgData name="Venkatesh Vayachal" userId="1d978a589bc3321e" providerId="LiveId" clId="{926538F1-487E-409C-B2D1-14CBC268C24C}" dt="2025-04-01T22:04:58.219" v="35" actId="26606"/>
          <ac:spMkLst>
            <pc:docMk/>
            <pc:sldMk cId="861335213" sldId="256"/>
            <ac:spMk id="25" creationId="{AB58EF07-17C2-48CF-ABB0-EEF1F17CB8F0}"/>
          </ac:spMkLst>
        </pc:spChg>
        <pc:spChg chg="add">
          <ac:chgData name="Venkatesh Vayachal" userId="1d978a589bc3321e" providerId="LiveId" clId="{926538F1-487E-409C-B2D1-14CBC268C24C}" dt="2025-04-01T22:04:58.219" v="35" actId="26606"/>
          <ac:spMkLst>
            <pc:docMk/>
            <pc:sldMk cId="861335213" sldId="256"/>
            <ac:spMk id="26" creationId="{AF2F604E-43BE-4DC3-B983-E071523364F8}"/>
          </ac:spMkLst>
        </pc:spChg>
        <pc:spChg chg="add">
          <ac:chgData name="Venkatesh Vayachal" userId="1d978a589bc3321e" providerId="LiveId" clId="{926538F1-487E-409C-B2D1-14CBC268C24C}" dt="2025-04-01T22:04:58.219" v="35" actId="26606"/>
          <ac:spMkLst>
            <pc:docMk/>
            <pc:sldMk cId="861335213" sldId="256"/>
            <ac:spMk id="27" creationId="{08C9B587-E65E-4B52-B37C-ABEBB6E87928}"/>
          </ac:spMkLst>
        </pc:spChg>
        <pc:picChg chg="add mod ord">
          <ac:chgData name="Venkatesh Vayachal" userId="1d978a589bc3321e" providerId="LiveId" clId="{926538F1-487E-409C-B2D1-14CBC268C24C}" dt="2025-04-01T22:04:58.219" v="35" actId="26606"/>
          <ac:picMkLst>
            <pc:docMk/>
            <pc:sldMk cId="861335213" sldId="256"/>
            <ac:picMk id="5" creationId="{D236659E-1C96-3579-33AF-D4CEB1676E8F}"/>
          </ac:picMkLst>
        </pc:picChg>
      </pc:sldChg>
      <pc:sldChg chg="addSp modSp new del mod setBg modClrScheme chgLayout">
        <pc:chgData name="Venkatesh Vayachal" userId="1d978a589bc3321e" providerId="LiveId" clId="{926538F1-487E-409C-B2D1-14CBC268C24C}" dt="2025-04-01T21:43:05.002" v="22" actId="2696"/>
        <pc:sldMkLst>
          <pc:docMk/>
          <pc:sldMk cId="1967239172" sldId="256"/>
        </pc:sldMkLst>
        <pc:spChg chg="mod">
          <ac:chgData name="Venkatesh Vayachal" userId="1d978a589bc3321e" providerId="LiveId" clId="{926538F1-487E-409C-B2D1-14CBC268C24C}" dt="2025-04-01T21:42:20.176" v="21" actId="26606"/>
          <ac:spMkLst>
            <pc:docMk/>
            <pc:sldMk cId="1967239172" sldId="256"/>
            <ac:spMk id="2" creationId="{0B123B33-A3F0-05AE-6839-AB9B80BB981A}"/>
          </ac:spMkLst>
        </pc:spChg>
        <pc:spChg chg="mod">
          <ac:chgData name="Venkatesh Vayachal" userId="1d978a589bc3321e" providerId="LiveId" clId="{926538F1-487E-409C-B2D1-14CBC268C24C}" dt="2025-04-01T21:42:20.176" v="21" actId="26606"/>
          <ac:spMkLst>
            <pc:docMk/>
            <pc:sldMk cId="1967239172" sldId="256"/>
            <ac:spMk id="3" creationId="{C3E3576D-D0C7-3E24-E5C4-28D590C0E3A3}"/>
          </ac:spMkLst>
        </pc:spChg>
        <pc:spChg chg="add">
          <ac:chgData name="Venkatesh Vayachal" userId="1d978a589bc3321e" providerId="LiveId" clId="{926538F1-487E-409C-B2D1-14CBC268C24C}" dt="2025-04-01T21:42:20.176" v="21" actId="26606"/>
          <ac:spMkLst>
            <pc:docMk/>
            <pc:sldMk cId="1967239172" sldId="256"/>
            <ac:spMk id="9" creationId="{4EFE82FE-7465-AE46-88DF-34D347E83B84}"/>
          </ac:spMkLst>
        </pc:spChg>
        <pc:grpChg chg="add">
          <ac:chgData name="Venkatesh Vayachal" userId="1d978a589bc3321e" providerId="LiveId" clId="{926538F1-487E-409C-B2D1-14CBC268C24C}" dt="2025-04-01T21:42:20.176" v="21" actId="26606"/>
          <ac:grpSpMkLst>
            <pc:docMk/>
            <pc:sldMk cId="1967239172" sldId="256"/>
            <ac:grpSpMk id="11" creationId="{66F2B51C-9578-EB41-A17E-FFF9D491ADA0}"/>
          </ac:grpSpMkLst>
        </pc:grpChg>
        <pc:picChg chg="add">
          <ac:chgData name="Venkatesh Vayachal" userId="1d978a589bc3321e" providerId="LiveId" clId="{926538F1-487E-409C-B2D1-14CBC268C24C}" dt="2025-04-01T21:42:20.176" v="21" actId="26606"/>
          <ac:picMkLst>
            <pc:docMk/>
            <pc:sldMk cId="1967239172" sldId="256"/>
            <ac:picMk id="4" creationId="{A6E75616-FA6F-78ED-A859-ABA356BF3BEC}"/>
          </ac:picMkLst>
        </pc:picChg>
        <pc:cxnChg chg="add">
          <ac:chgData name="Venkatesh Vayachal" userId="1d978a589bc3321e" providerId="LiveId" clId="{926538F1-487E-409C-B2D1-14CBC268C24C}" dt="2025-04-01T21:42:20.176" v="21" actId="26606"/>
          <ac:cxnSpMkLst>
            <pc:docMk/>
            <pc:sldMk cId="1967239172" sldId="256"/>
            <ac:cxnSpMk id="20" creationId="{EEA70831-9A8D-3B4D-8EA5-EE32F93E94E9}"/>
          </ac:cxnSpMkLst>
        </pc:cxnChg>
      </pc:sldChg>
      <pc:sldChg chg="new del">
        <pc:chgData name="Venkatesh Vayachal" userId="1d978a589bc3321e" providerId="LiveId" clId="{926538F1-487E-409C-B2D1-14CBC268C24C}" dt="2025-04-01T22:04:17.060" v="27" actId="2696"/>
        <pc:sldMkLst>
          <pc:docMk/>
          <pc:sldMk cId="3596823315" sldId="256"/>
        </pc:sldMkLst>
      </pc:sldChg>
      <pc:sldChg chg="addSp delSp modSp new del mod setBg modClrScheme setClrOvrMap delDesignElem chgLayout">
        <pc:chgData name="Venkatesh Vayachal" userId="1d978a589bc3321e" providerId="LiveId" clId="{926538F1-487E-409C-B2D1-14CBC268C24C}" dt="2025-04-01T21:42:02.925" v="19" actId="2696"/>
        <pc:sldMkLst>
          <pc:docMk/>
          <pc:sldMk cId="3628286282" sldId="256"/>
        </pc:sldMkLst>
        <pc:spChg chg="mod">
          <ac:chgData name="Venkatesh Vayachal" userId="1d978a589bc3321e" providerId="LiveId" clId="{926538F1-487E-409C-B2D1-14CBC268C24C}" dt="2025-04-01T21:41:16.122" v="16" actId="26606"/>
          <ac:spMkLst>
            <pc:docMk/>
            <pc:sldMk cId="3628286282" sldId="256"/>
            <ac:spMk id="2" creationId="{0D3808A4-7F0F-686C-9A7D-8FF441ECC8D2}"/>
          </ac:spMkLst>
        </pc:spChg>
        <pc:spChg chg="mod">
          <ac:chgData name="Venkatesh Vayachal" userId="1d978a589bc3321e" providerId="LiveId" clId="{926538F1-487E-409C-B2D1-14CBC268C24C}" dt="2025-04-01T21:41:16.122" v="16" actId="26606"/>
          <ac:spMkLst>
            <pc:docMk/>
            <pc:sldMk cId="3628286282" sldId="256"/>
            <ac:spMk id="3" creationId="{FA09674C-E316-B574-516A-8B2FBBCCA4C8}"/>
          </ac:spMkLst>
        </pc:spChg>
        <pc:spChg chg="add del">
          <ac:chgData name="Venkatesh Vayachal" userId="1d978a589bc3321e" providerId="LiveId" clId="{926538F1-487E-409C-B2D1-14CBC268C24C}" dt="2025-04-01T21:37:01.089" v="3" actId="26606"/>
          <ac:spMkLst>
            <pc:docMk/>
            <pc:sldMk cId="3628286282" sldId="256"/>
            <ac:spMk id="9" creationId="{19F9BF86-FE94-4517-B97D-026C7515E589}"/>
          </ac:spMkLst>
        </pc:spChg>
        <pc:spChg chg="add del">
          <ac:chgData name="Venkatesh Vayachal" userId="1d978a589bc3321e" providerId="LiveId" clId="{926538F1-487E-409C-B2D1-14CBC268C24C}" dt="2025-04-01T21:37:01.089" v="3" actId="26606"/>
          <ac:spMkLst>
            <pc:docMk/>
            <pc:sldMk cId="3628286282" sldId="256"/>
            <ac:spMk id="11" creationId="{05DEC45B-BA77-21C0-3869-05DE7C92376D}"/>
          </ac:spMkLst>
        </pc:spChg>
        <pc:spChg chg="add del">
          <ac:chgData name="Venkatesh Vayachal" userId="1d978a589bc3321e" providerId="LiveId" clId="{926538F1-487E-409C-B2D1-14CBC268C24C}" dt="2025-04-01T21:37:02.835" v="5" actId="26606"/>
          <ac:spMkLst>
            <pc:docMk/>
            <pc:sldMk cId="3628286282" sldId="256"/>
            <ac:spMk id="15" creationId="{0EECA69B-4C2A-7F31-8019-E90DB3BD49CB}"/>
          </ac:spMkLst>
        </pc:spChg>
        <pc:spChg chg="add del">
          <ac:chgData name="Venkatesh Vayachal" userId="1d978a589bc3321e" providerId="LiveId" clId="{926538F1-487E-409C-B2D1-14CBC268C24C}" dt="2025-04-01T21:37:02.835" v="5" actId="26606"/>
          <ac:spMkLst>
            <pc:docMk/>
            <pc:sldMk cId="3628286282" sldId="256"/>
            <ac:spMk id="17" creationId="{AEA57BE6-0AEB-00E4-BA50-7282EF0B0FA3}"/>
          </ac:spMkLst>
        </pc:spChg>
        <pc:spChg chg="add del">
          <ac:chgData name="Venkatesh Vayachal" userId="1d978a589bc3321e" providerId="LiveId" clId="{926538F1-487E-409C-B2D1-14CBC268C24C}" dt="2025-04-01T21:37:02.835" v="5" actId="26606"/>
          <ac:spMkLst>
            <pc:docMk/>
            <pc:sldMk cId="3628286282" sldId="256"/>
            <ac:spMk id="18" creationId="{857DEAC1-B3AA-6569-0A44-A191DF2F3C67}"/>
          </ac:spMkLst>
        </pc:spChg>
        <pc:spChg chg="add del">
          <ac:chgData name="Venkatesh Vayachal" userId="1d978a589bc3321e" providerId="LiveId" clId="{926538F1-487E-409C-B2D1-14CBC268C24C}" dt="2025-04-01T21:37:04.546" v="7" actId="26606"/>
          <ac:spMkLst>
            <pc:docMk/>
            <pc:sldMk cId="3628286282" sldId="256"/>
            <ac:spMk id="20" creationId="{1A32057F-F015-B1B2-4E3E-2307F8EFC97B}"/>
          </ac:spMkLst>
        </pc:spChg>
        <pc:spChg chg="add del">
          <ac:chgData name="Venkatesh Vayachal" userId="1d978a589bc3321e" providerId="LiveId" clId="{926538F1-487E-409C-B2D1-14CBC268C24C}" dt="2025-04-01T21:37:09.682" v="9" actId="26606"/>
          <ac:spMkLst>
            <pc:docMk/>
            <pc:sldMk cId="3628286282" sldId="256"/>
            <ac:spMk id="23" creationId="{33E93247-6229-44AB-A550-739E971E690B}"/>
          </ac:spMkLst>
        </pc:spChg>
        <pc:spChg chg="add del">
          <ac:chgData name="Venkatesh Vayachal" userId="1d978a589bc3321e" providerId="LiveId" clId="{926538F1-487E-409C-B2D1-14CBC268C24C}" dt="2025-04-01T21:37:09.682" v="9" actId="26606"/>
          <ac:spMkLst>
            <pc:docMk/>
            <pc:sldMk cId="3628286282" sldId="256"/>
            <ac:spMk id="25" creationId="{AAB476BF-4EE2-5243-CABB-6CC72C39BF52}"/>
          </ac:spMkLst>
        </pc:spChg>
        <pc:spChg chg="add del">
          <ac:chgData name="Venkatesh Vayachal" userId="1d978a589bc3321e" providerId="LiveId" clId="{926538F1-487E-409C-B2D1-14CBC268C24C}" dt="2025-04-01T21:37:09.682" v="9" actId="26606"/>
          <ac:spMkLst>
            <pc:docMk/>
            <pc:sldMk cId="3628286282" sldId="256"/>
            <ac:spMk id="26" creationId="{1817218D-F78D-D3B7-522D-AD007F793725}"/>
          </ac:spMkLst>
        </pc:spChg>
        <pc:spChg chg="add del">
          <ac:chgData name="Venkatesh Vayachal" userId="1d978a589bc3321e" providerId="LiveId" clId="{926538F1-487E-409C-B2D1-14CBC268C24C}" dt="2025-04-01T21:37:09.682" v="9" actId="26606"/>
          <ac:spMkLst>
            <pc:docMk/>
            <pc:sldMk cId="3628286282" sldId="256"/>
            <ac:spMk id="27" creationId="{20D28EA4-6F96-F7C6-1D07-5BA5C27387EC}"/>
          </ac:spMkLst>
        </pc:spChg>
        <pc:spChg chg="add del">
          <ac:chgData name="Venkatesh Vayachal" userId="1d978a589bc3321e" providerId="LiveId" clId="{926538F1-487E-409C-B2D1-14CBC268C24C}" dt="2025-04-01T21:37:09.682" v="9" actId="26606"/>
          <ac:spMkLst>
            <pc:docMk/>
            <pc:sldMk cId="3628286282" sldId="256"/>
            <ac:spMk id="28" creationId="{FDFF93C5-0576-D227-80A7-4CFBA8791AE4}"/>
          </ac:spMkLst>
        </pc:spChg>
        <pc:spChg chg="add del">
          <ac:chgData name="Venkatesh Vayachal" userId="1d978a589bc3321e" providerId="LiveId" clId="{926538F1-487E-409C-B2D1-14CBC268C24C}" dt="2025-04-01T21:37:33.144" v="11" actId="26606"/>
          <ac:spMkLst>
            <pc:docMk/>
            <pc:sldMk cId="3628286282" sldId="256"/>
            <ac:spMk id="30" creationId="{8F626F98-F213-4034-8836-88A71501D0F0}"/>
          </ac:spMkLst>
        </pc:spChg>
        <pc:spChg chg="add del">
          <ac:chgData name="Venkatesh Vayachal" userId="1d978a589bc3321e" providerId="LiveId" clId="{926538F1-487E-409C-B2D1-14CBC268C24C}" dt="2025-04-01T21:37:33.144" v="11" actId="26606"/>
          <ac:spMkLst>
            <pc:docMk/>
            <pc:sldMk cId="3628286282" sldId="256"/>
            <ac:spMk id="32" creationId="{6B3DAACF-D844-4480-94BE-2DE00ABEEB13}"/>
          </ac:spMkLst>
        </pc:spChg>
        <pc:spChg chg="add del">
          <ac:chgData name="Venkatesh Vayachal" userId="1d978a589bc3321e" providerId="LiveId" clId="{926538F1-487E-409C-B2D1-14CBC268C24C}" dt="2025-04-01T21:41:12.282" v="13" actId="26606"/>
          <ac:spMkLst>
            <pc:docMk/>
            <pc:sldMk cId="3628286282" sldId="256"/>
            <ac:spMk id="34" creationId="{19F9BF86-FE94-4517-B97D-026C7515E589}"/>
          </ac:spMkLst>
        </pc:spChg>
        <pc:spChg chg="add del">
          <ac:chgData name="Venkatesh Vayachal" userId="1d978a589bc3321e" providerId="LiveId" clId="{926538F1-487E-409C-B2D1-14CBC268C24C}" dt="2025-04-01T21:41:12.282" v="13" actId="26606"/>
          <ac:spMkLst>
            <pc:docMk/>
            <pc:sldMk cId="3628286282" sldId="256"/>
            <ac:spMk id="36" creationId="{36136311-C81B-47C5-AE0A-5641A5A59520}"/>
          </ac:spMkLst>
        </pc:spChg>
        <pc:spChg chg="add del">
          <ac:chgData name="Venkatesh Vayachal" userId="1d978a589bc3321e" providerId="LiveId" clId="{926538F1-487E-409C-B2D1-14CBC268C24C}" dt="2025-04-01T21:41:16.090" v="15" actId="26606"/>
          <ac:spMkLst>
            <pc:docMk/>
            <pc:sldMk cId="3628286282" sldId="256"/>
            <ac:spMk id="39" creationId="{80B98925-0550-1AFB-C1DC-02792400FB71}"/>
          </ac:spMkLst>
        </pc:spChg>
        <pc:spChg chg="add del">
          <ac:chgData name="Venkatesh Vayachal" userId="1d978a589bc3321e" providerId="LiveId" clId="{926538F1-487E-409C-B2D1-14CBC268C24C}" dt="2025-04-01T21:41:16.090" v="15" actId="26606"/>
          <ac:spMkLst>
            <pc:docMk/>
            <pc:sldMk cId="3628286282" sldId="256"/>
            <ac:spMk id="41" creationId="{0DBFCB27-760B-5FF3-72F5-581461CE16FD}"/>
          </ac:spMkLst>
        </pc:spChg>
        <pc:spChg chg="add del">
          <ac:chgData name="Venkatesh Vayachal" userId="1d978a589bc3321e" providerId="LiveId" clId="{926538F1-487E-409C-B2D1-14CBC268C24C}" dt="2025-04-01T21:41:16.090" v="15" actId="26606"/>
          <ac:spMkLst>
            <pc:docMk/>
            <pc:sldMk cId="3628286282" sldId="256"/>
            <ac:spMk id="42" creationId="{025200BE-CBC1-1648-C41C-CB71967CA2FE}"/>
          </ac:spMkLst>
        </pc:spChg>
        <pc:spChg chg="add del">
          <ac:chgData name="Venkatesh Vayachal" userId="1d978a589bc3321e" providerId="LiveId" clId="{926538F1-487E-409C-B2D1-14CBC268C24C}" dt="2025-04-01T21:41:46.792" v="18"/>
          <ac:spMkLst>
            <pc:docMk/>
            <pc:sldMk cId="3628286282" sldId="256"/>
            <ac:spMk id="51" creationId="{81BC67A1-175E-439E-85E2-88911C119814}"/>
          </ac:spMkLst>
        </pc:spChg>
        <pc:spChg chg="add del">
          <ac:chgData name="Venkatesh Vayachal" userId="1d978a589bc3321e" providerId="LiveId" clId="{926538F1-487E-409C-B2D1-14CBC268C24C}" dt="2025-04-01T21:41:46.792" v="18"/>
          <ac:spMkLst>
            <pc:docMk/>
            <pc:sldMk cId="3628286282" sldId="256"/>
            <ac:spMk id="55" creationId="{94A7B82C-30F1-42B4-BE36-3DB42DD517D1}"/>
          </ac:spMkLst>
        </pc:spChg>
        <pc:spChg chg="add del">
          <ac:chgData name="Venkatesh Vayachal" userId="1d978a589bc3321e" providerId="LiveId" clId="{926538F1-487E-409C-B2D1-14CBC268C24C}" dt="2025-04-01T21:41:46.792" v="18"/>
          <ac:spMkLst>
            <pc:docMk/>
            <pc:sldMk cId="3628286282" sldId="256"/>
            <ac:spMk id="56" creationId="{43CA1578-CEEB-41BB-8068-C0DA02C36C52}"/>
          </ac:spMkLst>
        </pc:spChg>
        <pc:grpChg chg="add del">
          <ac:chgData name="Venkatesh Vayachal" userId="1d978a589bc3321e" providerId="LiveId" clId="{926538F1-487E-409C-B2D1-14CBC268C24C}" dt="2025-04-01T21:41:46.792" v="18"/>
          <ac:grpSpMkLst>
            <pc:docMk/>
            <pc:sldMk cId="3628286282" sldId="256"/>
            <ac:grpSpMk id="52" creationId="{361195DA-BFB4-4917-BAFD-7D3D669EFA86}"/>
          </ac:grpSpMkLst>
        </pc:grpChg>
        <pc:grpChg chg="add del">
          <ac:chgData name="Venkatesh Vayachal" userId="1d978a589bc3321e" providerId="LiveId" clId="{926538F1-487E-409C-B2D1-14CBC268C24C}" dt="2025-04-01T21:41:46.792" v="18"/>
          <ac:grpSpMkLst>
            <pc:docMk/>
            <pc:sldMk cId="3628286282" sldId="256"/>
            <ac:grpSpMk id="58" creationId="{7DF11618-754F-4C58-94AD-F7AA3530D6AF}"/>
          </ac:grpSpMkLst>
        </pc:grpChg>
        <pc:grpChg chg="add del">
          <ac:chgData name="Venkatesh Vayachal" userId="1d978a589bc3321e" providerId="LiveId" clId="{926538F1-487E-409C-B2D1-14CBC268C24C}" dt="2025-04-01T21:41:46.792" v="18"/>
          <ac:grpSpMkLst>
            <pc:docMk/>
            <pc:sldMk cId="3628286282" sldId="256"/>
            <ac:grpSpMk id="78" creationId="{A5761FD8-9CFD-4F5A-AB69-F179306BCD09}"/>
          </ac:grpSpMkLst>
        </pc:grpChg>
        <pc:picChg chg="add del">
          <ac:chgData name="Venkatesh Vayachal" userId="1d978a589bc3321e" providerId="LiveId" clId="{926538F1-487E-409C-B2D1-14CBC268C24C}" dt="2025-04-01T21:37:01.089" v="3" actId="26606"/>
          <ac:picMkLst>
            <pc:docMk/>
            <pc:sldMk cId="3628286282" sldId="256"/>
            <ac:picMk id="4" creationId="{9F9C39DD-3035-CF35-336A-2CD9683E8628}"/>
          </ac:picMkLst>
        </pc:picChg>
        <pc:picChg chg="add del">
          <ac:chgData name="Venkatesh Vayachal" userId="1d978a589bc3321e" providerId="LiveId" clId="{926538F1-487E-409C-B2D1-14CBC268C24C}" dt="2025-04-01T21:37:02.835" v="5" actId="26606"/>
          <ac:picMkLst>
            <pc:docMk/>
            <pc:sldMk cId="3628286282" sldId="256"/>
            <ac:picMk id="16" creationId="{71E5B78F-56A0-0230-FBA5-D3BCE64E3B40}"/>
          </ac:picMkLst>
        </pc:picChg>
        <pc:picChg chg="add del">
          <ac:chgData name="Venkatesh Vayachal" userId="1d978a589bc3321e" providerId="LiveId" clId="{926538F1-487E-409C-B2D1-14CBC268C24C}" dt="2025-04-01T21:37:04.546" v="7" actId="26606"/>
          <ac:picMkLst>
            <pc:docMk/>
            <pc:sldMk cId="3628286282" sldId="256"/>
            <ac:picMk id="21" creationId="{7CCC96B4-B212-A60F-9EF4-9E72198AC6D1}"/>
          </ac:picMkLst>
        </pc:picChg>
        <pc:picChg chg="add del">
          <ac:chgData name="Venkatesh Vayachal" userId="1d978a589bc3321e" providerId="LiveId" clId="{926538F1-487E-409C-B2D1-14CBC268C24C}" dt="2025-04-01T21:37:09.682" v="9" actId="26606"/>
          <ac:picMkLst>
            <pc:docMk/>
            <pc:sldMk cId="3628286282" sldId="256"/>
            <ac:picMk id="24" creationId="{28087770-E030-5DEE-29EA-E8B9BE2014B8}"/>
          </ac:picMkLst>
        </pc:picChg>
        <pc:picChg chg="add del">
          <ac:chgData name="Venkatesh Vayachal" userId="1d978a589bc3321e" providerId="LiveId" clId="{926538F1-487E-409C-B2D1-14CBC268C24C}" dt="2025-04-01T21:37:33.144" v="11" actId="26606"/>
          <ac:picMkLst>
            <pc:docMk/>
            <pc:sldMk cId="3628286282" sldId="256"/>
            <ac:picMk id="31" creationId="{67523F96-9BA0-593E-1C47-195CE3BFBFA3}"/>
          </ac:picMkLst>
        </pc:picChg>
        <pc:picChg chg="add del">
          <ac:chgData name="Venkatesh Vayachal" userId="1d978a589bc3321e" providerId="LiveId" clId="{926538F1-487E-409C-B2D1-14CBC268C24C}" dt="2025-04-01T21:41:12.282" v="13" actId="26606"/>
          <ac:picMkLst>
            <pc:docMk/>
            <pc:sldMk cId="3628286282" sldId="256"/>
            <ac:picMk id="35" creationId="{CA65811B-F921-A6C7-CB9E-0A8786E00126}"/>
          </ac:picMkLst>
        </pc:picChg>
        <pc:picChg chg="add del">
          <ac:chgData name="Venkatesh Vayachal" userId="1d978a589bc3321e" providerId="LiveId" clId="{926538F1-487E-409C-B2D1-14CBC268C24C}" dt="2025-04-01T21:41:16.090" v="15" actId="26606"/>
          <ac:picMkLst>
            <pc:docMk/>
            <pc:sldMk cId="3628286282" sldId="256"/>
            <ac:picMk id="40" creationId="{6ECB776D-56F3-DB2E-7885-1CD0C34B59F1}"/>
          </ac:picMkLst>
        </pc:picChg>
        <pc:picChg chg="add">
          <ac:chgData name="Venkatesh Vayachal" userId="1d978a589bc3321e" providerId="LiveId" clId="{926538F1-487E-409C-B2D1-14CBC268C24C}" dt="2025-04-01T21:41:16.122" v="16" actId="26606"/>
          <ac:picMkLst>
            <pc:docMk/>
            <pc:sldMk cId="3628286282" sldId="256"/>
            <ac:picMk id="57" creationId="{3A5AB526-33AE-19FF-AE96-E5278EFA125E}"/>
          </ac:picMkLst>
        </pc:picChg>
        <pc:cxnChg chg="add del">
          <ac:chgData name="Venkatesh Vayachal" userId="1d978a589bc3321e" providerId="LiveId" clId="{926538F1-487E-409C-B2D1-14CBC268C24C}" dt="2025-04-01T21:37:01.089" v="3" actId="26606"/>
          <ac:cxnSpMkLst>
            <pc:docMk/>
            <pc:sldMk cId="3628286282" sldId="256"/>
            <ac:cxnSpMk id="13" creationId="{7A0A4642-D29D-0121-4C05-5A5559BC5F39}"/>
          </ac:cxnSpMkLst>
        </pc:cxnChg>
        <pc:cxnChg chg="add del">
          <ac:chgData name="Venkatesh Vayachal" userId="1d978a589bc3321e" providerId="LiveId" clId="{926538F1-487E-409C-B2D1-14CBC268C24C}" dt="2025-04-01T21:41:12.282" v="13" actId="26606"/>
          <ac:cxnSpMkLst>
            <pc:docMk/>
            <pc:sldMk cId="3628286282" sldId="256"/>
            <ac:cxnSpMk id="37" creationId="{7CC73A33-65FF-41A9-A3B0-006753CD1028}"/>
          </ac:cxnSpMkLst>
        </pc:cxnChg>
      </pc:sldChg>
      <pc:sldChg chg="modSp new del">
        <pc:chgData name="Venkatesh Vayachal" userId="1d978a589bc3321e" providerId="LiveId" clId="{926538F1-487E-409C-B2D1-14CBC268C24C}" dt="2025-04-01T22:04:12.914" v="25" actId="2696"/>
        <pc:sldMkLst>
          <pc:docMk/>
          <pc:sldMk cId="4138729447" sldId="256"/>
        </pc:sldMkLst>
        <pc:spChg chg="mod">
          <ac:chgData name="Venkatesh Vayachal" userId="1d978a589bc3321e" providerId="LiveId" clId="{926538F1-487E-409C-B2D1-14CBC268C24C}" dt="2025-04-01T21:58:49.379" v="24"/>
          <ac:spMkLst>
            <pc:docMk/>
            <pc:sldMk cId="4138729447" sldId="256"/>
            <ac:spMk id="2" creationId="{42837750-8394-C5F5-0E48-9D73AA7BF7BB}"/>
          </ac:spMkLst>
        </pc:spChg>
        <pc:spChg chg="mod">
          <ac:chgData name="Venkatesh Vayachal" userId="1d978a589bc3321e" providerId="LiveId" clId="{926538F1-487E-409C-B2D1-14CBC268C24C}" dt="2025-04-01T21:58:49.379" v="24"/>
          <ac:spMkLst>
            <pc:docMk/>
            <pc:sldMk cId="4138729447" sldId="256"/>
            <ac:spMk id="3" creationId="{96434331-743A-F7A8-924D-353078B95C5D}"/>
          </ac:spMkLst>
        </pc:spChg>
      </pc:sldChg>
      <pc:sldChg chg="addSp delSp modSp add mod modClrScheme delDesignElem chgLayout">
        <pc:chgData name="Venkatesh Vayachal" userId="1d978a589bc3321e" providerId="LiveId" clId="{926538F1-487E-409C-B2D1-14CBC268C24C}" dt="2025-04-01T22:23:10.104" v="1957" actId="255"/>
        <pc:sldMkLst>
          <pc:docMk/>
          <pc:sldMk cId="63522653" sldId="257"/>
        </pc:sldMkLst>
        <pc:spChg chg="mod ord">
          <ac:chgData name="Venkatesh Vayachal" userId="1d978a589bc3321e" providerId="LiveId" clId="{926538F1-487E-409C-B2D1-14CBC268C24C}" dt="2025-04-01T22:08:55.086" v="82" actId="20577"/>
          <ac:spMkLst>
            <pc:docMk/>
            <pc:sldMk cId="63522653" sldId="257"/>
            <ac:spMk id="2" creationId="{9AFD90F3-E337-8CB1-2ECC-79EE86A648E0}"/>
          </ac:spMkLst>
        </pc:spChg>
        <pc:spChg chg="add del mod ord">
          <ac:chgData name="Venkatesh Vayachal" userId="1d978a589bc3321e" providerId="LiveId" clId="{926538F1-487E-409C-B2D1-14CBC268C24C}" dt="2025-04-01T22:08:12.013" v="69"/>
          <ac:spMkLst>
            <pc:docMk/>
            <pc:sldMk cId="63522653" sldId="257"/>
            <ac:spMk id="3" creationId="{44A34E54-49EB-7822-5BCA-D068EA2DE0C5}"/>
          </ac:spMkLst>
        </pc:spChg>
        <pc:spChg chg="add mod">
          <ac:chgData name="Venkatesh Vayachal" userId="1d978a589bc3321e" providerId="LiveId" clId="{926538F1-487E-409C-B2D1-14CBC268C24C}" dt="2025-04-01T22:23:10.104" v="1957" actId="255"/>
          <ac:spMkLst>
            <pc:docMk/>
            <pc:sldMk cId="63522653" sldId="257"/>
            <ac:spMk id="12" creationId="{DEB8D432-4AEE-3B4F-D4C9-9C15724DDA06}"/>
          </ac:spMkLst>
        </pc:spChg>
        <pc:spChg chg="add">
          <ac:chgData name="Venkatesh Vayachal" userId="1d978a589bc3321e" providerId="LiveId" clId="{926538F1-487E-409C-B2D1-14CBC268C24C}" dt="2025-04-01T22:08:28.246" v="72" actId="26606"/>
          <ac:spMkLst>
            <pc:docMk/>
            <pc:sldMk cId="63522653" sldId="257"/>
            <ac:spMk id="15" creationId="{1A9F7B4E-B03D-4F64-BE33-00D074458D45}"/>
          </ac:spMkLst>
        </pc:spChg>
        <pc:spChg chg="add">
          <ac:chgData name="Venkatesh Vayachal" userId="1d978a589bc3321e" providerId="LiveId" clId="{926538F1-487E-409C-B2D1-14CBC268C24C}" dt="2025-04-01T22:08:28.246" v="72" actId="26606"/>
          <ac:spMkLst>
            <pc:docMk/>
            <pc:sldMk cId="63522653" sldId="257"/>
            <ac:spMk id="17" creationId="{7E2BE7F7-CA89-4002-ACCE-A478AEA24F5E}"/>
          </ac:spMkLst>
        </pc:spChg>
        <pc:spChg chg="del">
          <ac:chgData name="Venkatesh Vayachal" userId="1d978a589bc3321e" providerId="LiveId" clId="{926538F1-487E-409C-B2D1-14CBC268C24C}" dt="2025-04-01T22:07:24.905" v="60" actId="700"/>
          <ac:spMkLst>
            <pc:docMk/>
            <pc:sldMk cId="63522653" sldId="257"/>
            <ac:spMk id="24" creationId="{352A4292-3C3C-73D5-129D-F787F60CE67E}"/>
          </ac:spMkLst>
        </pc:spChg>
        <pc:spChg chg="del">
          <ac:chgData name="Venkatesh Vayachal" userId="1d978a589bc3321e" providerId="LiveId" clId="{926538F1-487E-409C-B2D1-14CBC268C24C}" dt="2025-04-01T22:07:24.905" v="60" actId="700"/>
          <ac:spMkLst>
            <pc:docMk/>
            <pc:sldMk cId="63522653" sldId="257"/>
            <ac:spMk id="25" creationId="{FB104736-6155-0B57-F835-35EF9EFD1A53}"/>
          </ac:spMkLst>
        </pc:spChg>
        <pc:spChg chg="del">
          <ac:chgData name="Venkatesh Vayachal" userId="1d978a589bc3321e" providerId="LiveId" clId="{926538F1-487E-409C-B2D1-14CBC268C24C}" dt="2025-04-01T22:07:24.905" v="60" actId="700"/>
          <ac:spMkLst>
            <pc:docMk/>
            <pc:sldMk cId="63522653" sldId="257"/>
            <ac:spMk id="26" creationId="{7CD9D53D-7624-03BE-11F1-504B19AA29A3}"/>
          </ac:spMkLst>
        </pc:spChg>
        <pc:spChg chg="del">
          <ac:chgData name="Venkatesh Vayachal" userId="1d978a589bc3321e" providerId="LiveId" clId="{926538F1-487E-409C-B2D1-14CBC268C24C}" dt="2025-04-01T22:07:24.905" v="60" actId="700"/>
          <ac:spMkLst>
            <pc:docMk/>
            <pc:sldMk cId="63522653" sldId="257"/>
            <ac:spMk id="27" creationId="{AFD4ED25-A903-9817-ACB6-38E7419FBC43}"/>
          </ac:spMkLst>
        </pc:spChg>
        <pc:picChg chg="del mod">
          <ac:chgData name="Venkatesh Vayachal" userId="1d978a589bc3321e" providerId="LiveId" clId="{926538F1-487E-409C-B2D1-14CBC268C24C}" dt="2025-04-01T22:07:53.440" v="62" actId="478"/>
          <ac:picMkLst>
            <pc:docMk/>
            <pc:sldMk cId="63522653" sldId="257"/>
            <ac:picMk id="5" creationId="{CAC8F05C-3F6E-F31F-72B6-AB7B400AE20B}"/>
          </ac:picMkLst>
        </pc:picChg>
        <pc:picChg chg="add mod">
          <ac:chgData name="Venkatesh Vayachal" userId="1d978a589bc3321e" providerId="LiveId" clId="{926538F1-487E-409C-B2D1-14CBC268C24C}" dt="2025-04-01T22:08:09.734" v="68"/>
          <ac:picMkLst>
            <pc:docMk/>
            <pc:sldMk cId="63522653" sldId="257"/>
            <ac:picMk id="6" creationId="{CBA18A09-7590-F24A-301D-12AFE1C90672}"/>
          </ac:picMkLst>
        </pc:picChg>
        <pc:picChg chg="add mod">
          <ac:chgData name="Venkatesh Vayachal" userId="1d978a589bc3321e" providerId="LiveId" clId="{926538F1-487E-409C-B2D1-14CBC268C24C}" dt="2025-04-01T22:08:28.246" v="72" actId="26606"/>
          <ac:picMkLst>
            <pc:docMk/>
            <pc:sldMk cId="63522653" sldId="257"/>
            <ac:picMk id="8" creationId="{63FA5E85-AA23-87AD-BD19-A9CC48C599D6}"/>
          </ac:picMkLst>
        </pc:picChg>
      </pc:sldChg>
      <pc:sldChg chg="new del">
        <pc:chgData name="Venkatesh Vayachal" userId="1d978a589bc3321e" providerId="LiveId" clId="{926538F1-487E-409C-B2D1-14CBC268C24C}" dt="2025-04-01T22:06:40.825" v="56" actId="680"/>
        <pc:sldMkLst>
          <pc:docMk/>
          <pc:sldMk cId="1989122886" sldId="257"/>
        </pc:sldMkLst>
      </pc:sldChg>
      <pc:sldChg chg="modSp add mod">
        <pc:chgData name="Venkatesh Vayachal" userId="1d978a589bc3321e" providerId="LiveId" clId="{926538F1-487E-409C-B2D1-14CBC268C24C}" dt="2025-04-01T22:22:45.340" v="1956" actId="27636"/>
        <pc:sldMkLst>
          <pc:docMk/>
          <pc:sldMk cId="3163032938" sldId="258"/>
        </pc:sldMkLst>
        <pc:spChg chg="mod">
          <ac:chgData name="Venkatesh Vayachal" userId="1d978a589bc3321e" providerId="LiveId" clId="{926538F1-487E-409C-B2D1-14CBC268C24C}" dt="2025-04-01T22:16:46.775" v="1401" actId="20577"/>
          <ac:spMkLst>
            <pc:docMk/>
            <pc:sldMk cId="3163032938" sldId="258"/>
            <ac:spMk id="2" creationId="{254ABB16-BA2F-2140-A037-92EB41C1722F}"/>
          </ac:spMkLst>
        </pc:spChg>
        <pc:spChg chg="mod">
          <ac:chgData name="Venkatesh Vayachal" userId="1d978a589bc3321e" providerId="LiveId" clId="{926538F1-487E-409C-B2D1-14CBC268C24C}" dt="2025-04-01T22:22:45.340" v="1956" actId="27636"/>
          <ac:spMkLst>
            <pc:docMk/>
            <pc:sldMk cId="3163032938" sldId="258"/>
            <ac:spMk id="12" creationId="{66F9A448-D26E-E9BD-330B-291317F074FD}"/>
          </ac:spMkLst>
        </pc:spChg>
      </pc:sldChg>
      <pc:sldChg chg="new del">
        <pc:chgData name="Venkatesh Vayachal" userId="1d978a589bc3321e" providerId="LiveId" clId="{926538F1-487E-409C-B2D1-14CBC268C24C}" dt="2025-04-01T22:23:16.489" v="1959" actId="680"/>
        <pc:sldMkLst>
          <pc:docMk/>
          <pc:sldMk cId="1598351526" sldId="259"/>
        </pc:sldMkLst>
      </pc:sldChg>
      <pc:sldChg chg="modSp add mod">
        <pc:chgData name="Venkatesh Vayachal" userId="1d978a589bc3321e" providerId="LiveId" clId="{926538F1-487E-409C-B2D1-14CBC268C24C}" dt="2025-04-01T22:26:38.891" v="2359" actId="20577"/>
        <pc:sldMkLst>
          <pc:docMk/>
          <pc:sldMk cId="2201499672" sldId="259"/>
        </pc:sldMkLst>
        <pc:spChg chg="mod">
          <ac:chgData name="Venkatesh Vayachal" userId="1d978a589bc3321e" providerId="LiveId" clId="{926538F1-487E-409C-B2D1-14CBC268C24C}" dt="2025-04-01T22:25:04.923" v="1981" actId="20577"/>
          <ac:spMkLst>
            <pc:docMk/>
            <pc:sldMk cId="2201499672" sldId="259"/>
            <ac:spMk id="2" creationId="{9E19D9D7-6505-537D-4798-D72C8D2E794C}"/>
          </ac:spMkLst>
        </pc:spChg>
        <pc:spChg chg="mod">
          <ac:chgData name="Venkatesh Vayachal" userId="1d978a589bc3321e" providerId="LiveId" clId="{926538F1-487E-409C-B2D1-14CBC268C24C}" dt="2025-04-01T22:26:38.891" v="2359" actId="20577"/>
          <ac:spMkLst>
            <pc:docMk/>
            <pc:sldMk cId="2201499672" sldId="259"/>
            <ac:spMk id="12" creationId="{D8F376D9-0F8B-EA00-07FD-D54B6015EAE0}"/>
          </ac:spMkLst>
        </pc:spChg>
      </pc:sldChg>
      <pc:sldChg chg="modSp add mod ord">
        <pc:chgData name="Venkatesh Vayachal" userId="1d978a589bc3321e" providerId="LiveId" clId="{926538F1-487E-409C-B2D1-14CBC268C24C}" dt="2025-04-01T22:27:17.630" v="2411" actId="20577"/>
        <pc:sldMkLst>
          <pc:docMk/>
          <pc:sldMk cId="761660553" sldId="260"/>
        </pc:sldMkLst>
        <pc:spChg chg="mod">
          <ac:chgData name="Venkatesh Vayachal" userId="1d978a589bc3321e" providerId="LiveId" clId="{926538F1-487E-409C-B2D1-14CBC268C24C}" dt="2025-04-01T22:26:57.119" v="2372" actId="20577"/>
          <ac:spMkLst>
            <pc:docMk/>
            <pc:sldMk cId="761660553" sldId="260"/>
            <ac:spMk id="2" creationId="{C46029D4-5D8E-C69F-5176-082BB300A15D}"/>
          </ac:spMkLst>
        </pc:spChg>
        <pc:spChg chg="mod">
          <ac:chgData name="Venkatesh Vayachal" userId="1d978a589bc3321e" providerId="LiveId" clId="{926538F1-487E-409C-B2D1-14CBC268C24C}" dt="2025-04-01T22:27:17.630" v="2411" actId="20577"/>
          <ac:spMkLst>
            <pc:docMk/>
            <pc:sldMk cId="761660553" sldId="260"/>
            <ac:spMk id="12" creationId="{F3716FF7-D89B-14D5-341B-804BDD53078E}"/>
          </ac:spMkLst>
        </pc:spChg>
      </pc:sldChg>
      <pc:sldChg chg="addSp delSp modSp add mod">
        <pc:chgData name="Venkatesh Vayachal" userId="1d978a589bc3321e" providerId="LiveId" clId="{926538F1-487E-409C-B2D1-14CBC268C24C}" dt="2025-04-01T22:27:58.718" v="2438" actId="20577"/>
        <pc:sldMkLst>
          <pc:docMk/>
          <pc:sldMk cId="2989223360" sldId="261"/>
        </pc:sldMkLst>
        <pc:spChg chg="mod">
          <ac:chgData name="Venkatesh Vayachal" userId="1d978a589bc3321e" providerId="LiveId" clId="{926538F1-487E-409C-B2D1-14CBC268C24C}" dt="2025-04-01T22:27:58.718" v="2438" actId="20577"/>
          <ac:spMkLst>
            <pc:docMk/>
            <pc:sldMk cId="2989223360" sldId="261"/>
            <ac:spMk id="2" creationId="{47D3B54C-6D4C-4117-2E09-BB1DBE1EA92A}"/>
          </ac:spMkLst>
        </pc:spChg>
        <pc:spChg chg="del">
          <ac:chgData name="Venkatesh Vayachal" userId="1d978a589bc3321e" providerId="LiveId" clId="{926538F1-487E-409C-B2D1-14CBC268C24C}" dt="2025-04-01T22:27:38.043" v="2414" actId="478"/>
          <ac:spMkLst>
            <pc:docMk/>
            <pc:sldMk cId="2989223360" sldId="261"/>
            <ac:spMk id="12" creationId="{5653BB95-7499-4C7B-4E75-926CA4158B64}"/>
          </ac:spMkLst>
        </pc:spChg>
        <pc:picChg chg="add del mod">
          <ac:chgData name="Venkatesh Vayachal" userId="1d978a589bc3321e" providerId="LiveId" clId="{926538F1-487E-409C-B2D1-14CBC268C24C}" dt="2025-04-01T22:27:41.275" v="2416" actId="1076"/>
          <ac:picMkLst>
            <pc:docMk/>
            <pc:sldMk cId="2989223360" sldId="261"/>
            <ac:picMk id="8" creationId="{264A7E01-CB62-9BFE-302A-0B2E191C25D1}"/>
          </ac:picMkLst>
        </pc:picChg>
      </pc:sldChg>
      <pc:sldMasterChg chg="add del addSldLayout delSldLayout">
        <pc:chgData name="Venkatesh Vayachal" userId="1d978a589bc3321e" providerId="LiveId" clId="{926538F1-487E-409C-B2D1-14CBC268C24C}" dt="2025-04-01T21:41:16.122" v="16" actId="26606"/>
        <pc:sldMasterMkLst>
          <pc:docMk/>
          <pc:sldMasterMk cId="4136663864" sldId="2147483660"/>
        </pc:sldMasterMkLst>
        <pc:sldLayoutChg chg="add del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4136663864" sldId="2147483660"/>
            <pc:sldLayoutMk cId="916160070" sldId="2147483661"/>
          </pc:sldLayoutMkLst>
        </pc:sldLayoutChg>
        <pc:sldLayoutChg chg="add del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4136663864" sldId="2147483660"/>
            <pc:sldLayoutMk cId="2175006491" sldId="2147483662"/>
          </pc:sldLayoutMkLst>
        </pc:sldLayoutChg>
        <pc:sldLayoutChg chg="add del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4136663864" sldId="2147483660"/>
            <pc:sldLayoutMk cId="287428252" sldId="2147483663"/>
          </pc:sldLayoutMkLst>
        </pc:sldLayoutChg>
        <pc:sldLayoutChg chg="add del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4136663864" sldId="2147483660"/>
            <pc:sldLayoutMk cId="2069999252" sldId="2147483664"/>
          </pc:sldLayoutMkLst>
        </pc:sldLayoutChg>
        <pc:sldLayoutChg chg="add del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4136663864" sldId="2147483660"/>
            <pc:sldLayoutMk cId="1022232869" sldId="2147483665"/>
          </pc:sldLayoutMkLst>
        </pc:sldLayoutChg>
        <pc:sldLayoutChg chg="add del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4136663864" sldId="2147483660"/>
            <pc:sldLayoutMk cId="1071698803" sldId="2147483666"/>
          </pc:sldLayoutMkLst>
        </pc:sldLayoutChg>
        <pc:sldLayoutChg chg="add del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4136663864" sldId="2147483660"/>
            <pc:sldLayoutMk cId="498292675" sldId="2147483667"/>
          </pc:sldLayoutMkLst>
        </pc:sldLayoutChg>
        <pc:sldLayoutChg chg="add del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4136663864" sldId="2147483660"/>
            <pc:sldLayoutMk cId="3211080157" sldId="2147483668"/>
          </pc:sldLayoutMkLst>
        </pc:sldLayoutChg>
        <pc:sldLayoutChg chg="add del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4136663864" sldId="2147483660"/>
            <pc:sldLayoutMk cId="2098477556" sldId="2147483669"/>
          </pc:sldLayoutMkLst>
        </pc:sldLayoutChg>
        <pc:sldLayoutChg chg="add del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4136663864" sldId="2147483660"/>
            <pc:sldLayoutMk cId="2513129197" sldId="2147483670"/>
          </pc:sldLayoutMkLst>
        </pc:sldLayoutChg>
        <pc:sldLayoutChg chg="add del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4136663864" sldId="2147483660"/>
            <pc:sldLayoutMk cId="939365797" sldId="2147483671"/>
          </pc:sldLayoutMkLst>
        </pc:sldLayoutChg>
        <pc:sldLayoutChg chg="add del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4136663864" sldId="2147483660"/>
            <pc:sldLayoutMk cId="2630085014" sldId="2147483672"/>
          </pc:sldLayoutMkLst>
        </pc:sldLayoutChg>
        <pc:sldLayoutChg chg="add del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4136663864" sldId="2147483660"/>
            <pc:sldLayoutMk cId="2251792250" sldId="2147483673"/>
          </pc:sldLayoutMkLst>
        </pc:sldLayoutChg>
        <pc:sldLayoutChg chg="add del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4136663864" sldId="2147483660"/>
            <pc:sldLayoutMk cId="2708537810" sldId="2147483674"/>
          </pc:sldLayoutMkLst>
        </pc:sldLayoutChg>
        <pc:sldLayoutChg chg="add del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4136663864" sldId="2147483660"/>
            <pc:sldLayoutMk cId="2559734553" sldId="2147483675"/>
          </pc:sldLayoutMkLst>
        </pc:sldLayoutChg>
        <pc:sldLayoutChg chg="add del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4136663864" sldId="2147483660"/>
            <pc:sldLayoutMk cId="1986762811" sldId="2147483676"/>
          </pc:sldLayoutMkLst>
        </pc:sldLayoutChg>
        <pc:sldLayoutChg chg="add del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4136663864" sldId="2147483660"/>
            <pc:sldLayoutMk cId="1955735499" sldId="2147483677"/>
          </pc:sldLayoutMkLst>
        </pc:sldLayoutChg>
      </pc:sldMasterChg>
      <pc:sldMasterChg chg="add del replId addSldLayout delSldLayout">
        <pc:chgData name="Venkatesh Vayachal" userId="1d978a589bc3321e" providerId="LiveId" clId="{926538F1-487E-409C-B2D1-14CBC268C24C}" dt="2025-04-01T21:37:01.089" v="3" actId="26606"/>
        <pc:sldMasterMkLst>
          <pc:docMk/>
          <pc:sldMasterMk cId="3737052915" sldId="2147483678"/>
        </pc:sldMasterMkLst>
        <pc:sldLayoutChg chg="add del replId">
          <pc:chgData name="Venkatesh Vayachal" userId="1d978a589bc3321e" providerId="LiveId" clId="{926538F1-487E-409C-B2D1-14CBC268C24C}" dt="2025-04-01T21:37:01.089" v="3" actId="26606"/>
          <pc:sldLayoutMkLst>
            <pc:docMk/>
            <pc:sldMasterMk cId="3737052915" sldId="2147483678"/>
            <pc:sldLayoutMk cId="239759906" sldId="2147483679"/>
          </pc:sldLayoutMkLst>
        </pc:sldLayoutChg>
        <pc:sldLayoutChg chg="add del replId">
          <pc:chgData name="Venkatesh Vayachal" userId="1d978a589bc3321e" providerId="LiveId" clId="{926538F1-487E-409C-B2D1-14CBC268C24C}" dt="2025-04-01T21:37:01.089" v="3" actId="26606"/>
          <pc:sldLayoutMkLst>
            <pc:docMk/>
            <pc:sldMasterMk cId="3737052915" sldId="2147483678"/>
            <pc:sldLayoutMk cId="3877958587" sldId="2147483680"/>
          </pc:sldLayoutMkLst>
        </pc:sldLayoutChg>
        <pc:sldLayoutChg chg="add del replId">
          <pc:chgData name="Venkatesh Vayachal" userId="1d978a589bc3321e" providerId="LiveId" clId="{926538F1-487E-409C-B2D1-14CBC268C24C}" dt="2025-04-01T21:37:01.089" v="3" actId="26606"/>
          <pc:sldLayoutMkLst>
            <pc:docMk/>
            <pc:sldMasterMk cId="3737052915" sldId="2147483678"/>
            <pc:sldLayoutMk cId="251456509" sldId="2147483681"/>
          </pc:sldLayoutMkLst>
        </pc:sldLayoutChg>
        <pc:sldLayoutChg chg="add del replId">
          <pc:chgData name="Venkatesh Vayachal" userId="1d978a589bc3321e" providerId="LiveId" clId="{926538F1-487E-409C-B2D1-14CBC268C24C}" dt="2025-04-01T21:37:01.089" v="3" actId="26606"/>
          <pc:sldLayoutMkLst>
            <pc:docMk/>
            <pc:sldMasterMk cId="3737052915" sldId="2147483678"/>
            <pc:sldLayoutMk cId="3808408869" sldId="2147483682"/>
          </pc:sldLayoutMkLst>
        </pc:sldLayoutChg>
        <pc:sldLayoutChg chg="add del replId">
          <pc:chgData name="Venkatesh Vayachal" userId="1d978a589bc3321e" providerId="LiveId" clId="{926538F1-487E-409C-B2D1-14CBC268C24C}" dt="2025-04-01T21:37:01.089" v="3" actId="26606"/>
          <pc:sldLayoutMkLst>
            <pc:docMk/>
            <pc:sldMasterMk cId="3737052915" sldId="2147483678"/>
            <pc:sldLayoutMk cId="1680328595" sldId="2147483683"/>
          </pc:sldLayoutMkLst>
        </pc:sldLayoutChg>
        <pc:sldLayoutChg chg="add del replId">
          <pc:chgData name="Venkatesh Vayachal" userId="1d978a589bc3321e" providerId="LiveId" clId="{926538F1-487E-409C-B2D1-14CBC268C24C}" dt="2025-04-01T21:37:01.089" v="3" actId="26606"/>
          <pc:sldLayoutMkLst>
            <pc:docMk/>
            <pc:sldMasterMk cId="3737052915" sldId="2147483678"/>
            <pc:sldLayoutMk cId="726638024" sldId="2147483684"/>
          </pc:sldLayoutMkLst>
        </pc:sldLayoutChg>
        <pc:sldLayoutChg chg="add del replId">
          <pc:chgData name="Venkatesh Vayachal" userId="1d978a589bc3321e" providerId="LiveId" clId="{926538F1-487E-409C-B2D1-14CBC268C24C}" dt="2025-04-01T21:37:01.089" v="3" actId="26606"/>
          <pc:sldLayoutMkLst>
            <pc:docMk/>
            <pc:sldMasterMk cId="3737052915" sldId="2147483678"/>
            <pc:sldLayoutMk cId="706781372" sldId="2147483685"/>
          </pc:sldLayoutMkLst>
        </pc:sldLayoutChg>
        <pc:sldLayoutChg chg="add del replId">
          <pc:chgData name="Venkatesh Vayachal" userId="1d978a589bc3321e" providerId="LiveId" clId="{926538F1-487E-409C-B2D1-14CBC268C24C}" dt="2025-04-01T21:37:01.089" v="3" actId="26606"/>
          <pc:sldLayoutMkLst>
            <pc:docMk/>
            <pc:sldMasterMk cId="3737052915" sldId="2147483678"/>
            <pc:sldLayoutMk cId="929232959" sldId="2147483686"/>
          </pc:sldLayoutMkLst>
        </pc:sldLayoutChg>
        <pc:sldLayoutChg chg="add del replId">
          <pc:chgData name="Venkatesh Vayachal" userId="1d978a589bc3321e" providerId="LiveId" clId="{926538F1-487E-409C-B2D1-14CBC268C24C}" dt="2025-04-01T21:37:01.089" v="3" actId="26606"/>
          <pc:sldLayoutMkLst>
            <pc:docMk/>
            <pc:sldMasterMk cId="3737052915" sldId="2147483678"/>
            <pc:sldLayoutMk cId="3393118641" sldId="2147483687"/>
          </pc:sldLayoutMkLst>
        </pc:sldLayoutChg>
        <pc:sldLayoutChg chg="add del replId">
          <pc:chgData name="Venkatesh Vayachal" userId="1d978a589bc3321e" providerId="LiveId" clId="{926538F1-487E-409C-B2D1-14CBC268C24C}" dt="2025-04-01T21:37:01.089" v="3" actId="26606"/>
          <pc:sldLayoutMkLst>
            <pc:docMk/>
            <pc:sldMasterMk cId="3737052915" sldId="2147483678"/>
            <pc:sldLayoutMk cId="2439117201" sldId="2147483688"/>
          </pc:sldLayoutMkLst>
        </pc:sldLayoutChg>
        <pc:sldLayoutChg chg="add del replId">
          <pc:chgData name="Venkatesh Vayachal" userId="1d978a589bc3321e" providerId="LiveId" clId="{926538F1-487E-409C-B2D1-14CBC268C24C}" dt="2025-04-01T21:37:01.089" v="3" actId="26606"/>
          <pc:sldLayoutMkLst>
            <pc:docMk/>
            <pc:sldMasterMk cId="3737052915" sldId="2147483678"/>
            <pc:sldLayoutMk cId="1509808865" sldId="2147483689"/>
          </pc:sldLayoutMkLst>
        </pc:sldLayoutChg>
      </pc:sldMasterChg>
      <pc:sldMasterChg chg="add del addSldLayout delSldLayout">
        <pc:chgData name="Venkatesh Vayachal" userId="1d978a589bc3321e" providerId="LiveId" clId="{926538F1-487E-409C-B2D1-14CBC268C24C}" dt="2025-04-01T21:37:02.835" v="5" actId="26606"/>
        <pc:sldMasterMkLst>
          <pc:docMk/>
          <pc:sldMasterMk cId="3309577372" sldId="2147483685"/>
        </pc:sldMasterMkLst>
        <pc:sldLayoutChg chg="add del">
          <pc:chgData name="Venkatesh Vayachal" userId="1d978a589bc3321e" providerId="LiveId" clId="{926538F1-487E-409C-B2D1-14CBC268C24C}" dt="2025-04-01T21:37:02.835" v="5" actId="26606"/>
          <pc:sldLayoutMkLst>
            <pc:docMk/>
            <pc:sldMasterMk cId="3309577372" sldId="2147483685"/>
            <pc:sldLayoutMk cId="123604690" sldId="2147483678"/>
          </pc:sldLayoutMkLst>
        </pc:sldLayoutChg>
        <pc:sldLayoutChg chg="add del">
          <pc:chgData name="Venkatesh Vayachal" userId="1d978a589bc3321e" providerId="LiveId" clId="{926538F1-487E-409C-B2D1-14CBC268C24C}" dt="2025-04-01T21:37:02.835" v="5" actId="26606"/>
          <pc:sldLayoutMkLst>
            <pc:docMk/>
            <pc:sldMasterMk cId="3309577372" sldId="2147483685"/>
            <pc:sldLayoutMk cId="2330860550" sldId="2147483679"/>
          </pc:sldLayoutMkLst>
        </pc:sldLayoutChg>
        <pc:sldLayoutChg chg="add del">
          <pc:chgData name="Venkatesh Vayachal" userId="1d978a589bc3321e" providerId="LiveId" clId="{926538F1-487E-409C-B2D1-14CBC268C24C}" dt="2025-04-01T21:37:02.835" v="5" actId="26606"/>
          <pc:sldLayoutMkLst>
            <pc:docMk/>
            <pc:sldMasterMk cId="3309577372" sldId="2147483685"/>
            <pc:sldLayoutMk cId="3454613446" sldId="2147483680"/>
          </pc:sldLayoutMkLst>
        </pc:sldLayoutChg>
        <pc:sldLayoutChg chg="add del">
          <pc:chgData name="Venkatesh Vayachal" userId="1d978a589bc3321e" providerId="LiveId" clId="{926538F1-487E-409C-B2D1-14CBC268C24C}" dt="2025-04-01T21:37:02.835" v="5" actId="26606"/>
          <pc:sldLayoutMkLst>
            <pc:docMk/>
            <pc:sldMasterMk cId="3309577372" sldId="2147483685"/>
            <pc:sldLayoutMk cId="3531714245" sldId="2147483681"/>
          </pc:sldLayoutMkLst>
        </pc:sldLayoutChg>
        <pc:sldLayoutChg chg="add del">
          <pc:chgData name="Venkatesh Vayachal" userId="1d978a589bc3321e" providerId="LiveId" clId="{926538F1-487E-409C-B2D1-14CBC268C24C}" dt="2025-04-01T21:37:02.835" v="5" actId="26606"/>
          <pc:sldLayoutMkLst>
            <pc:docMk/>
            <pc:sldMasterMk cId="3309577372" sldId="2147483685"/>
            <pc:sldLayoutMk cId="1435251572" sldId="2147483682"/>
          </pc:sldLayoutMkLst>
        </pc:sldLayoutChg>
        <pc:sldLayoutChg chg="add del">
          <pc:chgData name="Venkatesh Vayachal" userId="1d978a589bc3321e" providerId="LiveId" clId="{926538F1-487E-409C-B2D1-14CBC268C24C}" dt="2025-04-01T21:37:02.835" v="5" actId="26606"/>
          <pc:sldLayoutMkLst>
            <pc:docMk/>
            <pc:sldMasterMk cId="3309577372" sldId="2147483685"/>
            <pc:sldLayoutMk cId="3937778581" sldId="2147483683"/>
          </pc:sldLayoutMkLst>
        </pc:sldLayoutChg>
        <pc:sldLayoutChg chg="add del">
          <pc:chgData name="Venkatesh Vayachal" userId="1d978a589bc3321e" providerId="LiveId" clId="{926538F1-487E-409C-B2D1-14CBC268C24C}" dt="2025-04-01T21:37:02.835" v="5" actId="26606"/>
          <pc:sldLayoutMkLst>
            <pc:docMk/>
            <pc:sldMasterMk cId="3309577372" sldId="2147483685"/>
            <pc:sldLayoutMk cId="2623166001" sldId="2147483684"/>
          </pc:sldLayoutMkLst>
        </pc:sldLayoutChg>
        <pc:sldLayoutChg chg="add del replId">
          <pc:chgData name="Venkatesh Vayachal" userId="1d978a589bc3321e" providerId="LiveId" clId="{926538F1-487E-409C-B2D1-14CBC268C24C}" dt="2025-04-01T21:37:02.835" v="5" actId="26606"/>
          <pc:sldLayoutMkLst>
            <pc:docMk/>
            <pc:sldMasterMk cId="3309577372" sldId="2147483685"/>
            <pc:sldLayoutMk cId="2260240526" sldId="2147483686"/>
          </pc:sldLayoutMkLst>
        </pc:sldLayoutChg>
        <pc:sldLayoutChg chg="add del replId">
          <pc:chgData name="Venkatesh Vayachal" userId="1d978a589bc3321e" providerId="LiveId" clId="{926538F1-487E-409C-B2D1-14CBC268C24C}" dt="2025-04-01T21:37:02.835" v="5" actId="26606"/>
          <pc:sldLayoutMkLst>
            <pc:docMk/>
            <pc:sldMasterMk cId="3309577372" sldId="2147483685"/>
            <pc:sldLayoutMk cId="560218272" sldId="2147483687"/>
          </pc:sldLayoutMkLst>
        </pc:sldLayoutChg>
        <pc:sldLayoutChg chg="add del replId">
          <pc:chgData name="Venkatesh Vayachal" userId="1d978a589bc3321e" providerId="LiveId" clId="{926538F1-487E-409C-B2D1-14CBC268C24C}" dt="2025-04-01T21:37:02.835" v="5" actId="26606"/>
          <pc:sldLayoutMkLst>
            <pc:docMk/>
            <pc:sldMasterMk cId="3309577372" sldId="2147483685"/>
            <pc:sldLayoutMk cId="656673426" sldId="2147483688"/>
          </pc:sldLayoutMkLst>
        </pc:sldLayoutChg>
        <pc:sldLayoutChg chg="add del replId">
          <pc:chgData name="Venkatesh Vayachal" userId="1d978a589bc3321e" providerId="LiveId" clId="{926538F1-487E-409C-B2D1-14CBC268C24C}" dt="2025-04-01T21:37:02.835" v="5" actId="26606"/>
          <pc:sldLayoutMkLst>
            <pc:docMk/>
            <pc:sldMasterMk cId="3309577372" sldId="2147483685"/>
            <pc:sldLayoutMk cId="1076282992" sldId="2147483689"/>
          </pc:sldLayoutMkLst>
        </pc:sldLayoutChg>
      </pc:sldMasterChg>
      <pc:sldMasterChg chg="add del addSldLayout delSldLayout">
        <pc:chgData name="Venkatesh Vayachal" userId="1d978a589bc3321e" providerId="LiveId" clId="{926538F1-487E-409C-B2D1-14CBC268C24C}" dt="2025-04-01T21:37:04.546" v="7" actId="26606"/>
        <pc:sldMasterMkLst>
          <pc:docMk/>
          <pc:sldMasterMk cId="880777532" sldId="2147483698"/>
        </pc:sldMasterMkLst>
        <pc:sldLayoutChg chg="add del">
          <pc:chgData name="Venkatesh Vayachal" userId="1d978a589bc3321e" providerId="LiveId" clId="{926538F1-487E-409C-B2D1-14CBC268C24C}" dt="2025-04-01T21:37:04.546" v="7" actId="26606"/>
          <pc:sldLayoutMkLst>
            <pc:docMk/>
            <pc:sldMasterMk cId="880777532" sldId="2147483698"/>
            <pc:sldLayoutMk cId="964751128" sldId="2147483687"/>
          </pc:sldLayoutMkLst>
        </pc:sldLayoutChg>
        <pc:sldLayoutChg chg="add del">
          <pc:chgData name="Venkatesh Vayachal" userId="1d978a589bc3321e" providerId="LiveId" clId="{926538F1-487E-409C-B2D1-14CBC268C24C}" dt="2025-04-01T21:37:04.546" v="7" actId="26606"/>
          <pc:sldLayoutMkLst>
            <pc:docMk/>
            <pc:sldMasterMk cId="880777532" sldId="2147483698"/>
            <pc:sldLayoutMk cId="2039333839" sldId="2147483688"/>
          </pc:sldLayoutMkLst>
        </pc:sldLayoutChg>
        <pc:sldLayoutChg chg="add del">
          <pc:chgData name="Venkatesh Vayachal" userId="1d978a589bc3321e" providerId="LiveId" clId="{926538F1-487E-409C-B2D1-14CBC268C24C}" dt="2025-04-01T21:37:04.546" v="7" actId="26606"/>
          <pc:sldLayoutMkLst>
            <pc:docMk/>
            <pc:sldMasterMk cId="880777532" sldId="2147483698"/>
            <pc:sldLayoutMk cId="3503566318" sldId="2147483689"/>
          </pc:sldLayoutMkLst>
        </pc:sldLayoutChg>
        <pc:sldLayoutChg chg="add del">
          <pc:chgData name="Venkatesh Vayachal" userId="1d978a589bc3321e" providerId="LiveId" clId="{926538F1-487E-409C-B2D1-14CBC268C24C}" dt="2025-04-01T21:37:04.546" v="7" actId="26606"/>
          <pc:sldLayoutMkLst>
            <pc:docMk/>
            <pc:sldMasterMk cId="880777532" sldId="2147483698"/>
            <pc:sldLayoutMk cId="3966578252" sldId="2147483690"/>
          </pc:sldLayoutMkLst>
        </pc:sldLayoutChg>
        <pc:sldLayoutChg chg="add del">
          <pc:chgData name="Venkatesh Vayachal" userId="1d978a589bc3321e" providerId="LiveId" clId="{926538F1-487E-409C-B2D1-14CBC268C24C}" dt="2025-04-01T21:37:04.546" v="7" actId="26606"/>
          <pc:sldLayoutMkLst>
            <pc:docMk/>
            <pc:sldMasterMk cId="880777532" sldId="2147483698"/>
            <pc:sldLayoutMk cId="43736605" sldId="2147483691"/>
          </pc:sldLayoutMkLst>
        </pc:sldLayoutChg>
        <pc:sldLayoutChg chg="add del">
          <pc:chgData name="Venkatesh Vayachal" userId="1d978a589bc3321e" providerId="LiveId" clId="{926538F1-487E-409C-B2D1-14CBC268C24C}" dt="2025-04-01T21:37:04.546" v="7" actId="26606"/>
          <pc:sldLayoutMkLst>
            <pc:docMk/>
            <pc:sldMasterMk cId="880777532" sldId="2147483698"/>
            <pc:sldLayoutMk cId="2507434771" sldId="2147483692"/>
          </pc:sldLayoutMkLst>
        </pc:sldLayoutChg>
        <pc:sldLayoutChg chg="add del">
          <pc:chgData name="Venkatesh Vayachal" userId="1d978a589bc3321e" providerId="LiveId" clId="{926538F1-487E-409C-B2D1-14CBC268C24C}" dt="2025-04-01T21:37:04.546" v="7" actId="26606"/>
          <pc:sldLayoutMkLst>
            <pc:docMk/>
            <pc:sldMasterMk cId="880777532" sldId="2147483698"/>
            <pc:sldLayoutMk cId="2340233483" sldId="2147483693"/>
          </pc:sldLayoutMkLst>
        </pc:sldLayoutChg>
        <pc:sldLayoutChg chg="add del">
          <pc:chgData name="Venkatesh Vayachal" userId="1d978a589bc3321e" providerId="LiveId" clId="{926538F1-487E-409C-B2D1-14CBC268C24C}" dt="2025-04-01T21:37:04.546" v="7" actId="26606"/>
          <pc:sldLayoutMkLst>
            <pc:docMk/>
            <pc:sldMasterMk cId="880777532" sldId="2147483698"/>
            <pc:sldLayoutMk cId="1851083636" sldId="2147483694"/>
          </pc:sldLayoutMkLst>
        </pc:sldLayoutChg>
        <pc:sldLayoutChg chg="add del">
          <pc:chgData name="Venkatesh Vayachal" userId="1d978a589bc3321e" providerId="LiveId" clId="{926538F1-487E-409C-B2D1-14CBC268C24C}" dt="2025-04-01T21:37:04.546" v="7" actId="26606"/>
          <pc:sldLayoutMkLst>
            <pc:docMk/>
            <pc:sldMasterMk cId="880777532" sldId="2147483698"/>
            <pc:sldLayoutMk cId="905711496" sldId="2147483695"/>
          </pc:sldLayoutMkLst>
        </pc:sldLayoutChg>
        <pc:sldLayoutChg chg="add del">
          <pc:chgData name="Venkatesh Vayachal" userId="1d978a589bc3321e" providerId="LiveId" clId="{926538F1-487E-409C-B2D1-14CBC268C24C}" dt="2025-04-01T21:37:04.546" v="7" actId="26606"/>
          <pc:sldLayoutMkLst>
            <pc:docMk/>
            <pc:sldMasterMk cId="880777532" sldId="2147483698"/>
            <pc:sldLayoutMk cId="1347084001" sldId="2147483696"/>
          </pc:sldLayoutMkLst>
        </pc:sldLayoutChg>
        <pc:sldLayoutChg chg="add del">
          <pc:chgData name="Venkatesh Vayachal" userId="1d978a589bc3321e" providerId="LiveId" clId="{926538F1-487E-409C-B2D1-14CBC268C24C}" dt="2025-04-01T21:37:04.546" v="7" actId="26606"/>
          <pc:sldLayoutMkLst>
            <pc:docMk/>
            <pc:sldMasterMk cId="880777532" sldId="2147483698"/>
            <pc:sldLayoutMk cId="1672851896" sldId="2147483697"/>
          </pc:sldLayoutMkLst>
        </pc:sldLayoutChg>
      </pc:sldMasterChg>
      <pc:sldMasterChg chg="add del addSldLayout delSldLayout">
        <pc:chgData name="Venkatesh Vayachal" userId="1d978a589bc3321e" providerId="LiveId" clId="{926538F1-487E-409C-B2D1-14CBC268C24C}" dt="2025-04-01T21:41:12.282" v="13" actId="26606"/>
        <pc:sldMasterMkLst>
          <pc:docMk/>
          <pc:sldMasterMk cId="1489113513" sldId="2147483698"/>
        </pc:sldMasterMkLst>
        <pc:sldLayoutChg chg="add del">
          <pc:chgData name="Venkatesh Vayachal" userId="1d978a589bc3321e" providerId="LiveId" clId="{926538F1-487E-409C-B2D1-14CBC268C24C}" dt="2025-04-01T21:41:12.282" v="13" actId="26606"/>
          <pc:sldLayoutMkLst>
            <pc:docMk/>
            <pc:sldMasterMk cId="1489113513" sldId="2147483698"/>
            <pc:sldLayoutMk cId="3715029342" sldId="2147483687"/>
          </pc:sldLayoutMkLst>
        </pc:sldLayoutChg>
        <pc:sldLayoutChg chg="add del">
          <pc:chgData name="Venkatesh Vayachal" userId="1d978a589bc3321e" providerId="LiveId" clId="{926538F1-487E-409C-B2D1-14CBC268C24C}" dt="2025-04-01T21:41:12.282" v="13" actId="26606"/>
          <pc:sldLayoutMkLst>
            <pc:docMk/>
            <pc:sldMasterMk cId="1489113513" sldId="2147483698"/>
            <pc:sldLayoutMk cId="268777068" sldId="2147483688"/>
          </pc:sldLayoutMkLst>
        </pc:sldLayoutChg>
        <pc:sldLayoutChg chg="add del">
          <pc:chgData name="Venkatesh Vayachal" userId="1d978a589bc3321e" providerId="LiveId" clId="{926538F1-487E-409C-B2D1-14CBC268C24C}" dt="2025-04-01T21:41:12.282" v="13" actId="26606"/>
          <pc:sldLayoutMkLst>
            <pc:docMk/>
            <pc:sldMasterMk cId="1489113513" sldId="2147483698"/>
            <pc:sldLayoutMk cId="3792077172" sldId="2147483689"/>
          </pc:sldLayoutMkLst>
        </pc:sldLayoutChg>
        <pc:sldLayoutChg chg="add del">
          <pc:chgData name="Venkatesh Vayachal" userId="1d978a589bc3321e" providerId="LiveId" clId="{926538F1-487E-409C-B2D1-14CBC268C24C}" dt="2025-04-01T21:41:12.282" v="13" actId="26606"/>
          <pc:sldLayoutMkLst>
            <pc:docMk/>
            <pc:sldMasterMk cId="1489113513" sldId="2147483698"/>
            <pc:sldLayoutMk cId="2281071000" sldId="2147483690"/>
          </pc:sldLayoutMkLst>
        </pc:sldLayoutChg>
        <pc:sldLayoutChg chg="add del">
          <pc:chgData name="Venkatesh Vayachal" userId="1d978a589bc3321e" providerId="LiveId" clId="{926538F1-487E-409C-B2D1-14CBC268C24C}" dt="2025-04-01T21:41:12.282" v="13" actId="26606"/>
          <pc:sldLayoutMkLst>
            <pc:docMk/>
            <pc:sldMasterMk cId="1489113513" sldId="2147483698"/>
            <pc:sldLayoutMk cId="2544394195" sldId="2147483691"/>
          </pc:sldLayoutMkLst>
        </pc:sldLayoutChg>
        <pc:sldLayoutChg chg="add del">
          <pc:chgData name="Venkatesh Vayachal" userId="1d978a589bc3321e" providerId="LiveId" clId="{926538F1-487E-409C-B2D1-14CBC268C24C}" dt="2025-04-01T21:41:12.282" v="13" actId="26606"/>
          <pc:sldLayoutMkLst>
            <pc:docMk/>
            <pc:sldMasterMk cId="1489113513" sldId="2147483698"/>
            <pc:sldLayoutMk cId="2770658629" sldId="2147483692"/>
          </pc:sldLayoutMkLst>
        </pc:sldLayoutChg>
        <pc:sldLayoutChg chg="add del">
          <pc:chgData name="Venkatesh Vayachal" userId="1d978a589bc3321e" providerId="LiveId" clId="{926538F1-487E-409C-B2D1-14CBC268C24C}" dt="2025-04-01T21:41:12.282" v="13" actId="26606"/>
          <pc:sldLayoutMkLst>
            <pc:docMk/>
            <pc:sldMasterMk cId="1489113513" sldId="2147483698"/>
            <pc:sldLayoutMk cId="4050940517" sldId="2147483693"/>
          </pc:sldLayoutMkLst>
        </pc:sldLayoutChg>
        <pc:sldLayoutChg chg="add del">
          <pc:chgData name="Venkatesh Vayachal" userId="1d978a589bc3321e" providerId="LiveId" clId="{926538F1-487E-409C-B2D1-14CBC268C24C}" dt="2025-04-01T21:41:12.282" v="13" actId="26606"/>
          <pc:sldLayoutMkLst>
            <pc:docMk/>
            <pc:sldMasterMk cId="1489113513" sldId="2147483698"/>
            <pc:sldLayoutMk cId="1041570359" sldId="2147483694"/>
          </pc:sldLayoutMkLst>
        </pc:sldLayoutChg>
        <pc:sldLayoutChg chg="add del">
          <pc:chgData name="Venkatesh Vayachal" userId="1d978a589bc3321e" providerId="LiveId" clId="{926538F1-487E-409C-B2D1-14CBC268C24C}" dt="2025-04-01T21:41:12.282" v="13" actId="26606"/>
          <pc:sldLayoutMkLst>
            <pc:docMk/>
            <pc:sldMasterMk cId="1489113513" sldId="2147483698"/>
            <pc:sldLayoutMk cId="2657126765" sldId="2147483695"/>
          </pc:sldLayoutMkLst>
        </pc:sldLayoutChg>
        <pc:sldLayoutChg chg="add del">
          <pc:chgData name="Venkatesh Vayachal" userId="1d978a589bc3321e" providerId="LiveId" clId="{926538F1-487E-409C-B2D1-14CBC268C24C}" dt="2025-04-01T21:41:12.282" v="13" actId="26606"/>
          <pc:sldLayoutMkLst>
            <pc:docMk/>
            <pc:sldMasterMk cId="1489113513" sldId="2147483698"/>
            <pc:sldLayoutMk cId="726015366" sldId="2147483696"/>
          </pc:sldLayoutMkLst>
        </pc:sldLayoutChg>
        <pc:sldLayoutChg chg="add del">
          <pc:chgData name="Venkatesh Vayachal" userId="1d978a589bc3321e" providerId="LiveId" clId="{926538F1-487E-409C-B2D1-14CBC268C24C}" dt="2025-04-01T21:41:12.282" v="13" actId="26606"/>
          <pc:sldLayoutMkLst>
            <pc:docMk/>
            <pc:sldMasterMk cId="1489113513" sldId="2147483698"/>
            <pc:sldLayoutMk cId="3655677024" sldId="2147483697"/>
          </pc:sldLayoutMkLst>
        </pc:sldLayoutChg>
      </pc:sldMasterChg>
      <pc:sldMasterChg chg="add del addSldLayout delSldLayout">
        <pc:chgData name="Venkatesh Vayachal" userId="1d978a589bc3321e" providerId="LiveId" clId="{926538F1-487E-409C-B2D1-14CBC268C24C}" dt="2025-04-01T21:41:16.090" v="15" actId="26606"/>
        <pc:sldMasterMkLst>
          <pc:docMk/>
          <pc:sldMasterMk cId="3449169632" sldId="2147483711"/>
        </pc:sldMasterMkLst>
        <pc:sldLayoutChg chg="add del">
          <pc:chgData name="Venkatesh Vayachal" userId="1d978a589bc3321e" providerId="LiveId" clId="{926538F1-487E-409C-B2D1-14CBC268C24C}" dt="2025-04-01T21:41:16.090" v="15" actId="26606"/>
          <pc:sldLayoutMkLst>
            <pc:docMk/>
            <pc:sldMasterMk cId="3449169632" sldId="2147483711"/>
            <pc:sldLayoutMk cId="740301688" sldId="2147483700"/>
          </pc:sldLayoutMkLst>
        </pc:sldLayoutChg>
        <pc:sldLayoutChg chg="add del">
          <pc:chgData name="Venkatesh Vayachal" userId="1d978a589bc3321e" providerId="LiveId" clId="{926538F1-487E-409C-B2D1-14CBC268C24C}" dt="2025-04-01T21:41:16.090" v="15" actId="26606"/>
          <pc:sldLayoutMkLst>
            <pc:docMk/>
            <pc:sldMasterMk cId="3449169632" sldId="2147483711"/>
            <pc:sldLayoutMk cId="1661759576" sldId="2147483701"/>
          </pc:sldLayoutMkLst>
        </pc:sldLayoutChg>
        <pc:sldLayoutChg chg="add del">
          <pc:chgData name="Venkatesh Vayachal" userId="1d978a589bc3321e" providerId="LiveId" clId="{926538F1-487E-409C-B2D1-14CBC268C24C}" dt="2025-04-01T21:41:16.090" v="15" actId="26606"/>
          <pc:sldLayoutMkLst>
            <pc:docMk/>
            <pc:sldMasterMk cId="3449169632" sldId="2147483711"/>
            <pc:sldLayoutMk cId="20325310" sldId="2147483702"/>
          </pc:sldLayoutMkLst>
        </pc:sldLayoutChg>
        <pc:sldLayoutChg chg="add del">
          <pc:chgData name="Venkatesh Vayachal" userId="1d978a589bc3321e" providerId="LiveId" clId="{926538F1-487E-409C-B2D1-14CBC268C24C}" dt="2025-04-01T21:41:16.090" v="15" actId="26606"/>
          <pc:sldLayoutMkLst>
            <pc:docMk/>
            <pc:sldMasterMk cId="3449169632" sldId="2147483711"/>
            <pc:sldLayoutMk cId="2883302468" sldId="2147483703"/>
          </pc:sldLayoutMkLst>
        </pc:sldLayoutChg>
        <pc:sldLayoutChg chg="add del">
          <pc:chgData name="Venkatesh Vayachal" userId="1d978a589bc3321e" providerId="LiveId" clId="{926538F1-487E-409C-B2D1-14CBC268C24C}" dt="2025-04-01T21:41:16.090" v="15" actId="26606"/>
          <pc:sldLayoutMkLst>
            <pc:docMk/>
            <pc:sldMasterMk cId="3449169632" sldId="2147483711"/>
            <pc:sldLayoutMk cId="2633500277" sldId="2147483704"/>
          </pc:sldLayoutMkLst>
        </pc:sldLayoutChg>
        <pc:sldLayoutChg chg="add del">
          <pc:chgData name="Venkatesh Vayachal" userId="1d978a589bc3321e" providerId="LiveId" clId="{926538F1-487E-409C-B2D1-14CBC268C24C}" dt="2025-04-01T21:41:16.090" v="15" actId="26606"/>
          <pc:sldLayoutMkLst>
            <pc:docMk/>
            <pc:sldMasterMk cId="3449169632" sldId="2147483711"/>
            <pc:sldLayoutMk cId="3986861349" sldId="2147483705"/>
          </pc:sldLayoutMkLst>
        </pc:sldLayoutChg>
        <pc:sldLayoutChg chg="add del">
          <pc:chgData name="Venkatesh Vayachal" userId="1d978a589bc3321e" providerId="LiveId" clId="{926538F1-487E-409C-B2D1-14CBC268C24C}" dt="2025-04-01T21:41:16.090" v="15" actId="26606"/>
          <pc:sldLayoutMkLst>
            <pc:docMk/>
            <pc:sldMasterMk cId="3449169632" sldId="2147483711"/>
            <pc:sldLayoutMk cId="198419898" sldId="2147483706"/>
          </pc:sldLayoutMkLst>
        </pc:sldLayoutChg>
        <pc:sldLayoutChg chg="add del">
          <pc:chgData name="Venkatesh Vayachal" userId="1d978a589bc3321e" providerId="LiveId" clId="{926538F1-487E-409C-B2D1-14CBC268C24C}" dt="2025-04-01T21:41:16.090" v="15" actId="26606"/>
          <pc:sldLayoutMkLst>
            <pc:docMk/>
            <pc:sldMasterMk cId="3449169632" sldId="2147483711"/>
            <pc:sldLayoutMk cId="301010738" sldId="2147483707"/>
          </pc:sldLayoutMkLst>
        </pc:sldLayoutChg>
        <pc:sldLayoutChg chg="add del">
          <pc:chgData name="Venkatesh Vayachal" userId="1d978a589bc3321e" providerId="LiveId" clId="{926538F1-487E-409C-B2D1-14CBC268C24C}" dt="2025-04-01T21:41:16.090" v="15" actId="26606"/>
          <pc:sldLayoutMkLst>
            <pc:docMk/>
            <pc:sldMasterMk cId="3449169632" sldId="2147483711"/>
            <pc:sldLayoutMk cId="2106896882" sldId="2147483708"/>
          </pc:sldLayoutMkLst>
        </pc:sldLayoutChg>
        <pc:sldLayoutChg chg="add del">
          <pc:chgData name="Venkatesh Vayachal" userId="1d978a589bc3321e" providerId="LiveId" clId="{926538F1-487E-409C-B2D1-14CBC268C24C}" dt="2025-04-01T21:41:16.090" v="15" actId="26606"/>
          <pc:sldLayoutMkLst>
            <pc:docMk/>
            <pc:sldMasterMk cId="3449169632" sldId="2147483711"/>
            <pc:sldLayoutMk cId="2635938298" sldId="2147483709"/>
          </pc:sldLayoutMkLst>
        </pc:sldLayoutChg>
        <pc:sldLayoutChg chg="add del">
          <pc:chgData name="Venkatesh Vayachal" userId="1d978a589bc3321e" providerId="LiveId" clId="{926538F1-487E-409C-B2D1-14CBC268C24C}" dt="2025-04-01T21:41:16.090" v="15" actId="26606"/>
          <pc:sldLayoutMkLst>
            <pc:docMk/>
            <pc:sldMasterMk cId="3449169632" sldId="2147483711"/>
            <pc:sldLayoutMk cId="3349179401" sldId="2147483710"/>
          </pc:sldLayoutMkLst>
        </pc:sldLayoutChg>
      </pc:sldMasterChg>
      <pc:sldMasterChg chg="add del addSldLayout delSldLayout">
        <pc:chgData name="Venkatesh Vayachal" userId="1d978a589bc3321e" providerId="LiveId" clId="{926538F1-487E-409C-B2D1-14CBC268C24C}" dt="2025-04-01T21:37:09.682" v="9" actId="26606"/>
        <pc:sldMasterMkLst>
          <pc:docMk/>
          <pc:sldMasterMk cId="4274800277" sldId="2147483711"/>
        </pc:sldMasterMkLst>
        <pc:sldLayoutChg chg="add del">
          <pc:chgData name="Venkatesh Vayachal" userId="1d978a589bc3321e" providerId="LiveId" clId="{926538F1-487E-409C-B2D1-14CBC268C24C}" dt="2025-04-01T21:37:09.682" v="9" actId="26606"/>
          <pc:sldLayoutMkLst>
            <pc:docMk/>
            <pc:sldMasterMk cId="4274800277" sldId="2147483711"/>
            <pc:sldLayoutMk cId="2638003304" sldId="2147483700"/>
          </pc:sldLayoutMkLst>
        </pc:sldLayoutChg>
        <pc:sldLayoutChg chg="add del">
          <pc:chgData name="Venkatesh Vayachal" userId="1d978a589bc3321e" providerId="LiveId" clId="{926538F1-487E-409C-B2D1-14CBC268C24C}" dt="2025-04-01T21:37:09.682" v="9" actId="26606"/>
          <pc:sldLayoutMkLst>
            <pc:docMk/>
            <pc:sldMasterMk cId="4274800277" sldId="2147483711"/>
            <pc:sldLayoutMk cId="508420908" sldId="2147483701"/>
          </pc:sldLayoutMkLst>
        </pc:sldLayoutChg>
        <pc:sldLayoutChg chg="add del">
          <pc:chgData name="Venkatesh Vayachal" userId="1d978a589bc3321e" providerId="LiveId" clId="{926538F1-487E-409C-B2D1-14CBC268C24C}" dt="2025-04-01T21:37:09.682" v="9" actId="26606"/>
          <pc:sldLayoutMkLst>
            <pc:docMk/>
            <pc:sldMasterMk cId="4274800277" sldId="2147483711"/>
            <pc:sldLayoutMk cId="2945284291" sldId="2147483702"/>
          </pc:sldLayoutMkLst>
        </pc:sldLayoutChg>
        <pc:sldLayoutChg chg="add del">
          <pc:chgData name="Venkatesh Vayachal" userId="1d978a589bc3321e" providerId="LiveId" clId="{926538F1-487E-409C-B2D1-14CBC268C24C}" dt="2025-04-01T21:37:09.682" v="9" actId="26606"/>
          <pc:sldLayoutMkLst>
            <pc:docMk/>
            <pc:sldMasterMk cId="4274800277" sldId="2147483711"/>
            <pc:sldLayoutMk cId="2354018008" sldId="2147483703"/>
          </pc:sldLayoutMkLst>
        </pc:sldLayoutChg>
        <pc:sldLayoutChg chg="add del">
          <pc:chgData name="Venkatesh Vayachal" userId="1d978a589bc3321e" providerId="LiveId" clId="{926538F1-487E-409C-B2D1-14CBC268C24C}" dt="2025-04-01T21:37:09.682" v="9" actId="26606"/>
          <pc:sldLayoutMkLst>
            <pc:docMk/>
            <pc:sldMasterMk cId="4274800277" sldId="2147483711"/>
            <pc:sldLayoutMk cId="1841295516" sldId="2147483704"/>
          </pc:sldLayoutMkLst>
        </pc:sldLayoutChg>
        <pc:sldLayoutChg chg="add del">
          <pc:chgData name="Venkatesh Vayachal" userId="1d978a589bc3321e" providerId="LiveId" clId="{926538F1-487E-409C-B2D1-14CBC268C24C}" dt="2025-04-01T21:37:09.682" v="9" actId="26606"/>
          <pc:sldLayoutMkLst>
            <pc:docMk/>
            <pc:sldMasterMk cId="4274800277" sldId="2147483711"/>
            <pc:sldLayoutMk cId="788395255" sldId="2147483705"/>
          </pc:sldLayoutMkLst>
        </pc:sldLayoutChg>
        <pc:sldLayoutChg chg="add del">
          <pc:chgData name="Venkatesh Vayachal" userId="1d978a589bc3321e" providerId="LiveId" clId="{926538F1-487E-409C-B2D1-14CBC268C24C}" dt="2025-04-01T21:37:09.682" v="9" actId="26606"/>
          <pc:sldLayoutMkLst>
            <pc:docMk/>
            <pc:sldMasterMk cId="4274800277" sldId="2147483711"/>
            <pc:sldLayoutMk cId="2921261374" sldId="2147483706"/>
          </pc:sldLayoutMkLst>
        </pc:sldLayoutChg>
        <pc:sldLayoutChg chg="add del">
          <pc:chgData name="Venkatesh Vayachal" userId="1d978a589bc3321e" providerId="LiveId" clId="{926538F1-487E-409C-B2D1-14CBC268C24C}" dt="2025-04-01T21:37:09.682" v="9" actId="26606"/>
          <pc:sldLayoutMkLst>
            <pc:docMk/>
            <pc:sldMasterMk cId="4274800277" sldId="2147483711"/>
            <pc:sldLayoutMk cId="3662371924" sldId="2147483707"/>
          </pc:sldLayoutMkLst>
        </pc:sldLayoutChg>
        <pc:sldLayoutChg chg="add del">
          <pc:chgData name="Venkatesh Vayachal" userId="1d978a589bc3321e" providerId="LiveId" clId="{926538F1-487E-409C-B2D1-14CBC268C24C}" dt="2025-04-01T21:37:09.682" v="9" actId="26606"/>
          <pc:sldLayoutMkLst>
            <pc:docMk/>
            <pc:sldMasterMk cId="4274800277" sldId="2147483711"/>
            <pc:sldLayoutMk cId="4124751214" sldId="2147483708"/>
          </pc:sldLayoutMkLst>
        </pc:sldLayoutChg>
        <pc:sldLayoutChg chg="add del">
          <pc:chgData name="Venkatesh Vayachal" userId="1d978a589bc3321e" providerId="LiveId" clId="{926538F1-487E-409C-B2D1-14CBC268C24C}" dt="2025-04-01T21:37:09.682" v="9" actId="26606"/>
          <pc:sldLayoutMkLst>
            <pc:docMk/>
            <pc:sldMasterMk cId="4274800277" sldId="2147483711"/>
            <pc:sldLayoutMk cId="2696626711" sldId="2147483709"/>
          </pc:sldLayoutMkLst>
        </pc:sldLayoutChg>
        <pc:sldLayoutChg chg="add del">
          <pc:chgData name="Venkatesh Vayachal" userId="1d978a589bc3321e" providerId="LiveId" clId="{926538F1-487E-409C-B2D1-14CBC268C24C}" dt="2025-04-01T21:37:09.682" v="9" actId="26606"/>
          <pc:sldLayoutMkLst>
            <pc:docMk/>
            <pc:sldMasterMk cId="4274800277" sldId="2147483711"/>
            <pc:sldLayoutMk cId="395187226" sldId="2147483710"/>
          </pc:sldLayoutMkLst>
        </pc:sldLayoutChg>
      </pc:sldMasterChg>
      <pc:sldMasterChg chg="add del addSldLayout delSldLayout">
        <pc:chgData name="Venkatesh Vayachal" userId="1d978a589bc3321e" providerId="LiveId" clId="{926538F1-487E-409C-B2D1-14CBC268C24C}" dt="2025-04-01T21:37:33.144" v="11" actId="26606"/>
        <pc:sldMasterMkLst>
          <pc:docMk/>
          <pc:sldMasterMk cId="2543145601" sldId="2147483724"/>
        </pc:sldMasterMkLst>
        <pc:sldLayoutChg chg="add del">
          <pc:chgData name="Venkatesh Vayachal" userId="1d978a589bc3321e" providerId="LiveId" clId="{926538F1-487E-409C-B2D1-14CBC268C24C}" dt="2025-04-01T21:37:33.144" v="11" actId="26606"/>
          <pc:sldLayoutMkLst>
            <pc:docMk/>
            <pc:sldMasterMk cId="2543145601" sldId="2147483724"/>
            <pc:sldLayoutMk cId="1420960121" sldId="2147483713"/>
          </pc:sldLayoutMkLst>
        </pc:sldLayoutChg>
        <pc:sldLayoutChg chg="add del">
          <pc:chgData name="Venkatesh Vayachal" userId="1d978a589bc3321e" providerId="LiveId" clId="{926538F1-487E-409C-B2D1-14CBC268C24C}" dt="2025-04-01T21:37:33.144" v="11" actId="26606"/>
          <pc:sldLayoutMkLst>
            <pc:docMk/>
            <pc:sldMasterMk cId="2543145601" sldId="2147483724"/>
            <pc:sldLayoutMk cId="2238285278" sldId="2147483714"/>
          </pc:sldLayoutMkLst>
        </pc:sldLayoutChg>
        <pc:sldLayoutChg chg="add del">
          <pc:chgData name="Venkatesh Vayachal" userId="1d978a589bc3321e" providerId="LiveId" clId="{926538F1-487E-409C-B2D1-14CBC268C24C}" dt="2025-04-01T21:37:33.144" v="11" actId="26606"/>
          <pc:sldLayoutMkLst>
            <pc:docMk/>
            <pc:sldMasterMk cId="2543145601" sldId="2147483724"/>
            <pc:sldLayoutMk cId="2589215102" sldId="2147483715"/>
          </pc:sldLayoutMkLst>
        </pc:sldLayoutChg>
        <pc:sldLayoutChg chg="add del">
          <pc:chgData name="Venkatesh Vayachal" userId="1d978a589bc3321e" providerId="LiveId" clId="{926538F1-487E-409C-B2D1-14CBC268C24C}" dt="2025-04-01T21:37:33.144" v="11" actId="26606"/>
          <pc:sldLayoutMkLst>
            <pc:docMk/>
            <pc:sldMasterMk cId="2543145601" sldId="2147483724"/>
            <pc:sldLayoutMk cId="1491413261" sldId="2147483716"/>
          </pc:sldLayoutMkLst>
        </pc:sldLayoutChg>
        <pc:sldLayoutChg chg="add del">
          <pc:chgData name="Venkatesh Vayachal" userId="1d978a589bc3321e" providerId="LiveId" clId="{926538F1-487E-409C-B2D1-14CBC268C24C}" dt="2025-04-01T21:37:33.144" v="11" actId="26606"/>
          <pc:sldLayoutMkLst>
            <pc:docMk/>
            <pc:sldMasterMk cId="2543145601" sldId="2147483724"/>
            <pc:sldLayoutMk cId="3887344858" sldId="2147483717"/>
          </pc:sldLayoutMkLst>
        </pc:sldLayoutChg>
        <pc:sldLayoutChg chg="add del">
          <pc:chgData name="Venkatesh Vayachal" userId="1d978a589bc3321e" providerId="LiveId" clId="{926538F1-487E-409C-B2D1-14CBC268C24C}" dt="2025-04-01T21:37:33.144" v="11" actId="26606"/>
          <pc:sldLayoutMkLst>
            <pc:docMk/>
            <pc:sldMasterMk cId="2543145601" sldId="2147483724"/>
            <pc:sldLayoutMk cId="1746830556" sldId="2147483718"/>
          </pc:sldLayoutMkLst>
        </pc:sldLayoutChg>
        <pc:sldLayoutChg chg="add del">
          <pc:chgData name="Venkatesh Vayachal" userId="1d978a589bc3321e" providerId="LiveId" clId="{926538F1-487E-409C-B2D1-14CBC268C24C}" dt="2025-04-01T21:37:33.144" v="11" actId="26606"/>
          <pc:sldLayoutMkLst>
            <pc:docMk/>
            <pc:sldMasterMk cId="2543145601" sldId="2147483724"/>
            <pc:sldLayoutMk cId="4175747412" sldId="2147483719"/>
          </pc:sldLayoutMkLst>
        </pc:sldLayoutChg>
        <pc:sldLayoutChg chg="add del">
          <pc:chgData name="Venkatesh Vayachal" userId="1d978a589bc3321e" providerId="LiveId" clId="{926538F1-487E-409C-B2D1-14CBC268C24C}" dt="2025-04-01T21:37:33.144" v="11" actId="26606"/>
          <pc:sldLayoutMkLst>
            <pc:docMk/>
            <pc:sldMasterMk cId="2543145601" sldId="2147483724"/>
            <pc:sldLayoutMk cId="2771556504" sldId="2147483720"/>
          </pc:sldLayoutMkLst>
        </pc:sldLayoutChg>
        <pc:sldLayoutChg chg="add del">
          <pc:chgData name="Venkatesh Vayachal" userId="1d978a589bc3321e" providerId="LiveId" clId="{926538F1-487E-409C-B2D1-14CBC268C24C}" dt="2025-04-01T21:37:33.144" v="11" actId="26606"/>
          <pc:sldLayoutMkLst>
            <pc:docMk/>
            <pc:sldMasterMk cId="2543145601" sldId="2147483724"/>
            <pc:sldLayoutMk cId="173929263" sldId="2147483721"/>
          </pc:sldLayoutMkLst>
        </pc:sldLayoutChg>
        <pc:sldLayoutChg chg="add del">
          <pc:chgData name="Venkatesh Vayachal" userId="1d978a589bc3321e" providerId="LiveId" clId="{926538F1-487E-409C-B2D1-14CBC268C24C}" dt="2025-04-01T21:37:33.144" v="11" actId="26606"/>
          <pc:sldLayoutMkLst>
            <pc:docMk/>
            <pc:sldMasterMk cId="2543145601" sldId="2147483724"/>
            <pc:sldLayoutMk cId="3159367953" sldId="2147483722"/>
          </pc:sldLayoutMkLst>
        </pc:sldLayoutChg>
        <pc:sldLayoutChg chg="add del">
          <pc:chgData name="Venkatesh Vayachal" userId="1d978a589bc3321e" providerId="LiveId" clId="{926538F1-487E-409C-B2D1-14CBC268C24C}" dt="2025-04-01T21:37:33.144" v="11" actId="26606"/>
          <pc:sldLayoutMkLst>
            <pc:docMk/>
            <pc:sldMasterMk cId="2543145601" sldId="2147483724"/>
            <pc:sldLayoutMk cId="496772775" sldId="2147483723"/>
          </pc:sldLayoutMkLst>
        </pc:sldLayoutChg>
      </pc:sldMasterChg>
      <pc:sldMasterChg chg="add addSldLayout">
        <pc:chgData name="Venkatesh Vayachal" userId="1d978a589bc3321e" providerId="LiveId" clId="{926538F1-487E-409C-B2D1-14CBC268C24C}" dt="2025-04-01T21:41:16.122" v="16" actId="26606"/>
        <pc:sldMasterMkLst>
          <pc:docMk/>
          <pc:sldMasterMk cId="3445336068" sldId="2147483750"/>
        </pc:sldMasterMkLst>
        <pc:sldLayoutChg chg="add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3445336068" sldId="2147483750"/>
            <pc:sldLayoutMk cId="2873984398" sldId="2147483739"/>
          </pc:sldLayoutMkLst>
        </pc:sldLayoutChg>
        <pc:sldLayoutChg chg="add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3445336068" sldId="2147483750"/>
            <pc:sldLayoutMk cId="3425400118" sldId="2147483740"/>
          </pc:sldLayoutMkLst>
        </pc:sldLayoutChg>
        <pc:sldLayoutChg chg="add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3445336068" sldId="2147483750"/>
            <pc:sldLayoutMk cId="3620682607" sldId="2147483741"/>
          </pc:sldLayoutMkLst>
        </pc:sldLayoutChg>
        <pc:sldLayoutChg chg="add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3445336068" sldId="2147483750"/>
            <pc:sldLayoutMk cId="692162065" sldId="2147483742"/>
          </pc:sldLayoutMkLst>
        </pc:sldLayoutChg>
        <pc:sldLayoutChg chg="add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3445336068" sldId="2147483750"/>
            <pc:sldLayoutMk cId="3698003203" sldId="2147483743"/>
          </pc:sldLayoutMkLst>
        </pc:sldLayoutChg>
        <pc:sldLayoutChg chg="add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3445336068" sldId="2147483750"/>
            <pc:sldLayoutMk cId="3434672837" sldId="2147483744"/>
          </pc:sldLayoutMkLst>
        </pc:sldLayoutChg>
        <pc:sldLayoutChg chg="add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3445336068" sldId="2147483750"/>
            <pc:sldLayoutMk cId="2609532666" sldId="2147483745"/>
          </pc:sldLayoutMkLst>
        </pc:sldLayoutChg>
        <pc:sldLayoutChg chg="add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3445336068" sldId="2147483750"/>
            <pc:sldLayoutMk cId="1730588710" sldId="2147483746"/>
          </pc:sldLayoutMkLst>
        </pc:sldLayoutChg>
        <pc:sldLayoutChg chg="add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3445336068" sldId="2147483750"/>
            <pc:sldLayoutMk cId="1478703582" sldId="2147483747"/>
          </pc:sldLayoutMkLst>
        </pc:sldLayoutChg>
        <pc:sldLayoutChg chg="add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3445336068" sldId="2147483750"/>
            <pc:sldLayoutMk cId="788737385" sldId="2147483748"/>
          </pc:sldLayoutMkLst>
        </pc:sldLayoutChg>
        <pc:sldLayoutChg chg="add">
          <pc:chgData name="Venkatesh Vayachal" userId="1d978a589bc3321e" providerId="LiveId" clId="{926538F1-487E-409C-B2D1-14CBC268C24C}" dt="2025-04-01T21:41:16.122" v="16" actId="26606"/>
          <pc:sldLayoutMkLst>
            <pc:docMk/>
            <pc:sldMasterMk cId="3445336068" sldId="2147483750"/>
            <pc:sldLayoutMk cId="3011317655" sldId="2147483749"/>
          </pc:sldLayoutMkLst>
        </pc:sldLayoutChg>
      </pc:sldMasterChg>
      <pc:sldMasterChg chg="del delSldLayout">
        <pc:chgData name="Venkatesh Vayachal" userId="1d978a589bc3321e" providerId="LiveId" clId="{926538F1-487E-409C-B2D1-14CBC268C24C}" dt="2025-04-01T21:42:20.176" v="21" actId="26606"/>
        <pc:sldMasterMkLst>
          <pc:docMk/>
          <pc:sldMasterMk cId="1990536750" sldId="2147483751"/>
        </pc:sldMasterMkLst>
        <pc:sldLayoutChg chg="del">
          <pc:chgData name="Venkatesh Vayachal" userId="1d978a589bc3321e" providerId="LiveId" clId="{926538F1-487E-409C-B2D1-14CBC268C24C}" dt="2025-04-01T21:42:20.176" v="21" actId="26606"/>
          <pc:sldLayoutMkLst>
            <pc:docMk/>
            <pc:sldMasterMk cId="1990536750" sldId="2147483751"/>
            <pc:sldLayoutMk cId="3751022351" sldId="2147483752"/>
          </pc:sldLayoutMkLst>
        </pc:sldLayoutChg>
        <pc:sldLayoutChg chg="del">
          <pc:chgData name="Venkatesh Vayachal" userId="1d978a589bc3321e" providerId="LiveId" clId="{926538F1-487E-409C-B2D1-14CBC268C24C}" dt="2025-04-01T21:42:20.176" v="21" actId="26606"/>
          <pc:sldLayoutMkLst>
            <pc:docMk/>
            <pc:sldMasterMk cId="1990536750" sldId="2147483751"/>
            <pc:sldLayoutMk cId="4053089341" sldId="2147483753"/>
          </pc:sldLayoutMkLst>
        </pc:sldLayoutChg>
        <pc:sldLayoutChg chg="del">
          <pc:chgData name="Venkatesh Vayachal" userId="1d978a589bc3321e" providerId="LiveId" clId="{926538F1-487E-409C-B2D1-14CBC268C24C}" dt="2025-04-01T21:42:20.176" v="21" actId="26606"/>
          <pc:sldLayoutMkLst>
            <pc:docMk/>
            <pc:sldMasterMk cId="1990536750" sldId="2147483751"/>
            <pc:sldLayoutMk cId="2228057960" sldId="2147483754"/>
          </pc:sldLayoutMkLst>
        </pc:sldLayoutChg>
        <pc:sldLayoutChg chg="del">
          <pc:chgData name="Venkatesh Vayachal" userId="1d978a589bc3321e" providerId="LiveId" clId="{926538F1-487E-409C-B2D1-14CBC268C24C}" dt="2025-04-01T21:42:20.176" v="21" actId="26606"/>
          <pc:sldLayoutMkLst>
            <pc:docMk/>
            <pc:sldMasterMk cId="1990536750" sldId="2147483751"/>
            <pc:sldLayoutMk cId="3785954577" sldId="2147483755"/>
          </pc:sldLayoutMkLst>
        </pc:sldLayoutChg>
        <pc:sldLayoutChg chg="del">
          <pc:chgData name="Venkatesh Vayachal" userId="1d978a589bc3321e" providerId="LiveId" clId="{926538F1-487E-409C-B2D1-14CBC268C24C}" dt="2025-04-01T21:42:20.176" v="21" actId="26606"/>
          <pc:sldLayoutMkLst>
            <pc:docMk/>
            <pc:sldMasterMk cId="1990536750" sldId="2147483751"/>
            <pc:sldLayoutMk cId="418300497" sldId="2147483756"/>
          </pc:sldLayoutMkLst>
        </pc:sldLayoutChg>
        <pc:sldLayoutChg chg="del">
          <pc:chgData name="Venkatesh Vayachal" userId="1d978a589bc3321e" providerId="LiveId" clId="{926538F1-487E-409C-B2D1-14CBC268C24C}" dt="2025-04-01T21:42:20.176" v="21" actId="26606"/>
          <pc:sldLayoutMkLst>
            <pc:docMk/>
            <pc:sldMasterMk cId="1990536750" sldId="2147483751"/>
            <pc:sldLayoutMk cId="3626173526" sldId="2147483757"/>
          </pc:sldLayoutMkLst>
        </pc:sldLayoutChg>
        <pc:sldLayoutChg chg="del">
          <pc:chgData name="Venkatesh Vayachal" userId="1d978a589bc3321e" providerId="LiveId" clId="{926538F1-487E-409C-B2D1-14CBC268C24C}" dt="2025-04-01T21:42:20.176" v="21" actId="26606"/>
          <pc:sldLayoutMkLst>
            <pc:docMk/>
            <pc:sldMasterMk cId="1990536750" sldId="2147483751"/>
            <pc:sldLayoutMk cId="2238034146" sldId="2147483758"/>
          </pc:sldLayoutMkLst>
        </pc:sldLayoutChg>
        <pc:sldLayoutChg chg="del">
          <pc:chgData name="Venkatesh Vayachal" userId="1d978a589bc3321e" providerId="LiveId" clId="{926538F1-487E-409C-B2D1-14CBC268C24C}" dt="2025-04-01T21:42:20.176" v="21" actId="26606"/>
          <pc:sldLayoutMkLst>
            <pc:docMk/>
            <pc:sldMasterMk cId="1990536750" sldId="2147483751"/>
            <pc:sldLayoutMk cId="4035083141" sldId="2147483759"/>
          </pc:sldLayoutMkLst>
        </pc:sldLayoutChg>
        <pc:sldLayoutChg chg="del">
          <pc:chgData name="Venkatesh Vayachal" userId="1d978a589bc3321e" providerId="LiveId" clId="{926538F1-487E-409C-B2D1-14CBC268C24C}" dt="2025-04-01T21:42:20.176" v="21" actId="26606"/>
          <pc:sldLayoutMkLst>
            <pc:docMk/>
            <pc:sldMasterMk cId="1990536750" sldId="2147483751"/>
            <pc:sldLayoutMk cId="2101682644" sldId="2147483760"/>
          </pc:sldLayoutMkLst>
        </pc:sldLayoutChg>
        <pc:sldLayoutChg chg="del">
          <pc:chgData name="Venkatesh Vayachal" userId="1d978a589bc3321e" providerId="LiveId" clId="{926538F1-487E-409C-B2D1-14CBC268C24C}" dt="2025-04-01T21:42:20.176" v="21" actId="26606"/>
          <pc:sldLayoutMkLst>
            <pc:docMk/>
            <pc:sldMasterMk cId="1990536750" sldId="2147483751"/>
            <pc:sldLayoutMk cId="1397427041" sldId="2147483761"/>
          </pc:sldLayoutMkLst>
        </pc:sldLayoutChg>
        <pc:sldLayoutChg chg="del">
          <pc:chgData name="Venkatesh Vayachal" userId="1d978a589bc3321e" providerId="LiveId" clId="{926538F1-487E-409C-B2D1-14CBC268C24C}" dt="2025-04-01T21:42:20.176" v="21" actId="26606"/>
          <pc:sldLayoutMkLst>
            <pc:docMk/>
            <pc:sldMasterMk cId="1990536750" sldId="2147483751"/>
            <pc:sldLayoutMk cId="1263683202" sldId="2147483762"/>
          </pc:sldLayoutMkLst>
        </pc:sldLayoutChg>
      </pc:sldMasterChg>
      <pc:sldMasterChg chg="add addSldLayout">
        <pc:chgData name="Venkatesh Vayachal" userId="1d978a589bc3321e" providerId="LiveId" clId="{926538F1-487E-409C-B2D1-14CBC268C24C}" dt="2025-04-01T21:42:20.176" v="21" actId="26606"/>
        <pc:sldMasterMkLst>
          <pc:docMk/>
          <pc:sldMasterMk cId="201039966" sldId="2147483815"/>
        </pc:sldMasterMkLst>
        <pc:sldLayoutChg chg="add">
          <pc:chgData name="Venkatesh Vayachal" userId="1d978a589bc3321e" providerId="LiveId" clId="{926538F1-487E-409C-B2D1-14CBC268C24C}" dt="2025-04-01T21:42:20.176" v="21" actId="26606"/>
          <pc:sldLayoutMkLst>
            <pc:docMk/>
            <pc:sldMasterMk cId="201039966" sldId="2147483815"/>
            <pc:sldLayoutMk cId="139484227" sldId="2147483804"/>
          </pc:sldLayoutMkLst>
        </pc:sldLayoutChg>
        <pc:sldLayoutChg chg="add">
          <pc:chgData name="Venkatesh Vayachal" userId="1d978a589bc3321e" providerId="LiveId" clId="{926538F1-487E-409C-B2D1-14CBC268C24C}" dt="2025-04-01T21:42:20.176" v="21" actId="26606"/>
          <pc:sldLayoutMkLst>
            <pc:docMk/>
            <pc:sldMasterMk cId="201039966" sldId="2147483815"/>
            <pc:sldLayoutMk cId="77518313" sldId="2147483805"/>
          </pc:sldLayoutMkLst>
        </pc:sldLayoutChg>
        <pc:sldLayoutChg chg="add">
          <pc:chgData name="Venkatesh Vayachal" userId="1d978a589bc3321e" providerId="LiveId" clId="{926538F1-487E-409C-B2D1-14CBC268C24C}" dt="2025-04-01T21:42:20.176" v="21" actId="26606"/>
          <pc:sldLayoutMkLst>
            <pc:docMk/>
            <pc:sldMasterMk cId="201039966" sldId="2147483815"/>
            <pc:sldLayoutMk cId="4080305392" sldId="2147483806"/>
          </pc:sldLayoutMkLst>
        </pc:sldLayoutChg>
        <pc:sldLayoutChg chg="add">
          <pc:chgData name="Venkatesh Vayachal" userId="1d978a589bc3321e" providerId="LiveId" clId="{926538F1-487E-409C-B2D1-14CBC268C24C}" dt="2025-04-01T21:42:20.176" v="21" actId="26606"/>
          <pc:sldLayoutMkLst>
            <pc:docMk/>
            <pc:sldMasterMk cId="201039966" sldId="2147483815"/>
            <pc:sldLayoutMk cId="603364574" sldId="2147483807"/>
          </pc:sldLayoutMkLst>
        </pc:sldLayoutChg>
        <pc:sldLayoutChg chg="add">
          <pc:chgData name="Venkatesh Vayachal" userId="1d978a589bc3321e" providerId="LiveId" clId="{926538F1-487E-409C-B2D1-14CBC268C24C}" dt="2025-04-01T21:42:20.176" v="21" actId="26606"/>
          <pc:sldLayoutMkLst>
            <pc:docMk/>
            <pc:sldMasterMk cId="201039966" sldId="2147483815"/>
            <pc:sldLayoutMk cId="1191138593" sldId="2147483808"/>
          </pc:sldLayoutMkLst>
        </pc:sldLayoutChg>
        <pc:sldLayoutChg chg="add">
          <pc:chgData name="Venkatesh Vayachal" userId="1d978a589bc3321e" providerId="LiveId" clId="{926538F1-487E-409C-B2D1-14CBC268C24C}" dt="2025-04-01T21:42:20.176" v="21" actId="26606"/>
          <pc:sldLayoutMkLst>
            <pc:docMk/>
            <pc:sldMasterMk cId="201039966" sldId="2147483815"/>
            <pc:sldLayoutMk cId="551597720" sldId="2147483809"/>
          </pc:sldLayoutMkLst>
        </pc:sldLayoutChg>
        <pc:sldLayoutChg chg="add">
          <pc:chgData name="Venkatesh Vayachal" userId="1d978a589bc3321e" providerId="LiveId" clId="{926538F1-487E-409C-B2D1-14CBC268C24C}" dt="2025-04-01T21:42:20.176" v="21" actId="26606"/>
          <pc:sldLayoutMkLst>
            <pc:docMk/>
            <pc:sldMasterMk cId="201039966" sldId="2147483815"/>
            <pc:sldLayoutMk cId="4133773236" sldId="2147483810"/>
          </pc:sldLayoutMkLst>
        </pc:sldLayoutChg>
        <pc:sldLayoutChg chg="add">
          <pc:chgData name="Venkatesh Vayachal" userId="1d978a589bc3321e" providerId="LiveId" clId="{926538F1-487E-409C-B2D1-14CBC268C24C}" dt="2025-04-01T21:42:20.176" v="21" actId="26606"/>
          <pc:sldLayoutMkLst>
            <pc:docMk/>
            <pc:sldMasterMk cId="201039966" sldId="2147483815"/>
            <pc:sldLayoutMk cId="206781473" sldId="2147483811"/>
          </pc:sldLayoutMkLst>
        </pc:sldLayoutChg>
        <pc:sldLayoutChg chg="add">
          <pc:chgData name="Venkatesh Vayachal" userId="1d978a589bc3321e" providerId="LiveId" clId="{926538F1-487E-409C-B2D1-14CBC268C24C}" dt="2025-04-01T21:42:20.176" v="21" actId="26606"/>
          <pc:sldLayoutMkLst>
            <pc:docMk/>
            <pc:sldMasterMk cId="201039966" sldId="2147483815"/>
            <pc:sldLayoutMk cId="2083026900" sldId="2147483812"/>
          </pc:sldLayoutMkLst>
        </pc:sldLayoutChg>
        <pc:sldLayoutChg chg="add">
          <pc:chgData name="Venkatesh Vayachal" userId="1d978a589bc3321e" providerId="LiveId" clId="{926538F1-487E-409C-B2D1-14CBC268C24C}" dt="2025-04-01T21:42:20.176" v="21" actId="26606"/>
          <pc:sldLayoutMkLst>
            <pc:docMk/>
            <pc:sldMasterMk cId="201039966" sldId="2147483815"/>
            <pc:sldLayoutMk cId="1619571596" sldId="2147483813"/>
          </pc:sldLayoutMkLst>
        </pc:sldLayoutChg>
        <pc:sldLayoutChg chg="add">
          <pc:chgData name="Venkatesh Vayachal" userId="1d978a589bc3321e" providerId="LiveId" clId="{926538F1-487E-409C-B2D1-14CBC268C24C}" dt="2025-04-01T21:42:20.176" v="21" actId="26606"/>
          <pc:sldLayoutMkLst>
            <pc:docMk/>
            <pc:sldMasterMk cId="201039966" sldId="2147483815"/>
            <pc:sldLayoutMk cId="3683855959" sldId="214748381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9BAD-62E5-F423-0EE0-39408CBEC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38229-BAD7-5E59-5AD1-E8F6A6932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6CB39-A720-1A38-8F30-77757355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4/1/2025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C1927-DEB6-739B-A40E-063DD4B0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D609-8B6E-2BDE-55DE-862374D1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5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C2E1-9C20-9083-58A5-A029F8CA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BBD96-4A3E-8C89-4616-BD22AA394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1AA09-ACF8-8AAA-4865-F2F69144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1285-3824-0F1E-49C1-43585C4B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2CC9F-2F65-6635-25D1-00EC9737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473DC-0270-3CF7-A414-E756AEB1D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87C6B-1D95-9BB5-A643-69336E69B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708CF-7266-078A-9B50-D3A75353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8CDE-E2C9-86E3-A1CD-882B1B7D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5AC3D-1F59-CFFF-D303-74C99B39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4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094F-F1B9-7075-1F90-7B8E33D1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BA66-4A7E-2A65-9A47-CE3EF3818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1EFF-22BB-2546-8B17-AAA6067F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894D-63D6-3D7F-976E-42663C45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924E-D134-08FC-E0D0-0440635E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9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9B44-4310-5BB9-D1AA-B638186A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84DC5-0FD0-78E2-7C33-76412FA90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A187D-4C7E-9030-5139-A7148DB4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A74C-C744-B05F-3A1B-FEB5B9DE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9A276-34AB-8D5D-6B50-9E42B3E1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6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4841-99BC-A307-A575-C217FE18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4BD1-6DFC-B749-C9A4-40E1EBB00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EC4F1-0A8E-A3E9-FD55-594994D0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ABB93-9843-5C9B-B970-7F2F5F7F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CF302-1C03-35DD-2FC3-407FB4EA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22CFA-B2E3-0BFA-1014-0419588F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C4B5-2058-ADB7-2748-D6BB8F51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E1965-474B-6650-865E-CCAFD4DDD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AB904-FB2B-B5B9-8CF8-11FE2B4E9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D9912-79A1-6DB6-02B1-14B2332B9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099D1-CA66-29EA-5035-8C0C71094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A241A-6020-C17E-ED31-8A415995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178E5-9152-DCF6-FF59-57CC01DE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795C7-FA77-4D5F-D2C1-4C907956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8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65EA-A139-5BD7-D6B7-764999D6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64C6F-CE80-51BE-87CA-D8B805DF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B2C4C-6664-33F7-34D6-3A0AA22E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1462C-D392-67C0-E972-53EB8817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88656-FEAE-1CC2-3B1B-E322ABCC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E0563-16D4-AFD4-300E-55797766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02A6D-BF05-7165-20F8-9B7FFFAE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3818-C1FC-FD89-40B6-C45FC082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2551-5224-B1AA-03D5-F42B5B458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670F0-3C42-34CE-B6F6-BB1CF2513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40465-2C57-818D-0500-23568E43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130DF-F781-7CB1-4AEE-248F7ABC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26329-7F6E-E9DA-49C0-000B0D36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D7AB-BE4B-1164-814F-A87F7608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AA8F0-63A9-3C86-0C77-84F3DD913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ACF7-2FE7-E534-959E-A0B8C1666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63146-8945-BA9D-30C5-F31ECEBC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46182-0EAA-D0E4-FE75-6DDDC3B6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D05C3-DFE7-8806-ADED-CA404D99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8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3A878-D8E6-421E-AB02-B5E27825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6160A-E131-AB62-E175-E48C7A800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478EE-B7CA-51F3-CD0F-D4A493D34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4/1/2025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5C3AD-5E8F-5FF6-6C8D-A87275459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C3BFC-BFB0-595C-FE1B-A6A6345B6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3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ck on a table&#10;&#10;AI-generated content may be incorrect.">
            <a:extLst>
              <a:ext uri="{FF2B5EF4-FFF2-40B4-BE49-F238E27FC236}">
                <a16:creationId xmlns:a16="http://schemas.microsoft.com/office/drawing/2014/main" id="{D236659E-1C96-3579-33AF-D4CEB1676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2" t="1283" r="544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0BBDF-D9DF-5436-3AF3-60512395B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319" y="2515130"/>
            <a:ext cx="5918337" cy="1665661"/>
          </a:xfrm>
        </p:spPr>
        <p:txBody>
          <a:bodyPr anchor="b">
            <a:normAutofit fontScale="90000"/>
          </a:bodyPr>
          <a:lstStyle/>
          <a:p>
            <a:r>
              <a:rPr lang="en-US" sz="13600" dirty="0">
                <a:solidFill>
                  <a:schemeClr val="bg1"/>
                </a:solidFill>
              </a:rPr>
              <a:t>RIFT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33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7CA08D-ABDC-3271-FAD2-31DDD6965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lock on a table&#10;&#10;AI-generated content may be incorrect.">
            <a:extLst>
              <a:ext uri="{FF2B5EF4-FFF2-40B4-BE49-F238E27FC236}">
                <a16:creationId xmlns:a16="http://schemas.microsoft.com/office/drawing/2014/main" id="{63FA5E85-AA23-87AD-BD19-A9CC48C599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FD90F3-E337-8CB1-2ECC-79EE86A6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EB8D432-4AEE-3B4F-D4C9-9C15724D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You switch back and forth between two characters –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 man (Nathan) trying to investigate his mother’s disappearance 20 years ago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 little girl (Lex) who lives with her mom, half sister, and stepfather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Investigate your way to find some answers for Nathan and how Lex and Nathan’s lives are connected in a bizarre way.</a:t>
            </a:r>
          </a:p>
        </p:txBody>
      </p:sp>
    </p:spTree>
    <p:extLst>
      <p:ext uri="{BB962C8B-B14F-4D97-AF65-F5344CB8AC3E}">
        <p14:creationId xmlns:p14="http://schemas.microsoft.com/office/powerpoint/2010/main" val="6352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B52011-5C69-1B61-6E2C-88D96E1AC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80CC287-FFE2-CDBD-8645-9DD2705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lock on a table&#10;&#10;AI-generated content may be incorrect.">
            <a:extLst>
              <a:ext uri="{FF2B5EF4-FFF2-40B4-BE49-F238E27FC236}">
                <a16:creationId xmlns:a16="http://schemas.microsoft.com/office/drawing/2014/main" id="{AE9B6E4B-2D49-092E-CF44-C4360201A6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029D4-5D8E-C69F-5176-082BB300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Genre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F4CE5A05-2B8D-84F0-D032-044A69DC6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3716FF7-D89B-14D5-341B-804BDD53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Adventure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Mystery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RPG</a:t>
            </a:r>
          </a:p>
        </p:txBody>
      </p:sp>
    </p:spTree>
    <p:extLst>
      <p:ext uri="{BB962C8B-B14F-4D97-AF65-F5344CB8AC3E}">
        <p14:creationId xmlns:p14="http://schemas.microsoft.com/office/powerpoint/2010/main" val="76166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452975-A232-8AA4-F35A-56176E099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FC213CE-4043-B741-BD6D-984FF7CEC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lock on a table&#10;&#10;AI-generated content may be incorrect.">
            <a:extLst>
              <a:ext uri="{FF2B5EF4-FFF2-40B4-BE49-F238E27FC236}">
                <a16:creationId xmlns:a16="http://schemas.microsoft.com/office/drawing/2014/main" id="{B8803FC3-CC65-6DDC-0633-1CE49878D6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4ABB16-BA2F-2140-A037-92EB41C1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Gameplay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0DF93899-F8A9-652D-2FD4-BB01D172B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F9A448-D26E-E9BD-330B-291317F07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Explore the small town of </a:t>
            </a:r>
            <a:r>
              <a:rPr lang="en-US" dirty="0" err="1">
                <a:solidFill>
                  <a:schemeClr val="bg1"/>
                </a:solidFill>
              </a:rPr>
              <a:t>Hallowridge</a:t>
            </a:r>
            <a:r>
              <a:rPr lang="en-US" dirty="0">
                <a:solidFill>
                  <a:schemeClr val="bg1"/>
                </a:solidFill>
              </a:rPr>
              <a:t> and Lake Hallow to find clues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Find the time rift that will take you to the past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Solve the mystery and get answers for Nathan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game will switch between characters to help players progress in the story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03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C5506E-35A0-CC91-FB48-9C1D0AA93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C9F55BC-1F6D-3A31-C532-44C5DCDC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lock on a table&#10;&#10;AI-generated content may be incorrect.">
            <a:extLst>
              <a:ext uri="{FF2B5EF4-FFF2-40B4-BE49-F238E27FC236}">
                <a16:creationId xmlns:a16="http://schemas.microsoft.com/office/drawing/2014/main" id="{A6CFFD61-D7D9-A585-7EB5-465AABCC53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9D9D7-6505-537D-4798-D72C8D2E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Art Style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48390773-6141-7AF0-376F-050AD540E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8F376D9-0F8B-EA00-07FD-D54B6015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art style will be low-poly 3D art to adhere to budget and time constraints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lake will have a gloomy and ominous feel to it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background music will have a mysterious/horror feel to it</a:t>
            </a:r>
          </a:p>
        </p:txBody>
      </p:sp>
    </p:spTree>
    <p:extLst>
      <p:ext uri="{BB962C8B-B14F-4D97-AF65-F5344CB8AC3E}">
        <p14:creationId xmlns:p14="http://schemas.microsoft.com/office/powerpoint/2010/main" val="220149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540EB0-AB72-F1E3-F84D-6ADB82C3F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BDFF05-9AF5-C9EE-F51D-DD59E06AC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lock on a table&#10;&#10;AI-generated content may be incorrect.">
            <a:extLst>
              <a:ext uri="{FF2B5EF4-FFF2-40B4-BE49-F238E27FC236}">
                <a16:creationId xmlns:a16="http://schemas.microsoft.com/office/drawing/2014/main" id="{264A7E01-CB62-9BFE-302A-0B2E191C25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D3B54C-6D4C-4117-2E09-BB1DBE1E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7323F189-A124-5D1F-F49F-471A4C7F4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2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156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RIFT</vt:lpstr>
      <vt:lpstr>Overview</vt:lpstr>
      <vt:lpstr>Genre</vt:lpstr>
      <vt:lpstr>Gameplay</vt:lpstr>
      <vt:lpstr>Art Style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Venkatesh Vayachal</dc:creator>
  <cp:lastModifiedBy>Venkatesh Vayachal</cp:lastModifiedBy>
  <cp:revision>1</cp:revision>
  <dcterms:created xsi:type="dcterms:W3CDTF">2025-04-01T21:31:49Z</dcterms:created>
  <dcterms:modified xsi:type="dcterms:W3CDTF">2025-04-01T22:28:00Z</dcterms:modified>
</cp:coreProperties>
</file>