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893300" cy="6858000"/>
  <p:notesSz cx="6858000" cy="9144000"/>
  <p:embeddedFontLst>
    <p:embeddedFont>
      <p:font typeface="Arial" charset="1" panose="020B0502020202020204"/>
      <p:regular r:id="rId20"/>
    </p:embeddedFont>
    <p:embeddedFont>
      <p:font typeface="Arial Italics" charset="1" panose="020B050202020209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null</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null</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null</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jpeg" Type="http://schemas.openxmlformats.org/officeDocument/2006/relationships/image"/><Relationship Id="rId4" Target="../media/image40.png" Type="http://schemas.openxmlformats.org/officeDocument/2006/relationships/image"/><Relationship Id="rId5" Target="../media/image41.png" Type="http://schemas.openxmlformats.org/officeDocument/2006/relationships/image"/><Relationship Id="rId6" Target="../media/image42.png" Type="http://schemas.openxmlformats.org/officeDocument/2006/relationships/image"/><Relationship Id="rId7" Target="../media/image4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4.jpe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3.png" Type="http://schemas.openxmlformats.org/officeDocument/2006/relationships/image"/><Relationship Id="rId4" Target="../media/image14.jpe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6.jpe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png" Type="http://schemas.openxmlformats.org/officeDocument/2006/relationships/image"/><Relationship Id="rId12" Target="../media/image34.png" Type="http://schemas.openxmlformats.org/officeDocument/2006/relationships/image"/><Relationship Id="rId2" Target="../media/image6.jpe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6.jpe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3"/>
              <a:stretch>
                <a:fillRect l="0" t="-1042" r="0" b="-1042"/>
              </a:stretch>
            </a:blipFill>
          </p:spPr>
        </p:sp>
      </p:grpSp>
      <p:sp>
        <p:nvSpPr>
          <p:cNvPr name="Freeform 4" id="4"/>
          <p:cNvSpPr/>
          <p:nvPr/>
        </p:nvSpPr>
        <p:spPr>
          <a:xfrm flipH="false" flipV="false" rot="0">
            <a:off x="449468" y="450000"/>
            <a:ext cx="1282022" cy="198000"/>
          </a:xfrm>
          <a:custGeom>
            <a:avLst/>
            <a:gdLst/>
            <a:ahLst/>
            <a:cxnLst/>
            <a:rect r="r" b="b" t="t" l="l"/>
            <a:pathLst>
              <a:path h="198000" w="1282022">
                <a:moveTo>
                  <a:pt x="0" y="0"/>
                </a:moveTo>
                <a:lnTo>
                  <a:pt x="1282022" y="0"/>
                </a:lnTo>
                <a:lnTo>
                  <a:pt x="1282022" y="198000"/>
                </a:lnTo>
                <a:lnTo>
                  <a:pt x="0" y="198000"/>
                </a:lnTo>
                <a:lnTo>
                  <a:pt x="0" y="0"/>
                </a:lnTo>
                <a:close/>
              </a:path>
            </a:pathLst>
          </a:custGeom>
          <a:blipFill>
            <a:blip r:embed="rId4">
              <a:extLst>
                <a:ext uri="{96DAC541-7B7A-43D3-8B79-37D633B846F1}">
                  <asvg:svgBlip xmlns:asvg="http://schemas.microsoft.com/office/drawing/2016/SVG/main" r:embed="rId5"/>
                </a:ext>
              </a:extLst>
            </a:blip>
            <a:stretch>
              <a:fillRect l="0" t="-360" r="0" b="-360"/>
            </a:stretch>
          </a:blipFill>
        </p:spPr>
      </p:sp>
      <p:grpSp>
        <p:nvGrpSpPr>
          <p:cNvPr name="Group 5" id="5"/>
          <p:cNvGrpSpPr/>
          <p:nvPr/>
        </p:nvGrpSpPr>
        <p:grpSpPr>
          <a:xfrm rot="0">
            <a:off x="4265631" y="6141164"/>
            <a:ext cx="1371564" cy="450000"/>
            <a:chOff x="0" y="0"/>
            <a:chExt cx="1828752" cy="600000"/>
          </a:xfrm>
        </p:grpSpPr>
        <p:sp>
          <p:nvSpPr>
            <p:cNvPr name="Freeform 6" id="6"/>
            <p:cNvSpPr/>
            <p:nvPr/>
          </p:nvSpPr>
          <p:spPr>
            <a:xfrm flipH="false" flipV="false" rot="0">
              <a:off x="0" y="0"/>
              <a:ext cx="1828800" cy="599948"/>
            </a:xfrm>
            <a:custGeom>
              <a:avLst/>
              <a:gdLst/>
              <a:ahLst/>
              <a:cxnLst/>
              <a:rect r="r" b="b" t="t" l="l"/>
              <a:pathLst>
                <a:path h="599948" w="1828800">
                  <a:moveTo>
                    <a:pt x="0" y="0"/>
                  </a:moveTo>
                  <a:lnTo>
                    <a:pt x="1828800" y="0"/>
                  </a:lnTo>
                  <a:lnTo>
                    <a:pt x="1828800" y="599948"/>
                  </a:lnTo>
                  <a:lnTo>
                    <a:pt x="0" y="599948"/>
                  </a:lnTo>
                  <a:lnTo>
                    <a:pt x="0" y="0"/>
                  </a:lnTo>
                  <a:close/>
                </a:path>
              </a:pathLst>
            </a:custGeom>
            <a:blipFill>
              <a:blip r:embed="rId6"/>
              <a:stretch>
                <a:fillRect l="0" t="-28" r="2" b="-37"/>
              </a:stretch>
            </a:blipFill>
          </p:spPr>
        </p:sp>
      </p:grpSp>
      <p:grpSp>
        <p:nvGrpSpPr>
          <p:cNvPr name="Group 7" id="7"/>
          <p:cNvGrpSpPr/>
          <p:nvPr/>
        </p:nvGrpSpPr>
        <p:grpSpPr>
          <a:xfrm rot="0">
            <a:off x="990000" y="4284281"/>
            <a:ext cx="5832526" cy="405051"/>
            <a:chOff x="0" y="0"/>
            <a:chExt cx="7776701" cy="540068"/>
          </a:xfrm>
        </p:grpSpPr>
        <p:sp>
          <p:nvSpPr>
            <p:cNvPr name="Freeform 8" id="8"/>
            <p:cNvSpPr/>
            <p:nvPr/>
          </p:nvSpPr>
          <p:spPr>
            <a:xfrm flipH="false" flipV="false" rot="0">
              <a:off x="0" y="0"/>
              <a:ext cx="7776701" cy="540068"/>
            </a:xfrm>
            <a:custGeom>
              <a:avLst/>
              <a:gdLst/>
              <a:ahLst/>
              <a:cxnLst/>
              <a:rect r="r" b="b" t="t" l="l"/>
              <a:pathLst>
                <a:path h="540068" w="7776701">
                  <a:moveTo>
                    <a:pt x="0" y="0"/>
                  </a:moveTo>
                  <a:lnTo>
                    <a:pt x="7776701" y="0"/>
                  </a:lnTo>
                  <a:lnTo>
                    <a:pt x="7776701" y="540068"/>
                  </a:lnTo>
                  <a:lnTo>
                    <a:pt x="0" y="540068"/>
                  </a:lnTo>
                  <a:close/>
                </a:path>
              </a:pathLst>
            </a:custGeom>
            <a:solidFill>
              <a:srgbClr val="000000">
                <a:alpha val="0"/>
              </a:srgbClr>
            </a:solidFill>
          </p:spPr>
        </p:sp>
        <p:sp>
          <p:nvSpPr>
            <p:cNvPr name="TextBox 9" id="9"/>
            <p:cNvSpPr txBox="true"/>
            <p:nvPr/>
          </p:nvSpPr>
          <p:spPr>
            <a:xfrm>
              <a:off x="0" y="-47625"/>
              <a:ext cx="7776701" cy="587693"/>
            </a:xfrm>
            <a:prstGeom prst="rect">
              <a:avLst/>
            </a:prstGeom>
          </p:spPr>
          <p:txBody>
            <a:bodyPr anchor="ctr" rtlCol="false" tIns="0" lIns="0" bIns="0" rIns="0"/>
            <a:lstStyle/>
            <a:p>
              <a:pPr algn="l">
                <a:lnSpc>
                  <a:spcPts val="2879"/>
                </a:lnSpc>
              </a:pPr>
              <a:r>
                <a:rPr lang="en-US" sz="2400">
                  <a:solidFill>
                    <a:srgbClr val="1428A0"/>
                  </a:solidFill>
                  <a:latin typeface="Arial"/>
                  <a:ea typeface="Arial"/>
                  <a:cs typeface="Arial"/>
                  <a:sym typeface="Arial"/>
                </a:rPr>
                <a:t>AI COURSE</a:t>
              </a:r>
            </a:p>
          </p:txBody>
        </p:sp>
      </p:grpSp>
      <p:grpSp>
        <p:nvGrpSpPr>
          <p:cNvPr name="Group 10" id="10"/>
          <p:cNvGrpSpPr/>
          <p:nvPr/>
        </p:nvGrpSpPr>
        <p:grpSpPr>
          <a:xfrm rot="0">
            <a:off x="724689" y="4320000"/>
            <a:ext cx="54007" cy="360045"/>
            <a:chOff x="0" y="0"/>
            <a:chExt cx="72009" cy="480060"/>
          </a:xfrm>
        </p:grpSpPr>
        <p:sp>
          <p:nvSpPr>
            <p:cNvPr name="Freeform 11" id="11"/>
            <p:cNvSpPr/>
            <p:nvPr/>
          </p:nvSpPr>
          <p:spPr>
            <a:xfrm flipH="false" flipV="false" rot="0">
              <a:off x="0" y="0"/>
              <a:ext cx="72009" cy="480060"/>
            </a:xfrm>
            <a:custGeom>
              <a:avLst/>
              <a:gdLst/>
              <a:ahLst/>
              <a:cxnLst/>
              <a:rect r="r" b="b" t="t" l="l"/>
              <a:pathLst>
                <a:path h="480060" w="72009">
                  <a:moveTo>
                    <a:pt x="0" y="0"/>
                  </a:moveTo>
                  <a:lnTo>
                    <a:pt x="72009" y="0"/>
                  </a:lnTo>
                  <a:lnTo>
                    <a:pt x="72009" y="480060"/>
                  </a:lnTo>
                  <a:lnTo>
                    <a:pt x="0" y="480060"/>
                  </a:lnTo>
                  <a:close/>
                </a:path>
              </a:pathLst>
            </a:custGeom>
            <a:solidFill>
              <a:srgbClr val="1428A0"/>
            </a:solidFill>
          </p:spPr>
        </p:sp>
      </p:grpSp>
      <p:grpSp>
        <p:nvGrpSpPr>
          <p:cNvPr name="Group 12" id="12"/>
          <p:cNvGrpSpPr/>
          <p:nvPr/>
        </p:nvGrpSpPr>
        <p:grpSpPr>
          <a:xfrm rot="0">
            <a:off x="720000" y="2460685"/>
            <a:ext cx="6419031" cy="1790438"/>
            <a:chOff x="0" y="0"/>
            <a:chExt cx="8558708" cy="2387250"/>
          </a:xfrm>
        </p:grpSpPr>
        <p:sp>
          <p:nvSpPr>
            <p:cNvPr name="Freeform 13" id="13"/>
            <p:cNvSpPr/>
            <p:nvPr/>
          </p:nvSpPr>
          <p:spPr>
            <a:xfrm flipH="false" flipV="false" rot="0">
              <a:off x="0" y="0"/>
              <a:ext cx="8558708" cy="2387250"/>
            </a:xfrm>
            <a:custGeom>
              <a:avLst/>
              <a:gdLst/>
              <a:ahLst/>
              <a:cxnLst/>
              <a:rect r="r" b="b" t="t" l="l"/>
              <a:pathLst>
                <a:path h="2387250" w="8558708">
                  <a:moveTo>
                    <a:pt x="0" y="0"/>
                  </a:moveTo>
                  <a:lnTo>
                    <a:pt x="8558708" y="0"/>
                  </a:lnTo>
                  <a:lnTo>
                    <a:pt x="8558708" y="2387250"/>
                  </a:lnTo>
                  <a:lnTo>
                    <a:pt x="0" y="2387250"/>
                  </a:lnTo>
                  <a:close/>
                </a:path>
              </a:pathLst>
            </a:custGeom>
            <a:solidFill>
              <a:srgbClr val="000000">
                <a:alpha val="0"/>
              </a:srgbClr>
            </a:solidFill>
          </p:spPr>
        </p:sp>
        <p:sp>
          <p:nvSpPr>
            <p:cNvPr name="TextBox 14" id="14"/>
            <p:cNvSpPr txBox="true"/>
            <p:nvPr/>
          </p:nvSpPr>
          <p:spPr>
            <a:xfrm>
              <a:off x="0" y="-95250"/>
              <a:ext cx="8558708" cy="2482500"/>
            </a:xfrm>
            <a:prstGeom prst="rect">
              <a:avLst/>
            </a:prstGeom>
          </p:spPr>
          <p:txBody>
            <a:bodyPr anchor="t" rtlCol="false" tIns="0" lIns="0" bIns="0" rIns="0"/>
            <a:lstStyle/>
            <a:p>
              <a:pPr algn="l">
                <a:lnSpc>
                  <a:spcPts val="5759"/>
                </a:lnSpc>
              </a:pPr>
              <a:r>
                <a:rPr lang="en-US" sz="4800">
                  <a:solidFill>
                    <a:srgbClr val="000000"/>
                  </a:solidFill>
                  <a:latin typeface="Arial"/>
                  <a:ea typeface="Arial"/>
                  <a:cs typeface="Arial"/>
                  <a:sym typeface="Arial"/>
                </a:rPr>
                <a:t>Samsung Innovation Campus</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3"/>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64"/>
            <a:chOff x="0" y="0"/>
            <a:chExt cx="3132667" cy="236486"/>
          </a:xfrm>
        </p:grpSpPr>
        <p:sp>
          <p:nvSpPr>
            <p:cNvPr name="Freeform 10" id="10"/>
            <p:cNvSpPr/>
            <p:nvPr/>
          </p:nvSpPr>
          <p:spPr>
            <a:xfrm flipH="false" flipV="false" rot="0">
              <a:off x="0" y="0"/>
              <a:ext cx="3132667" cy="236486"/>
            </a:xfrm>
            <a:custGeom>
              <a:avLst/>
              <a:gdLst/>
              <a:ahLst/>
              <a:cxnLst/>
              <a:rect r="r" b="b" t="t" l="l"/>
              <a:pathLst>
                <a:path h="236486" w="3132667">
                  <a:moveTo>
                    <a:pt x="0" y="0"/>
                  </a:moveTo>
                  <a:lnTo>
                    <a:pt x="3132667" y="0"/>
                  </a:lnTo>
                  <a:lnTo>
                    <a:pt x="3132667" y="236486"/>
                  </a:lnTo>
                  <a:lnTo>
                    <a:pt x="0" y="236486"/>
                  </a:lnTo>
                  <a:close/>
                </a:path>
              </a:pathLst>
            </a:custGeom>
            <a:solidFill>
              <a:srgbClr val="000000">
                <a:alpha val="0"/>
              </a:srgbClr>
            </a:solidFill>
          </p:spPr>
        </p:sp>
        <p:sp>
          <p:nvSpPr>
            <p:cNvPr name="TextBox 11" id="11"/>
            <p:cNvSpPr txBox="true"/>
            <p:nvPr/>
          </p:nvSpPr>
          <p:spPr>
            <a:xfrm>
              <a:off x="0" y="-19050"/>
              <a:ext cx="3132667" cy="255536"/>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790000" y="407138"/>
            <a:ext cx="6837808" cy="511507"/>
            <a:chOff x="0" y="0"/>
            <a:chExt cx="9117077" cy="682009"/>
          </a:xfrm>
        </p:grpSpPr>
        <p:sp>
          <p:nvSpPr>
            <p:cNvPr name="Freeform 13" id="13"/>
            <p:cNvSpPr/>
            <p:nvPr/>
          </p:nvSpPr>
          <p:spPr>
            <a:xfrm flipH="false" flipV="false" rot="0">
              <a:off x="0" y="0"/>
              <a:ext cx="9117078" cy="682009"/>
            </a:xfrm>
            <a:custGeom>
              <a:avLst/>
              <a:gdLst/>
              <a:ahLst/>
              <a:cxnLst/>
              <a:rect r="r" b="b" t="t" l="l"/>
              <a:pathLst>
                <a:path h="682009" w="9117078">
                  <a:moveTo>
                    <a:pt x="0" y="0"/>
                  </a:moveTo>
                  <a:lnTo>
                    <a:pt x="9117078" y="0"/>
                  </a:lnTo>
                  <a:lnTo>
                    <a:pt x="9117078" y="682009"/>
                  </a:lnTo>
                  <a:lnTo>
                    <a:pt x="0" y="682009"/>
                  </a:lnTo>
                  <a:close/>
                </a:path>
              </a:pathLst>
            </a:custGeom>
            <a:solidFill>
              <a:srgbClr val="000000">
                <a:alpha val="0"/>
              </a:srgbClr>
            </a:solidFill>
          </p:spPr>
        </p:sp>
        <p:sp>
          <p:nvSpPr>
            <p:cNvPr name="TextBox 14" id="14"/>
            <p:cNvSpPr txBox="true"/>
            <p:nvPr/>
          </p:nvSpPr>
          <p:spPr>
            <a:xfrm>
              <a:off x="0" y="-57150"/>
              <a:ext cx="9117077" cy="739159"/>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Importancia y Relevancia del Proyecto</a:t>
              </a:r>
            </a:p>
          </p:txBody>
        </p:sp>
      </p:grpSp>
      <p:grpSp>
        <p:nvGrpSpPr>
          <p:cNvPr name="Group 15" id="15"/>
          <p:cNvGrpSpPr/>
          <p:nvPr/>
        </p:nvGrpSpPr>
        <p:grpSpPr>
          <a:xfrm rot="0">
            <a:off x="1428812" y="3667293"/>
            <a:ext cx="867824" cy="867824"/>
            <a:chOff x="0" y="0"/>
            <a:chExt cx="1157099" cy="1157099"/>
          </a:xfrm>
        </p:grpSpPr>
        <p:sp>
          <p:nvSpPr>
            <p:cNvPr name="Freeform 16" id="16"/>
            <p:cNvSpPr/>
            <p:nvPr/>
          </p:nvSpPr>
          <p:spPr>
            <a:xfrm flipH="false" flipV="false" rot="0">
              <a:off x="0" y="0"/>
              <a:ext cx="1157097" cy="1157097"/>
            </a:xfrm>
            <a:custGeom>
              <a:avLst/>
              <a:gdLst/>
              <a:ahLst/>
              <a:cxnLst/>
              <a:rect r="r" b="b" t="t" l="l"/>
              <a:pathLst>
                <a:path h="1157097" w="1157097">
                  <a:moveTo>
                    <a:pt x="0" y="0"/>
                  </a:moveTo>
                  <a:lnTo>
                    <a:pt x="1157097" y="0"/>
                  </a:lnTo>
                  <a:lnTo>
                    <a:pt x="1157097" y="1157097"/>
                  </a:lnTo>
                  <a:lnTo>
                    <a:pt x="0" y="1157097"/>
                  </a:lnTo>
                  <a:lnTo>
                    <a:pt x="0" y="0"/>
                  </a:lnTo>
                  <a:close/>
                </a:path>
              </a:pathLst>
            </a:custGeom>
            <a:blipFill>
              <a:blip r:embed="rId4"/>
              <a:stretch>
                <a:fillRect l="0" t="0" r="0" b="0"/>
              </a:stretch>
            </a:blipFill>
          </p:spPr>
        </p:sp>
      </p:grpSp>
      <p:grpSp>
        <p:nvGrpSpPr>
          <p:cNvPr name="Group 17" id="17"/>
          <p:cNvGrpSpPr/>
          <p:nvPr/>
        </p:nvGrpSpPr>
        <p:grpSpPr>
          <a:xfrm rot="0">
            <a:off x="8182699" y="4737666"/>
            <a:ext cx="973344" cy="1191674"/>
            <a:chOff x="0" y="0"/>
            <a:chExt cx="1297792" cy="1588899"/>
          </a:xfrm>
        </p:grpSpPr>
        <p:sp>
          <p:nvSpPr>
            <p:cNvPr name="Freeform 18" id="18"/>
            <p:cNvSpPr/>
            <p:nvPr/>
          </p:nvSpPr>
          <p:spPr>
            <a:xfrm flipH="false" flipV="false" rot="0">
              <a:off x="0" y="0"/>
              <a:ext cx="1297813" cy="1588897"/>
            </a:xfrm>
            <a:custGeom>
              <a:avLst/>
              <a:gdLst/>
              <a:ahLst/>
              <a:cxnLst/>
              <a:rect r="r" b="b" t="t" l="l"/>
              <a:pathLst>
                <a:path h="1588897" w="1297813">
                  <a:moveTo>
                    <a:pt x="0" y="0"/>
                  </a:moveTo>
                  <a:lnTo>
                    <a:pt x="1297813" y="0"/>
                  </a:lnTo>
                  <a:lnTo>
                    <a:pt x="1297813" y="1588897"/>
                  </a:lnTo>
                  <a:lnTo>
                    <a:pt x="0" y="1588897"/>
                  </a:lnTo>
                  <a:lnTo>
                    <a:pt x="0" y="0"/>
                  </a:lnTo>
                  <a:close/>
                </a:path>
              </a:pathLst>
            </a:custGeom>
            <a:blipFill>
              <a:blip r:embed="rId5"/>
              <a:stretch>
                <a:fillRect l="-41697" t="0" r="-41697" b="0"/>
              </a:stretch>
            </a:blipFill>
          </p:spPr>
        </p:sp>
      </p:grpSp>
      <p:grpSp>
        <p:nvGrpSpPr>
          <p:cNvPr name="Group 19" id="19"/>
          <p:cNvGrpSpPr/>
          <p:nvPr/>
        </p:nvGrpSpPr>
        <p:grpSpPr>
          <a:xfrm rot="0">
            <a:off x="8207344" y="2527037"/>
            <a:ext cx="924055" cy="811191"/>
            <a:chOff x="0" y="0"/>
            <a:chExt cx="1232073" cy="1081588"/>
          </a:xfrm>
        </p:grpSpPr>
        <p:sp>
          <p:nvSpPr>
            <p:cNvPr name="Freeform 20" id="20"/>
            <p:cNvSpPr/>
            <p:nvPr/>
          </p:nvSpPr>
          <p:spPr>
            <a:xfrm flipH="false" flipV="false" rot="0">
              <a:off x="0" y="0"/>
              <a:ext cx="1232027" cy="1081532"/>
            </a:xfrm>
            <a:custGeom>
              <a:avLst/>
              <a:gdLst/>
              <a:ahLst/>
              <a:cxnLst/>
              <a:rect r="r" b="b" t="t" l="l"/>
              <a:pathLst>
                <a:path h="1081532" w="1232027">
                  <a:moveTo>
                    <a:pt x="0" y="0"/>
                  </a:moveTo>
                  <a:lnTo>
                    <a:pt x="1232027" y="0"/>
                  </a:lnTo>
                  <a:lnTo>
                    <a:pt x="1232027" y="1081532"/>
                  </a:lnTo>
                  <a:lnTo>
                    <a:pt x="0" y="1081532"/>
                  </a:lnTo>
                  <a:lnTo>
                    <a:pt x="0" y="0"/>
                  </a:lnTo>
                  <a:close/>
                </a:path>
              </a:pathLst>
            </a:custGeom>
            <a:blipFill>
              <a:blip r:embed="rId6"/>
              <a:stretch>
                <a:fillRect l="0" t="-6957" r="-3" b="-6962"/>
              </a:stretch>
            </a:blipFill>
          </p:spPr>
        </p:sp>
      </p:grpSp>
      <p:grpSp>
        <p:nvGrpSpPr>
          <p:cNvPr name="Group 21" id="21"/>
          <p:cNvGrpSpPr/>
          <p:nvPr/>
        </p:nvGrpSpPr>
        <p:grpSpPr>
          <a:xfrm rot="0">
            <a:off x="1140188" y="1394441"/>
            <a:ext cx="1156448" cy="925915"/>
            <a:chOff x="0" y="0"/>
            <a:chExt cx="1541931" cy="1234553"/>
          </a:xfrm>
        </p:grpSpPr>
        <p:sp>
          <p:nvSpPr>
            <p:cNvPr name="Freeform 22" id="22"/>
            <p:cNvSpPr/>
            <p:nvPr/>
          </p:nvSpPr>
          <p:spPr>
            <a:xfrm flipH="false" flipV="false" rot="0">
              <a:off x="0" y="0"/>
              <a:ext cx="1541907" cy="1234567"/>
            </a:xfrm>
            <a:custGeom>
              <a:avLst/>
              <a:gdLst/>
              <a:ahLst/>
              <a:cxnLst/>
              <a:rect r="r" b="b" t="t" l="l"/>
              <a:pathLst>
                <a:path h="1234567" w="1541907">
                  <a:moveTo>
                    <a:pt x="0" y="0"/>
                  </a:moveTo>
                  <a:lnTo>
                    <a:pt x="1541907" y="0"/>
                  </a:lnTo>
                  <a:lnTo>
                    <a:pt x="1541907" y="1234567"/>
                  </a:lnTo>
                  <a:lnTo>
                    <a:pt x="0" y="1234567"/>
                  </a:lnTo>
                  <a:lnTo>
                    <a:pt x="0" y="0"/>
                  </a:lnTo>
                  <a:close/>
                </a:path>
              </a:pathLst>
            </a:custGeom>
            <a:blipFill>
              <a:blip r:embed="rId7"/>
              <a:stretch>
                <a:fillRect l="0" t="-12447" r="0" b="-12447"/>
              </a:stretch>
            </a:blipFill>
          </p:spPr>
        </p:sp>
      </p:grpSp>
      <p:grpSp>
        <p:nvGrpSpPr>
          <p:cNvPr name="Group 23" id="23"/>
          <p:cNvGrpSpPr/>
          <p:nvPr/>
        </p:nvGrpSpPr>
        <p:grpSpPr>
          <a:xfrm rot="0">
            <a:off x="7978723" y="2478850"/>
            <a:ext cx="47646" cy="859377"/>
            <a:chOff x="0" y="0"/>
            <a:chExt cx="63528" cy="1145837"/>
          </a:xfrm>
        </p:grpSpPr>
        <p:sp>
          <p:nvSpPr>
            <p:cNvPr name="Freeform 24" id="24"/>
            <p:cNvSpPr/>
            <p:nvPr/>
          </p:nvSpPr>
          <p:spPr>
            <a:xfrm flipH="false" flipV="false" rot="0">
              <a:off x="0" y="0"/>
              <a:ext cx="63500" cy="1145794"/>
            </a:xfrm>
            <a:custGeom>
              <a:avLst/>
              <a:gdLst/>
              <a:ahLst/>
              <a:cxnLst/>
              <a:rect r="r" b="b" t="t" l="l"/>
              <a:pathLst>
                <a:path h="1145794" w="63500">
                  <a:moveTo>
                    <a:pt x="0" y="0"/>
                  </a:moveTo>
                  <a:lnTo>
                    <a:pt x="63500" y="0"/>
                  </a:lnTo>
                  <a:lnTo>
                    <a:pt x="63500" y="1145794"/>
                  </a:lnTo>
                  <a:lnTo>
                    <a:pt x="0" y="1145794"/>
                  </a:lnTo>
                  <a:close/>
                </a:path>
              </a:pathLst>
            </a:custGeom>
            <a:solidFill>
              <a:srgbClr val="1428A0"/>
            </a:solidFill>
          </p:spPr>
        </p:sp>
      </p:grpSp>
      <p:grpSp>
        <p:nvGrpSpPr>
          <p:cNvPr name="Group 25" id="25"/>
          <p:cNvGrpSpPr/>
          <p:nvPr/>
        </p:nvGrpSpPr>
        <p:grpSpPr>
          <a:xfrm rot="0">
            <a:off x="2458561" y="1427710"/>
            <a:ext cx="47646" cy="859377"/>
            <a:chOff x="0" y="0"/>
            <a:chExt cx="63528" cy="1145837"/>
          </a:xfrm>
        </p:grpSpPr>
        <p:sp>
          <p:nvSpPr>
            <p:cNvPr name="Freeform 26" id="26"/>
            <p:cNvSpPr/>
            <p:nvPr/>
          </p:nvSpPr>
          <p:spPr>
            <a:xfrm flipH="false" flipV="false" rot="0">
              <a:off x="0" y="0"/>
              <a:ext cx="63500" cy="1145794"/>
            </a:xfrm>
            <a:custGeom>
              <a:avLst/>
              <a:gdLst/>
              <a:ahLst/>
              <a:cxnLst/>
              <a:rect r="r" b="b" t="t" l="l"/>
              <a:pathLst>
                <a:path h="1145794" w="63500">
                  <a:moveTo>
                    <a:pt x="0" y="0"/>
                  </a:moveTo>
                  <a:lnTo>
                    <a:pt x="63500" y="0"/>
                  </a:lnTo>
                  <a:lnTo>
                    <a:pt x="63500" y="1145794"/>
                  </a:lnTo>
                  <a:lnTo>
                    <a:pt x="0" y="1145794"/>
                  </a:lnTo>
                  <a:close/>
                </a:path>
              </a:pathLst>
            </a:custGeom>
            <a:solidFill>
              <a:srgbClr val="1428A0"/>
            </a:solidFill>
          </p:spPr>
        </p:sp>
      </p:grpSp>
      <p:grpSp>
        <p:nvGrpSpPr>
          <p:cNvPr name="Group 27" id="27"/>
          <p:cNvGrpSpPr/>
          <p:nvPr/>
        </p:nvGrpSpPr>
        <p:grpSpPr>
          <a:xfrm rot="0">
            <a:off x="2458561" y="3642005"/>
            <a:ext cx="47646" cy="859377"/>
            <a:chOff x="0" y="0"/>
            <a:chExt cx="63528" cy="1145837"/>
          </a:xfrm>
        </p:grpSpPr>
        <p:sp>
          <p:nvSpPr>
            <p:cNvPr name="Freeform 28" id="28"/>
            <p:cNvSpPr/>
            <p:nvPr/>
          </p:nvSpPr>
          <p:spPr>
            <a:xfrm flipH="false" flipV="false" rot="0">
              <a:off x="0" y="0"/>
              <a:ext cx="63500" cy="1145794"/>
            </a:xfrm>
            <a:custGeom>
              <a:avLst/>
              <a:gdLst/>
              <a:ahLst/>
              <a:cxnLst/>
              <a:rect r="r" b="b" t="t" l="l"/>
              <a:pathLst>
                <a:path h="1145794" w="63500">
                  <a:moveTo>
                    <a:pt x="0" y="0"/>
                  </a:moveTo>
                  <a:lnTo>
                    <a:pt x="63500" y="0"/>
                  </a:lnTo>
                  <a:lnTo>
                    <a:pt x="63500" y="1145794"/>
                  </a:lnTo>
                  <a:lnTo>
                    <a:pt x="0" y="1145794"/>
                  </a:lnTo>
                  <a:close/>
                </a:path>
              </a:pathLst>
            </a:custGeom>
            <a:solidFill>
              <a:srgbClr val="1428A0"/>
            </a:solidFill>
          </p:spPr>
        </p:sp>
      </p:grpSp>
      <p:grpSp>
        <p:nvGrpSpPr>
          <p:cNvPr name="Group 29" id="29"/>
          <p:cNvGrpSpPr/>
          <p:nvPr/>
        </p:nvGrpSpPr>
        <p:grpSpPr>
          <a:xfrm rot="0">
            <a:off x="7954899" y="4903814"/>
            <a:ext cx="47646" cy="859377"/>
            <a:chOff x="0" y="0"/>
            <a:chExt cx="63528" cy="1145837"/>
          </a:xfrm>
        </p:grpSpPr>
        <p:sp>
          <p:nvSpPr>
            <p:cNvPr name="Freeform 30" id="30"/>
            <p:cNvSpPr/>
            <p:nvPr/>
          </p:nvSpPr>
          <p:spPr>
            <a:xfrm flipH="false" flipV="false" rot="0">
              <a:off x="0" y="0"/>
              <a:ext cx="63500" cy="1145794"/>
            </a:xfrm>
            <a:custGeom>
              <a:avLst/>
              <a:gdLst/>
              <a:ahLst/>
              <a:cxnLst/>
              <a:rect r="r" b="b" t="t" l="l"/>
              <a:pathLst>
                <a:path h="1145794" w="63500">
                  <a:moveTo>
                    <a:pt x="0" y="0"/>
                  </a:moveTo>
                  <a:lnTo>
                    <a:pt x="63500" y="0"/>
                  </a:lnTo>
                  <a:lnTo>
                    <a:pt x="63500" y="1145794"/>
                  </a:lnTo>
                  <a:lnTo>
                    <a:pt x="0" y="1145794"/>
                  </a:lnTo>
                  <a:close/>
                </a:path>
              </a:pathLst>
            </a:custGeom>
            <a:solidFill>
              <a:srgbClr val="1428A0"/>
            </a:solidFill>
          </p:spPr>
        </p:sp>
      </p:grpSp>
      <p:sp>
        <p:nvSpPr>
          <p:cNvPr name="TextBox 31" id="31"/>
          <p:cNvSpPr txBox="true"/>
          <p:nvPr/>
        </p:nvSpPr>
        <p:spPr>
          <a:xfrm rot="0">
            <a:off x="2667468" y="1604144"/>
            <a:ext cx="2999590" cy="477935"/>
          </a:xfrm>
          <a:prstGeom prst="rect">
            <a:avLst/>
          </a:prstGeom>
        </p:spPr>
        <p:txBody>
          <a:bodyPr anchor="t" rtlCol="false" tIns="0" lIns="0" bIns="0" rIns="0">
            <a:spAutoFit/>
          </a:bodyPr>
          <a:lstStyle/>
          <a:p>
            <a:pPr algn="ctr">
              <a:lnSpc>
                <a:spcPts val="1221"/>
              </a:lnSpc>
              <a:spcBef>
                <a:spcPct val="0"/>
              </a:spcBef>
            </a:pPr>
            <a:r>
              <a:rPr lang="en-US" sz="1017">
                <a:solidFill>
                  <a:srgbClr val="000000"/>
                </a:solidFill>
                <a:latin typeface="Arial"/>
                <a:ea typeface="Arial"/>
                <a:cs typeface="Arial"/>
                <a:sym typeface="Arial"/>
              </a:rPr>
              <a:t>“Con la inserción de herramientas de IA garantizamos una calidad de vida superior a costos inferiores.”</a:t>
            </a:r>
          </a:p>
        </p:txBody>
      </p:sp>
      <p:sp>
        <p:nvSpPr>
          <p:cNvPr name="TextBox 32" id="32"/>
          <p:cNvSpPr txBox="true"/>
          <p:nvPr/>
        </p:nvSpPr>
        <p:spPr>
          <a:xfrm rot="0">
            <a:off x="5149122" y="2637104"/>
            <a:ext cx="2651847" cy="514296"/>
          </a:xfrm>
          <a:prstGeom prst="rect">
            <a:avLst/>
          </a:prstGeom>
        </p:spPr>
        <p:txBody>
          <a:bodyPr anchor="t" rtlCol="false" tIns="0" lIns="0" bIns="0" rIns="0">
            <a:spAutoFit/>
          </a:bodyPr>
          <a:lstStyle/>
          <a:p>
            <a:pPr algn="ctr">
              <a:lnSpc>
                <a:spcPts val="1320"/>
              </a:lnSpc>
              <a:spcBef>
                <a:spcPct val="0"/>
              </a:spcBef>
            </a:pPr>
            <a:r>
              <a:rPr lang="en-US" sz="1100">
                <a:solidFill>
                  <a:srgbClr val="000000"/>
                </a:solidFill>
                <a:latin typeface="Arial"/>
                <a:ea typeface="Arial"/>
                <a:cs typeface="Arial"/>
                <a:sym typeface="Arial"/>
              </a:rPr>
              <a:t>“Generamos un interés tecnológico que a futuro será beneficioso para la comunidad.”</a:t>
            </a:r>
          </a:p>
        </p:txBody>
      </p:sp>
      <p:sp>
        <p:nvSpPr>
          <p:cNvPr name="TextBox 33" id="33"/>
          <p:cNvSpPr txBox="true"/>
          <p:nvPr/>
        </p:nvSpPr>
        <p:spPr>
          <a:xfrm rot="0">
            <a:off x="2668133" y="3800258"/>
            <a:ext cx="2152424" cy="514296"/>
          </a:xfrm>
          <a:prstGeom prst="rect">
            <a:avLst/>
          </a:prstGeom>
        </p:spPr>
        <p:txBody>
          <a:bodyPr anchor="t" rtlCol="false" tIns="0" lIns="0" bIns="0" rIns="0">
            <a:spAutoFit/>
          </a:bodyPr>
          <a:lstStyle/>
          <a:p>
            <a:pPr algn="ctr">
              <a:lnSpc>
                <a:spcPts val="1320"/>
              </a:lnSpc>
              <a:spcBef>
                <a:spcPct val="0"/>
              </a:spcBef>
            </a:pPr>
            <a:r>
              <a:rPr lang="en-US" sz="1100">
                <a:solidFill>
                  <a:srgbClr val="000000"/>
                </a:solidFill>
                <a:latin typeface="Arial"/>
                <a:ea typeface="Arial"/>
                <a:cs typeface="Arial"/>
                <a:sym typeface="Arial"/>
              </a:rPr>
              <a:t>“Brindamos apoyo a comunidades que carezcan atención medica especializada.”</a:t>
            </a:r>
          </a:p>
        </p:txBody>
      </p:sp>
      <p:sp>
        <p:nvSpPr>
          <p:cNvPr name="TextBox 34" id="34"/>
          <p:cNvSpPr txBox="true"/>
          <p:nvPr/>
        </p:nvSpPr>
        <p:spPr>
          <a:xfrm rot="0">
            <a:off x="5621501" y="5118099"/>
            <a:ext cx="2152424" cy="352389"/>
          </a:xfrm>
          <a:prstGeom prst="rect">
            <a:avLst/>
          </a:prstGeom>
        </p:spPr>
        <p:txBody>
          <a:bodyPr anchor="t" rtlCol="false" tIns="0" lIns="0" bIns="0" rIns="0">
            <a:spAutoFit/>
          </a:bodyPr>
          <a:lstStyle/>
          <a:p>
            <a:pPr algn="ctr">
              <a:lnSpc>
                <a:spcPts val="1320"/>
              </a:lnSpc>
              <a:spcBef>
                <a:spcPct val="0"/>
              </a:spcBef>
            </a:pPr>
            <a:r>
              <a:rPr lang="en-US" sz="1100">
                <a:solidFill>
                  <a:srgbClr val="000000"/>
                </a:solidFill>
                <a:latin typeface="Arial"/>
                <a:ea typeface="Arial"/>
                <a:cs typeface="Arial"/>
                <a:sym typeface="Arial"/>
              </a:rPr>
              <a:t>“Reducción de gastos hospitalarios hacia los pacientes.”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 y="4395"/>
            <a:ext cx="9899651" cy="6853605"/>
            <a:chOff x="0" y="0"/>
            <a:chExt cx="13199535" cy="9138140"/>
          </a:xfrm>
        </p:grpSpPr>
        <p:sp>
          <p:nvSpPr>
            <p:cNvPr name="Freeform 3" id="3"/>
            <p:cNvSpPr/>
            <p:nvPr/>
          </p:nvSpPr>
          <p:spPr>
            <a:xfrm flipH="false" flipV="false" rot="0">
              <a:off x="0" y="0"/>
              <a:ext cx="13199490" cy="9138158"/>
            </a:xfrm>
            <a:custGeom>
              <a:avLst/>
              <a:gdLst/>
              <a:ahLst/>
              <a:cxnLst/>
              <a:rect r="r" b="b" t="t" l="l"/>
              <a:pathLst>
                <a:path h="9138158" w="13199490">
                  <a:moveTo>
                    <a:pt x="0" y="0"/>
                  </a:moveTo>
                  <a:lnTo>
                    <a:pt x="13199490" y="0"/>
                  </a:lnTo>
                  <a:lnTo>
                    <a:pt x="13199490" y="9138158"/>
                  </a:lnTo>
                  <a:lnTo>
                    <a:pt x="0" y="9138158"/>
                  </a:lnTo>
                  <a:lnTo>
                    <a:pt x="0" y="0"/>
                  </a:lnTo>
                  <a:close/>
                </a:path>
              </a:pathLst>
            </a:custGeom>
            <a:blipFill>
              <a:blip r:embed="rId3"/>
              <a:stretch>
                <a:fillRect l="0" t="0" r="0" b="0"/>
              </a:stretch>
            </a:blipFill>
          </p:spPr>
        </p:sp>
      </p:grpSp>
      <p:grpSp>
        <p:nvGrpSpPr>
          <p:cNvPr name="Group 4" id="4"/>
          <p:cNvGrpSpPr/>
          <p:nvPr/>
        </p:nvGrpSpPr>
        <p:grpSpPr>
          <a:xfrm rot="0">
            <a:off x="2" y="0"/>
            <a:ext cx="9899617" cy="6858000"/>
            <a:chOff x="0" y="0"/>
            <a:chExt cx="13199490" cy="9144000"/>
          </a:xfrm>
        </p:grpSpPr>
        <p:sp>
          <p:nvSpPr>
            <p:cNvPr name="Freeform 5" id="5"/>
            <p:cNvSpPr/>
            <p:nvPr/>
          </p:nvSpPr>
          <p:spPr>
            <a:xfrm flipH="false" flipV="false" rot="0">
              <a:off x="0" y="0"/>
              <a:ext cx="13199490" cy="9144000"/>
            </a:xfrm>
            <a:custGeom>
              <a:avLst/>
              <a:gdLst/>
              <a:ahLst/>
              <a:cxnLst/>
              <a:rect r="r" b="b" t="t" l="l"/>
              <a:pathLst>
                <a:path h="9144000" w="13199490">
                  <a:moveTo>
                    <a:pt x="0" y="0"/>
                  </a:moveTo>
                  <a:lnTo>
                    <a:pt x="13199490" y="0"/>
                  </a:lnTo>
                  <a:lnTo>
                    <a:pt x="13199490" y="9144000"/>
                  </a:lnTo>
                  <a:lnTo>
                    <a:pt x="0" y="9144000"/>
                  </a:lnTo>
                  <a:close/>
                </a:path>
              </a:pathLst>
            </a:custGeom>
            <a:solidFill>
              <a:srgbClr val="1428A0">
                <a:alpha val="64314"/>
              </a:srgbClr>
            </a:solidFill>
          </p:spPr>
        </p:sp>
      </p:grpSp>
      <p:grpSp>
        <p:nvGrpSpPr>
          <p:cNvPr name="Group 6" id="6"/>
          <p:cNvGrpSpPr/>
          <p:nvPr/>
        </p:nvGrpSpPr>
        <p:grpSpPr>
          <a:xfrm rot="0">
            <a:off x="449468" y="5655601"/>
            <a:ext cx="9000714" cy="752400"/>
            <a:chOff x="0" y="0"/>
            <a:chExt cx="12000952" cy="1003200"/>
          </a:xfrm>
        </p:grpSpPr>
        <p:sp>
          <p:nvSpPr>
            <p:cNvPr name="Freeform 7" id="7"/>
            <p:cNvSpPr/>
            <p:nvPr/>
          </p:nvSpPr>
          <p:spPr>
            <a:xfrm flipH="false" flipV="false" rot="0">
              <a:off x="0" y="0"/>
              <a:ext cx="12000952" cy="1003200"/>
            </a:xfrm>
            <a:custGeom>
              <a:avLst/>
              <a:gdLst/>
              <a:ahLst/>
              <a:cxnLst/>
              <a:rect r="r" b="b" t="t" l="l"/>
              <a:pathLst>
                <a:path h="1003200" w="12000952">
                  <a:moveTo>
                    <a:pt x="0" y="0"/>
                  </a:moveTo>
                  <a:lnTo>
                    <a:pt x="12000952" y="0"/>
                  </a:lnTo>
                  <a:lnTo>
                    <a:pt x="12000952" y="1003200"/>
                  </a:lnTo>
                  <a:lnTo>
                    <a:pt x="0" y="1003200"/>
                  </a:lnTo>
                  <a:close/>
                </a:path>
              </a:pathLst>
            </a:custGeom>
            <a:solidFill>
              <a:srgbClr val="000000">
                <a:alpha val="0"/>
              </a:srgbClr>
            </a:solidFill>
          </p:spPr>
        </p:sp>
        <p:sp>
          <p:nvSpPr>
            <p:cNvPr name="TextBox 8" id="8"/>
            <p:cNvSpPr txBox="true"/>
            <p:nvPr/>
          </p:nvSpPr>
          <p:spPr>
            <a:xfrm>
              <a:off x="0" y="-28575"/>
              <a:ext cx="12000952" cy="1031775"/>
            </a:xfrm>
            <a:prstGeom prst="rect">
              <a:avLst/>
            </a:prstGeom>
          </p:spPr>
          <p:txBody>
            <a:bodyPr anchor="t" rtlCol="false" tIns="0" lIns="0" bIns="0" rIns="0"/>
            <a:lstStyle/>
            <a:p>
              <a:pPr algn="l">
                <a:lnSpc>
                  <a:spcPts val="1200"/>
                </a:lnSpc>
              </a:pPr>
              <a:r>
                <a:rPr lang="en-US" sz="1000">
                  <a:solidFill>
                    <a:srgbClr val="FFFFFF"/>
                  </a:solidFill>
                  <a:latin typeface="Arial"/>
                  <a:ea typeface="Arial"/>
                  <a:cs typeface="Arial"/>
                  <a:sym typeface="Arial"/>
                </a:rPr>
                <a:t>ⓒ2021 SAMSUNG. All rights reserved.</a:t>
              </a:r>
            </a:p>
            <a:p>
              <a:pPr algn="l">
                <a:lnSpc>
                  <a:spcPts val="1200"/>
                </a:lnSpc>
              </a:pPr>
              <a:r>
                <a:rPr lang="en-US" sz="1000">
                  <a:solidFill>
                    <a:srgbClr val="FFFFFF"/>
                  </a:solidFill>
                  <a:latin typeface="Arial"/>
                  <a:ea typeface="Arial"/>
                  <a:cs typeface="Arial"/>
                  <a:sym typeface="Arial"/>
                </a:rPr>
                <a:t>Samsung Electronics Corporate Citizenship Office holds the copyright of book.</a:t>
              </a:r>
            </a:p>
            <a:p>
              <a:pPr algn="l">
                <a:lnSpc>
                  <a:spcPts val="1200"/>
                </a:lnSpc>
              </a:pPr>
              <a:r>
                <a:rPr lang="en-US" sz="1000">
                  <a:solidFill>
                    <a:srgbClr val="FFFFFF"/>
                  </a:solidFill>
                  <a:latin typeface="Arial"/>
                  <a:ea typeface="Arial"/>
                  <a:cs typeface="Arial"/>
                  <a:sym typeface="Arial"/>
                </a:rPr>
                <a:t>This book is a literary property protected by copyright law so reprint and reproduction without permission are prohibited. </a:t>
              </a:r>
            </a:p>
            <a:p>
              <a:pPr algn="l">
                <a:lnSpc>
                  <a:spcPts val="1200"/>
                </a:lnSpc>
              </a:pPr>
              <a:r>
                <a:rPr lang="en-US" sz="1000">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p>
          </p:txBody>
        </p:sp>
      </p:grpSp>
      <p:grpSp>
        <p:nvGrpSpPr>
          <p:cNvPr name="Group 9" id="9"/>
          <p:cNvGrpSpPr/>
          <p:nvPr/>
        </p:nvGrpSpPr>
        <p:grpSpPr>
          <a:xfrm rot="0">
            <a:off x="3711822" y="3022951"/>
            <a:ext cx="2476006" cy="812098"/>
            <a:chOff x="0" y="0"/>
            <a:chExt cx="3301341" cy="1082797"/>
          </a:xfrm>
        </p:grpSpPr>
        <p:sp>
          <p:nvSpPr>
            <p:cNvPr name="Freeform 10" id="10"/>
            <p:cNvSpPr/>
            <p:nvPr/>
          </p:nvSpPr>
          <p:spPr>
            <a:xfrm flipH="false" flipV="false" rot="0">
              <a:off x="0" y="0"/>
              <a:ext cx="3301365" cy="1082802"/>
            </a:xfrm>
            <a:custGeom>
              <a:avLst/>
              <a:gdLst/>
              <a:ahLst/>
              <a:cxnLst/>
              <a:rect r="r" b="b" t="t" l="l"/>
              <a:pathLst>
                <a:path h="1082802" w="3301365">
                  <a:moveTo>
                    <a:pt x="0" y="0"/>
                  </a:moveTo>
                  <a:lnTo>
                    <a:pt x="3301365" y="0"/>
                  </a:lnTo>
                  <a:lnTo>
                    <a:pt x="3301365" y="1082802"/>
                  </a:lnTo>
                  <a:lnTo>
                    <a:pt x="0" y="1082802"/>
                  </a:lnTo>
                  <a:lnTo>
                    <a:pt x="0" y="0"/>
                  </a:lnTo>
                  <a:close/>
                </a:path>
              </a:pathLst>
            </a:custGeom>
            <a:blipFill>
              <a:blip r:embed="rId4"/>
              <a:stretch>
                <a:fillRect l="0" t="-62" r="0" b="-61"/>
              </a:stretch>
            </a:blipFill>
          </p:spPr>
        </p:sp>
      </p:grpSp>
      <p:sp>
        <p:nvSpPr>
          <p:cNvPr name="Freeform 11" id="11"/>
          <p:cNvSpPr/>
          <p:nvPr/>
        </p:nvSpPr>
        <p:spPr>
          <a:xfrm flipH="false" flipV="false" rot="0">
            <a:off x="449468" y="450000"/>
            <a:ext cx="1290568" cy="198000"/>
          </a:xfrm>
          <a:custGeom>
            <a:avLst/>
            <a:gdLst/>
            <a:ahLst/>
            <a:cxnLst/>
            <a:rect r="r" b="b" t="t" l="l"/>
            <a:pathLst>
              <a:path h="198000" w="1290568">
                <a:moveTo>
                  <a:pt x="0" y="0"/>
                </a:moveTo>
                <a:lnTo>
                  <a:pt x="1290568" y="0"/>
                </a:lnTo>
                <a:lnTo>
                  <a:pt x="1290568" y="198000"/>
                </a:lnTo>
                <a:lnTo>
                  <a:pt x="0" y="198000"/>
                </a:lnTo>
                <a:lnTo>
                  <a:pt x="0" y="0"/>
                </a:lnTo>
                <a:close/>
              </a:path>
            </a:pathLst>
          </a:custGeom>
          <a:blipFill>
            <a:blip r:embed="rId5">
              <a:extLst>
                <a:ext uri="{96DAC541-7B7A-43D3-8B79-37D633B846F1}">
                  <asvg:svgBlip xmlns:asvg="http://schemas.microsoft.com/office/drawing/2016/SVG/main" r:embed="rId6"/>
                </a:ext>
              </a:extLst>
            </a:blip>
            <a:stretch>
              <a:fillRect l="0" t="-322" r="0" b="-322"/>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3"/>
              <a:stretch>
                <a:fillRect l="0" t="-1042" r="0" b="-1042"/>
              </a:stretch>
            </a:blipFill>
          </p:spPr>
        </p:sp>
      </p:grpSp>
      <p:grpSp>
        <p:nvGrpSpPr>
          <p:cNvPr name="Group 4" id="4"/>
          <p:cNvGrpSpPr/>
          <p:nvPr/>
        </p:nvGrpSpPr>
        <p:grpSpPr>
          <a:xfrm rot="3634">
            <a:off x="439942"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4"/>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719769" y="2095280"/>
            <a:ext cx="60008" cy="1759363"/>
            <a:chOff x="0" y="0"/>
            <a:chExt cx="80010" cy="2345817"/>
          </a:xfrm>
        </p:grpSpPr>
        <p:sp>
          <p:nvSpPr>
            <p:cNvPr name="Freeform 10" id="10"/>
            <p:cNvSpPr/>
            <p:nvPr/>
          </p:nvSpPr>
          <p:spPr>
            <a:xfrm flipH="false" flipV="false" rot="0">
              <a:off x="0" y="0"/>
              <a:ext cx="80010" cy="2345817"/>
            </a:xfrm>
            <a:custGeom>
              <a:avLst/>
              <a:gdLst/>
              <a:ahLst/>
              <a:cxnLst/>
              <a:rect r="r" b="b" t="t" l="l"/>
              <a:pathLst>
                <a:path h="2345817" w="80010">
                  <a:moveTo>
                    <a:pt x="0" y="0"/>
                  </a:moveTo>
                  <a:lnTo>
                    <a:pt x="80010" y="0"/>
                  </a:lnTo>
                  <a:lnTo>
                    <a:pt x="80010" y="2345817"/>
                  </a:lnTo>
                  <a:lnTo>
                    <a:pt x="0" y="2345817"/>
                  </a:lnTo>
                  <a:close/>
                </a:path>
              </a:pathLst>
            </a:custGeom>
            <a:solidFill>
              <a:srgbClr val="1428A0"/>
            </a:solidFill>
          </p:spPr>
        </p:sp>
      </p:grpSp>
      <p:grpSp>
        <p:nvGrpSpPr>
          <p:cNvPr name="Group 11" id="11"/>
          <p:cNvGrpSpPr/>
          <p:nvPr/>
        </p:nvGrpSpPr>
        <p:grpSpPr>
          <a:xfrm rot="0">
            <a:off x="719769" y="4157762"/>
            <a:ext cx="60008" cy="323183"/>
            <a:chOff x="0" y="0"/>
            <a:chExt cx="80010" cy="430911"/>
          </a:xfrm>
        </p:grpSpPr>
        <p:sp>
          <p:nvSpPr>
            <p:cNvPr name="Freeform 12" id="12"/>
            <p:cNvSpPr/>
            <p:nvPr/>
          </p:nvSpPr>
          <p:spPr>
            <a:xfrm flipH="false" flipV="false" rot="0">
              <a:off x="0" y="0"/>
              <a:ext cx="80010" cy="430911"/>
            </a:xfrm>
            <a:custGeom>
              <a:avLst/>
              <a:gdLst/>
              <a:ahLst/>
              <a:cxnLst/>
              <a:rect r="r" b="b" t="t" l="l"/>
              <a:pathLst>
                <a:path h="430911" w="80010">
                  <a:moveTo>
                    <a:pt x="0" y="0"/>
                  </a:moveTo>
                  <a:lnTo>
                    <a:pt x="80010" y="0"/>
                  </a:lnTo>
                  <a:lnTo>
                    <a:pt x="80010" y="430911"/>
                  </a:lnTo>
                  <a:lnTo>
                    <a:pt x="0" y="430911"/>
                  </a:lnTo>
                  <a:close/>
                </a:path>
              </a:pathLst>
            </a:custGeom>
            <a:solidFill>
              <a:srgbClr val="1428A0"/>
            </a:solidFill>
          </p:spPr>
        </p:sp>
      </p:grpSp>
      <p:grpSp>
        <p:nvGrpSpPr>
          <p:cNvPr name="Group 13" id="13"/>
          <p:cNvGrpSpPr/>
          <p:nvPr/>
        </p:nvGrpSpPr>
        <p:grpSpPr>
          <a:xfrm rot="0">
            <a:off x="989683" y="4129733"/>
            <a:ext cx="2631915" cy="343496"/>
            <a:chOff x="0" y="0"/>
            <a:chExt cx="3509220" cy="457994"/>
          </a:xfrm>
        </p:grpSpPr>
        <p:sp>
          <p:nvSpPr>
            <p:cNvPr name="Freeform 14" id="14"/>
            <p:cNvSpPr/>
            <p:nvPr/>
          </p:nvSpPr>
          <p:spPr>
            <a:xfrm flipH="false" flipV="false" rot="0">
              <a:off x="0" y="0"/>
              <a:ext cx="3509220" cy="457994"/>
            </a:xfrm>
            <a:custGeom>
              <a:avLst/>
              <a:gdLst/>
              <a:ahLst/>
              <a:cxnLst/>
              <a:rect r="r" b="b" t="t" l="l"/>
              <a:pathLst>
                <a:path h="457994" w="3509220">
                  <a:moveTo>
                    <a:pt x="0" y="0"/>
                  </a:moveTo>
                  <a:lnTo>
                    <a:pt x="3509220" y="0"/>
                  </a:lnTo>
                  <a:lnTo>
                    <a:pt x="3509220" y="457994"/>
                  </a:lnTo>
                  <a:lnTo>
                    <a:pt x="0" y="457994"/>
                  </a:lnTo>
                  <a:close/>
                </a:path>
              </a:pathLst>
            </a:custGeom>
            <a:solidFill>
              <a:srgbClr val="000000">
                <a:alpha val="0"/>
              </a:srgbClr>
            </a:solidFill>
          </p:spPr>
        </p:sp>
        <p:sp>
          <p:nvSpPr>
            <p:cNvPr name="TextBox 15" id="15"/>
            <p:cNvSpPr txBox="true"/>
            <p:nvPr/>
          </p:nvSpPr>
          <p:spPr>
            <a:xfrm>
              <a:off x="0" y="-47625"/>
              <a:ext cx="3509220" cy="505619"/>
            </a:xfrm>
            <a:prstGeom prst="rect">
              <a:avLst/>
            </a:prstGeom>
          </p:spPr>
          <p:txBody>
            <a:bodyPr anchor="ctr" rtlCol="false" tIns="0" lIns="0" bIns="0" rIns="0"/>
            <a:lstStyle/>
            <a:p>
              <a:pPr algn="l">
                <a:lnSpc>
                  <a:spcPts val="2400"/>
                </a:lnSpc>
              </a:pPr>
              <a:r>
                <a:rPr lang="en-US" sz="2000">
                  <a:solidFill>
                    <a:srgbClr val="1428A0"/>
                  </a:solidFill>
                  <a:latin typeface="Arial"/>
                  <a:ea typeface="Arial"/>
                  <a:cs typeface="Arial"/>
                  <a:sym typeface="Arial"/>
                </a:rPr>
                <a:t>AI COURSE</a:t>
              </a:r>
            </a:p>
          </p:txBody>
        </p:sp>
      </p:grpSp>
      <p:grpSp>
        <p:nvGrpSpPr>
          <p:cNvPr name="Group 16" id="16"/>
          <p:cNvGrpSpPr/>
          <p:nvPr/>
        </p:nvGrpSpPr>
        <p:grpSpPr>
          <a:xfrm rot="0">
            <a:off x="974725" y="2250985"/>
            <a:ext cx="7572925" cy="1393800"/>
            <a:chOff x="0" y="0"/>
            <a:chExt cx="10097233" cy="1858400"/>
          </a:xfrm>
        </p:grpSpPr>
        <p:sp>
          <p:nvSpPr>
            <p:cNvPr name="Freeform 17" id="17"/>
            <p:cNvSpPr/>
            <p:nvPr/>
          </p:nvSpPr>
          <p:spPr>
            <a:xfrm flipH="false" flipV="false" rot="0">
              <a:off x="0" y="0"/>
              <a:ext cx="10097233" cy="1858400"/>
            </a:xfrm>
            <a:custGeom>
              <a:avLst/>
              <a:gdLst/>
              <a:ahLst/>
              <a:cxnLst/>
              <a:rect r="r" b="b" t="t" l="l"/>
              <a:pathLst>
                <a:path h="1858400" w="10097233">
                  <a:moveTo>
                    <a:pt x="0" y="0"/>
                  </a:moveTo>
                  <a:lnTo>
                    <a:pt x="10097233" y="0"/>
                  </a:lnTo>
                  <a:lnTo>
                    <a:pt x="10097233" y="1858400"/>
                  </a:lnTo>
                  <a:lnTo>
                    <a:pt x="0" y="1858400"/>
                  </a:lnTo>
                  <a:close/>
                </a:path>
              </a:pathLst>
            </a:custGeom>
            <a:solidFill>
              <a:srgbClr val="000000">
                <a:alpha val="0"/>
              </a:srgbClr>
            </a:solidFill>
          </p:spPr>
        </p:sp>
        <p:sp>
          <p:nvSpPr>
            <p:cNvPr name="TextBox 18" id="18"/>
            <p:cNvSpPr txBox="true"/>
            <p:nvPr/>
          </p:nvSpPr>
          <p:spPr>
            <a:xfrm>
              <a:off x="0" y="-85725"/>
              <a:ext cx="10097233" cy="1944125"/>
            </a:xfrm>
            <a:prstGeom prst="rect">
              <a:avLst/>
            </a:prstGeom>
          </p:spPr>
          <p:txBody>
            <a:bodyPr anchor="t" rtlCol="false" tIns="0" lIns="0" bIns="0" rIns="0"/>
            <a:lstStyle/>
            <a:p>
              <a:pPr algn="l">
                <a:lnSpc>
                  <a:spcPts val="5280"/>
                </a:lnSpc>
              </a:pPr>
              <a:r>
                <a:rPr lang="en-US" sz="4400" i="true">
                  <a:solidFill>
                    <a:srgbClr val="000000"/>
                  </a:solidFill>
                  <a:latin typeface="Arial Italics"/>
                  <a:ea typeface="Arial Italics"/>
                  <a:cs typeface="Arial Italics"/>
                  <a:sym typeface="Arial Italics"/>
                </a:rPr>
                <a:t>CodedHealth</a:t>
              </a:r>
            </a:p>
          </p:txBody>
        </p:sp>
      </p:grpSp>
      <p:grpSp>
        <p:nvGrpSpPr>
          <p:cNvPr name="Group 19" id="19"/>
          <p:cNvGrpSpPr/>
          <p:nvPr/>
        </p:nvGrpSpPr>
        <p:grpSpPr>
          <a:xfrm rot="0">
            <a:off x="945929" y="3339405"/>
            <a:ext cx="5479711" cy="397034"/>
            <a:chOff x="0" y="0"/>
            <a:chExt cx="7306281" cy="529378"/>
          </a:xfrm>
        </p:grpSpPr>
        <p:sp>
          <p:nvSpPr>
            <p:cNvPr name="Freeform 20" id="20"/>
            <p:cNvSpPr/>
            <p:nvPr/>
          </p:nvSpPr>
          <p:spPr>
            <a:xfrm flipH="false" flipV="false" rot="0">
              <a:off x="0" y="0"/>
              <a:ext cx="7306281" cy="529378"/>
            </a:xfrm>
            <a:custGeom>
              <a:avLst/>
              <a:gdLst/>
              <a:ahLst/>
              <a:cxnLst/>
              <a:rect r="r" b="b" t="t" l="l"/>
              <a:pathLst>
                <a:path h="529378" w="7306281">
                  <a:moveTo>
                    <a:pt x="0" y="0"/>
                  </a:moveTo>
                  <a:lnTo>
                    <a:pt x="7306281" y="0"/>
                  </a:lnTo>
                  <a:lnTo>
                    <a:pt x="7306281" y="529378"/>
                  </a:lnTo>
                  <a:lnTo>
                    <a:pt x="0" y="529378"/>
                  </a:lnTo>
                  <a:close/>
                </a:path>
              </a:pathLst>
            </a:custGeom>
            <a:solidFill>
              <a:srgbClr val="000000">
                <a:alpha val="0"/>
              </a:srgbClr>
            </a:solidFill>
          </p:spPr>
        </p:sp>
        <p:sp>
          <p:nvSpPr>
            <p:cNvPr name="TextBox 21" id="21"/>
            <p:cNvSpPr txBox="true"/>
            <p:nvPr/>
          </p:nvSpPr>
          <p:spPr>
            <a:xfrm>
              <a:off x="0" y="-47625"/>
              <a:ext cx="7306281" cy="577003"/>
            </a:xfrm>
            <a:prstGeom prst="rect">
              <a:avLst/>
            </a:prstGeom>
          </p:spPr>
          <p:txBody>
            <a:bodyPr anchor="ctr" rtlCol="false" tIns="0" lIns="0" bIns="0" rIns="0"/>
            <a:lstStyle/>
            <a:p>
              <a:pPr algn="l">
                <a:lnSpc>
                  <a:spcPts val="2400"/>
                </a:lnSpc>
              </a:pPr>
              <a:r>
                <a:rPr lang="en-US" sz="2000">
                  <a:solidFill>
                    <a:srgbClr val="000000"/>
                  </a:solidFill>
                  <a:latin typeface="Arial"/>
                  <a:ea typeface="Arial"/>
                  <a:cs typeface="Arial"/>
                  <a:sym typeface="Arial"/>
                </a:rPr>
                <a:t>Educando</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56"/>
            <a:chOff x="0" y="0"/>
            <a:chExt cx="3132667" cy="236474"/>
          </a:xfrm>
        </p:grpSpPr>
        <p:sp>
          <p:nvSpPr>
            <p:cNvPr name="Freeform 10" id="10"/>
            <p:cNvSpPr/>
            <p:nvPr/>
          </p:nvSpPr>
          <p:spPr>
            <a:xfrm flipH="false" flipV="false" rot="0">
              <a:off x="0" y="0"/>
              <a:ext cx="3132667" cy="236474"/>
            </a:xfrm>
            <a:custGeom>
              <a:avLst/>
              <a:gdLst/>
              <a:ahLst/>
              <a:cxnLst/>
              <a:rect r="r" b="b" t="t" l="l"/>
              <a:pathLst>
                <a:path h="236474" w="3132667">
                  <a:moveTo>
                    <a:pt x="0" y="0"/>
                  </a:moveTo>
                  <a:lnTo>
                    <a:pt x="3132667" y="0"/>
                  </a:lnTo>
                  <a:lnTo>
                    <a:pt x="3132667" y="236474"/>
                  </a:lnTo>
                  <a:lnTo>
                    <a:pt x="0" y="236474"/>
                  </a:lnTo>
                  <a:close/>
                </a:path>
              </a:pathLst>
            </a:custGeom>
            <a:solidFill>
              <a:srgbClr val="000000">
                <a:alpha val="0"/>
              </a:srgbClr>
            </a:solidFill>
          </p:spPr>
        </p:sp>
        <p:sp>
          <p:nvSpPr>
            <p:cNvPr name="TextBox 11" id="11"/>
            <p:cNvSpPr txBox="true"/>
            <p:nvPr/>
          </p:nvSpPr>
          <p:spPr>
            <a:xfrm>
              <a:off x="0" y="-19050"/>
              <a:ext cx="3132667" cy="255524"/>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61689" y="1269810"/>
            <a:ext cx="8541187" cy="651272"/>
            <a:chOff x="0" y="0"/>
            <a:chExt cx="11388249" cy="868362"/>
          </a:xfrm>
        </p:grpSpPr>
        <p:sp>
          <p:nvSpPr>
            <p:cNvPr name="Freeform 13" id="13"/>
            <p:cNvSpPr/>
            <p:nvPr/>
          </p:nvSpPr>
          <p:spPr>
            <a:xfrm flipH="false" flipV="false" rot="0">
              <a:off x="0" y="0"/>
              <a:ext cx="11388249" cy="868362"/>
            </a:xfrm>
            <a:custGeom>
              <a:avLst/>
              <a:gdLst/>
              <a:ahLst/>
              <a:cxnLst/>
              <a:rect r="r" b="b" t="t" l="l"/>
              <a:pathLst>
                <a:path h="868362" w="11388249">
                  <a:moveTo>
                    <a:pt x="0" y="0"/>
                  </a:moveTo>
                  <a:lnTo>
                    <a:pt x="11388249" y="0"/>
                  </a:lnTo>
                  <a:lnTo>
                    <a:pt x="11388249" y="868362"/>
                  </a:lnTo>
                  <a:lnTo>
                    <a:pt x="0" y="868362"/>
                  </a:lnTo>
                  <a:close/>
                </a:path>
              </a:pathLst>
            </a:custGeom>
            <a:solidFill>
              <a:srgbClr val="000000">
                <a:alpha val="0"/>
              </a:srgbClr>
            </a:solidFill>
          </p:spPr>
        </p:sp>
        <p:sp>
          <p:nvSpPr>
            <p:cNvPr name="TextBox 14" id="14"/>
            <p:cNvSpPr txBox="true"/>
            <p:nvPr/>
          </p:nvSpPr>
          <p:spPr>
            <a:xfrm>
              <a:off x="0" y="-47625"/>
              <a:ext cx="11388249" cy="915987"/>
            </a:xfrm>
            <a:prstGeom prst="rect">
              <a:avLst/>
            </a:prstGeom>
          </p:spPr>
          <p:txBody>
            <a:bodyPr anchor="t" rtlCol="false" tIns="0" lIns="0" bIns="0" rIns="0"/>
            <a:lstStyle/>
            <a:p>
              <a:pPr algn="ctr">
                <a:lnSpc>
                  <a:spcPts val="2400"/>
                </a:lnSpc>
              </a:pPr>
              <a:r>
                <a:rPr lang="en-US" sz="2000">
                  <a:solidFill>
                    <a:srgbClr val="0C0C0C"/>
                  </a:solidFill>
                  <a:latin typeface="Arial"/>
                  <a:ea typeface="Arial"/>
                  <a:cs typeface="Arial"/>
                  <a:sym typeface="Arial"/>
                </a:rPr>
                <a:t>Conformado por la prometedoras y brillantes de mentes de:</a:t>
              </a:r>
            </a:p>
          </p:txBody>
        </p:sp>
      </p:grpSp>
      <p:grpSp>
        <p:nvGrpSpPr>
          <p:cNvPr name="Group 15" id="15"/>
          <p:cNvGrpSpPr/>
          <p:nvPr/>
        </p:nvGrpSpPr>
        <p:grpSpPr>
          <a:xfrm rot="0">
            <a:off x="790000" y="407138"/>
            <a:ext cx="6837808" cy="473750"/>
            <a:chOff x="0" y="0"/>
            <a:chExt cx="9117077" cy="631666"/>
          </a:xfrm>
        </p:grpSpPr>
        <p:sp>
          <p:nvSpPr>
            <p:cNvPr name="Freeform 16" id="16"/>
            <p:cNvSpPr/>
            <p:nvPr/>
          </p:nvSpPr>
          <p:spPr>
            <a:xfrm flipH="false" flipV="false" rot="0">
              <a:off x="0" y="0"/>
              <a:ext cx="9117078" cy="631666"/>
            </a:xfrm>
            <a:custGeom>
              <a:avLst/>
              <a:gdLst/>
              <a:ahLst/>
              <a:cxnLst/>
              <a:rect r="r" b="b" t="t" l="l"/>
              <a:pathLst>
                <a:path h="631666" w="9117078">
                  <a:moveTo>
                    <a:pt x="0" y="0"/>
                  </a:moveTo>
                  <a:lnTo>
                    <a:pt x="9117078" y="0"/>
                  </a:lnTo>
                  <a:lnTo>
                    <a:pt x="9117078" y="631666"/>
                  </a:lnTo>
                  <a:lnTo>
                    <a:pt x="0" y="631666"/>
                  </a:lnTo>
                  <a:close/>
                </a:path>
              </a:pathLst>
            </a:custGeom>
            <a:solidFill>
              <a:srgbClr val="000000">
                <a:alpha val="0"/>
              </a:srgbClr>
            </a:solidFill>
          </p:spPr>
        </p:sp>
        <p:sp>
          <p:nvSpPr>
            <p:cNvPr name="TextBox 17" id="17"/>
            <p:cNvSpPr txBox="true"/>
            <p:nvPr/>
          </p:nvSpPr>
          <p:spPr>
            <a:xfrm>
              <a:off x="0" y="-57150"/>
              <a:ext cx="9117077" cy="688816"/>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Team</a:t>
              </a:r>
            </a:p>
          </p:txBody>
        </p:sp>
      </p:grpSp>
      <p:grpSp>
        <p:nvGrpSpPr>
          <p:cNvPr name="Group 18" id="18"/>
          <p:cNvGrpSpPr/>
          <p:nvPr/>
        </p:nvGrpSpPr>
        <p:grpSpPr>
          <a:xfrm rot="0">
            <a:off x="790000" y="1611156"/>
            <a:ext cx="3685124" cy="2049189"/>
            <a:chOff x="0" y="0"/>
            <a:chExt cx="4913499" cy="2732252"/>
          </a:xfrm>
        </p:grpSpPr>
        <p:sp>
          <p:nvSpPr>
            <p:cNvPr name="Freeform 19" id="19"/>
            <p:cNvSpPr/>
            <p:nvPr/>
          </p:nvSpPr>
          <p:spPr>
            <a:xfrm flipH="false" flipV="false" rot="0">
              <a:off x="0" y="0"/>
              <a:ext cx="4913499" cy="2732252"/>
            </a:xfrm>
            <a:custGeom>
              <a:avLst/>
              <a:gdLst/>
              <a:ahLst/>
              <a:cxnLst/>
              <a:rect r="r" b="b" t="t" l="l"/>
              <a:pathLst>
                <a:path h="2732252" w="4913499">
                  <a:moveTo>
                    <a:pt x="0" y="0"/>
                  </a:moveTo>
                  <a:lnTo>
                    <a:pt x="4913499" y="0"/>
                  </a:lnTo>
                  <a:lnTo>
                    <a:pt x="4913499" y="2732252"/>
                  </a:lnTo>
                  <a:lnTo>
                    <a:pt x="0" y="2732252"/>
                  </a:lnTo>
                  <a:close/>
                </a:path>
              </a:pathLst>
            </a:custGeom>
            <a:solidFill>
              <a:srgbClr val="000000">
                <a:alpha val="0"/>
              </a:srgbClr>
            </a:solidFill>
          </p:spPr>
        </p:sp>
        <p:sp>
          <p:nvSpPr>
            <p:cNvPr name="TextBox 20" id="20"/>
            <p:cNvSpPr txBox="true"/>
            <p:nvPr/>
          </p:nvSpPr>
          <p:spPr>
            <a:xfrm>
              <a:off x="0" y="-142875"/>
              <a:ext cx="4913499" cy="2875127"/>
            </a:xfrm>
            <a:prstGeom prst="rect">
              <a:avLst/>
            </a:prstGeom>
          </p:spPr>
          <p:txBody>
            <a:bodyPr anchor="t" rtlCol="false" tIns="0" lIns="0" bIns="0" rIns="0"/>
            <a:lstStyle/>
            <a:p>
              <a:pPr algn="ctr">
                <a:lnSpc>
                  <a:spcPts val="3096"/>
                </a:lnSpc>
              </a:pPr>
            </a:p>
            <a:p>
              <a:pPr algn="l" marL="289560" indent="-96520" lvl="2">
                <a:lnSpc>
                  <a:spcPts val="2054"/>
                </a:lnSpc>
                <a:buFont typeface="Arial"/>
                <a:buChar char="⚬"/>
              </a:pPr>
              <a:r>
                <a:rPr lang="en-US" sz="1600">
                  <a:solidFill>
                    <a:srgbClr val="262626"/>
                  </a:solidFill>
                  <a:latin typeface="Arial"/>
                  <a:ea typeface="Arial"/>
                  <a:cs typeface="Arial"/>
                  <a:sym typeface="Arial"/>
                </a:rPr>
                <a:t>Vilic Ayala Sandoval </a:t>
              </a:r>
            </a:p>
            <a:p>
              <a:pPr algn="l" marL="289560" indent="-96520" lvl="2">
                <a:lnSpc>
                  <a:spcPts val="2054"/>
                </a:lnSpc>
                <a:buFont typeface="Arial"/>
                <a:buChar char="⚬"/>
              </a:pPr>
              <a:r>
                <a:rPr lang="en-US" sz="1600">
                  <a:solidFill>
                    <a:srgbClr val="262626"/>
                  </a:solidFill>
                  <a:latin typeface="Arial"/>
                  <a:ea typeface="Arial"/>
                  <a:cs typeface="Arial"/>
                  <a:sym typeface="Arial"/>
                </a:rPr>
                <a:t>Moisés Isaac Molina Corado</a:t>
              </a:r>
            </a:p>
            <a:p>
              <a:pPr algn="l" marL="289560" indent="-96520" lvl="2">
                <a:lnSpc>
                  <a:spcPts val="2054"/>
                </a:lnSpc>
                <a:buFont typeface="Arial"/>
                <a:buChar char="⚬"/>
              </a:pPr>
              <a:r>
                <a:rPr lang="en-US" sz="1600">
                  <a:solidFill>
                    <a:srgbClr val="262626"/>
                  </a:solidFill>
                  <a:latin typeface="Arial"/>
                  <a:ea typeface="Arial"/>
                  <a:cs typeface="Arial"/>
                  <a:sym typeface="Arial"/>
                </a:rPr>
                <a:t>Carlos Fernando Pacheco Castro</a:t>
              </a:r>
            </a:p>
            <a:p>
              <a:pPr algn="l" marL="289560" indent="-96520" lvl="2">
                <a:lnSpc>
                  <a:spcPts val="2054"/>
                </a:lnSpc>
                <a:buFont typeface="Arial"/>
                <a:buChar char="⚬"/>
              </a:pPr>
              <a:r>
                <a:rPr lang="en-US" sz="1600">
                  <a:solidFill>
                    <a:srgbClr val="262626"/>
                  </a:solidFill>
                  <a:latin typeface="Arial"/>
                  <a:ea typeface="Arial"/>
                  <a:cs typeface="Arial"/>
                  <a:sym typeface="Arial"/>
                </a:rPr>
                <a:t>Tania Sofía Franco Flamenco</a:t>
              </a:r>
            </a:p>
            <a:p>
              <a:pPr algn="l" marL="289560" indent="-96520" lvl="2">
                <a:lnSpc>
                  <a:spcPts val="2054"/>
                </a:lnSpc>
                <a:buFont typeface="Arial"/>
                <a:buChar char="⚬"/>
              </a:pPr>
              <a:r>
                <a:rPr lang="en-US" sz="1600">
                  <a:solidFill>
                    <a:srgbClr val="262626"/>
                  </a:solidFill>
                  <a:latin typeface="Arial"/>
                  <a:ea typeface="Arial"/>
                  <a:cs typeface="Arial"/>
                  <a:sym typeface="Arial"/>
                </a:rPr>
                <a:t>Gabriel Armando Duran Cárcamo</a:t>
              </a:r>
            </a:p>
            <a:p>
              <a:pPr algn="l" marL="289560" indent="-96520" lvl="2">
                <a:lnSpc>
                  <a:spcPts val="2476"/>
                </a:lnSpc>
              </a:pPr>
            </a:p>
          </p:txBody>
        </p:sp>
      </p:grpSp>
      <p:grpSp>
        <p:nvGrpSpPr>
          <p:cNvPr name="Group 21" id="21"/>
          <p:cNvGrpSpPr/>
          <p:nvPr/>
        </p:nvGrpSpPr>
        <p:grpSpPr>
          <a:xfrm rot="0">
            <a:off x="6470625" y="4062794"/>
            <a:ext cx="2109406" cy="2109406"/>
            <a:chOff x="0" y="0"/>
            <a:chExt cx="2812541" cy="2812541"/>
          </a:xfrm>
        </p:grpSpPr>
        <p:sp>
          <p:nvSpPr>
            <p:cNvPr name="Freeform 22" id="22"/>
            <p:cNvSpPr/>
            <p:nvPr/>
          </p:nvSpPr>
          <p:spPr>
            <a:xfrm flipH="false" flipV="false" rot="0">
              <a:off x="0" y="0"/>
              <a:ext cx="2812542" cy="2812542"/>
            </a:xfrm>
            <a:custGeom>
              <a:avLst/>
              <a:gdLst/>
              <a:ahLst/>
              <a:cxnLst/>
              <a:rect r="r" b="b" t="t" l="l"/>
              <a:pathLst>
                <a:path h="2812542" w="2812542">
                  <a:moveTo>
                    <a:pt x="0" y="0"/>
                  </a:moveTo>
                  <a:lnTo>
                    <a:pt x="2812542" y="0"/>
                  </a:lnTo>
                  <a:lnTo>
                    <a:pt x="2812542" y="2812542"/>
                  </a:lnTo>
                  <a:lnTo>
                    <a:pt x="0" y="2812542"/>
                  </a:lnTo>
                  <a:lnTo>
                    <a:pt x="0" y="0"/>
                  </a:lnTo>
                  <a:close/>
                </a:path>
              </a:pathLst>
            </a:custGeom>
            <a:blipFill>
              <a:blip r:embed="rId3"/>
              <a:stretch>
                <a:fillRect l="0" t="0" r="0" b="0"/>
              </a:stretch>
            </a:blipFill>
          </p:spPr>
        </p:sp>
      </p:grpSp>
      <p:sp>
        <p:nvSpPr>
          <p:cNvPr name="Freeform 23" id="23"/>
          <p:cNvSpPr/>
          <p:nvPr/>
        </p:nvSpPr>
        <p:spPr>
          <a:xfrm flipH="false" flipV="false" rot="0">
            <a:off x="685800" y="1848752"/>
            <a:ext cx="47625" cy="1580248"/>
          </a:xfrm>
          <a:custGeom>
            <a:avLst/>
            <a:gdLst/>
            <a:ahLst/>
            <a:cxnLst/>
            <a:rect r="r" b="b" t="t" l="l"/>
            <a:pathLst>
              <a:path h="1580248" w="47625">
                <a:moveTo>
                  <a:pt x="0" y="0"/>
                </a:moveTo>
                <a:lnTo>
                  <a:pt x="47625" y="0"/>
                </a:lnTo>
                <a:lnTo>
                  <a:pt x="47625" y="1580248"/>
                </a:lnTo>
                <a:lnTo>
                  <a:pt x="0" y="1580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1567410" y="5166521"/>
            <a:ext cx="3738305" cy="47625"/>
          </a:xfrm>
          <a:custGeom>
            <a:avLst/>
            <a:gdLst/>
            <a:ahLst/>
            <a:cxnLst/>
            <a:rect r="r" b="b" t="t" l="l"/>
            <a:pathLst>
              <a:path h="47625" w="3738305">
                <a:moveTo>
                  <a:pt x="0" y="0"/>
                </a:moveTo>
                <a:lnTo>
                  <a:pt x="3738305" y="0"/>
                </a:lnTo>
                <a:lnTo>
                  <a:pt x="3738305" y="47625"/>
                </a:lnTo>
                <a:lnTo>
                  <a:pt x="0" y="47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5" id="25"/>
          <p:cNvGrpSpPr/>
          <p:nvPr/>
        </p:nvGrpSpPr>
        <p:grpSpPr>
          <a:xfrm rot="0">
            <a:off x="4475124" y="1884840"/>
            <a:ext cx="2897037" cy="1854104"/>
            <a:chOff x="0" y="0"/>
            <a:chExt cx="3862716" cy="2472139"/>
          </a:xfrm>
        </p:grpSpPr>
        <p:sp>
          <p:nvSpPr>
            <p:cNvPr name="Freeform 26" id="26"/>
            <p:cNvSpPr/>
            <p:nvPr/>
          </p:nvSpPr>
          <p:spPr>
            <a:xfrm flipH="false" flipV="false" rot="0">
              <a:off x="0" y="0"/>
              <a:ext cx="3862705" cy="2472182"/>
            </a:xfrm>
            <a:custGeom>
              <a:avLst/>
              <a:gdLst/>
              <a:ahLst/>
              <a:cxnLst/>
              <a:rect r="r" b="b" t="t" l="l"/>
              <a:pathLst>
                <a:path h="2472182" w="3862705">
                  <a:moveTo>
                    <a:pt x="0" y="0"/>
                  </a:moveTo>
                  <a:lnTo>
                    <a:pt x="3862705" y="0"/>
                  </a:lnTo>
                  <a:lnTo>
                    <a:pt x="3862705" y="2472182"/>
                  </a:lnTo>
                  <a:lnTo>
                    <a:pt x="0" y="2472182"/>
                  </a:lnTo>
                  <a:lnTo>
                    <a:pt x="0" y="0"/>
                  </a:lnTo>
                  <a:close/>
                </a:path>
              </a:pathLst>
            </a:custGeom>
            <a:blipFill>
              <a:blip r:embed="rId8"/>
              <a:stretch>
                <a:fillRect l="0" t="0" r="0" b="1"/>
              </a:stretch>
            </a:blipFill>
          </p:spPr>
        </p:sp>
      </p:grpSp>
      <p:grpSp>
        <p:nvGrpSpPr>
          <p:cNvPr name="Group 27" id="27"/>
          <p:cNvGrpSpPr/>
          <p:nvPr/>
        </p:nvGrpSpPr>
        <p:grpSpPr>
          <a:xfrm rot="0">
            <a:off x="1639740" y="4414046"/>
            <a:ext cx="3665975" cy="767149"/>
            <a:chOff x="0" y="0"/>
            <a:chExt cx="4887967" cy="1022865"/>
          </a:xfrm>
        </p:grpSpPr>
        <p:sp>
          <p:nvSpPr>
            <p:cNvPr name="Freeform 28" id="28"/>
            <p:cNvSpPr/>
            <p:nvPr/>
          </p:nvSpPr>
          <p:spPr>
            <a:xfrm flipH="false" flipV="false" rot="0">
              <a:off x="0" y="0"/>
              <a:ext cx="4887967" cy="1022865"/>
            </a:xfrm>
            <a:custGeom>
              <a:avLst/>
              <a:gdLst/>
              <a:ahLst/>
              <a:cxnLst/>
              <a:rect r="r" b="b" t="t" l="l"/>
              <a:pathLst>
                <a:path h="1022865" w="4887967">
                  <a:moveTo>
                    <a:pt x="0" y="0"/>
                  </a:moveTo>
                  <a:lnTo>
                    <a:pt x="4887967" y="0"/>
                  </a:lnTo>
                  <a:lnTo>
                    <a:pt x="4887967" y="1022865"/>
                  </a:lnTo>
                  <a:lnTo>
                    <a:pt x="0" y="1022865"/>
                  </a:lnTo>
                  <a:close/>
                </a:path>
              </a:pathLst>
            </a:custGeom>
            <a:solidFill>
              <a:srgbClr val="000000">
                <a:alpha val="0"/>
              </a:srgbClr>
            </a:solidFill>
          </p:spPr>
        </p:sp>
        <p:sp>
          <p:nvSpPr>
            <p:cNvPr name="TextBox 29" id="29"/>
            <p:cNvSpPr txBox="true"/>
            <p:nvPr/>
          </p:nvSpPr>
          <p:spPr>
            <a:xfrm>
              <a:off x="0" y="-38100"/>
              <a:ext cx="4887967" cy="1060965"/>
            </a:xfrm>
            <a:prstGeom prst="rect">
              <a:avLst/>
            </a:prstGeom>
          </p:spPr>
          <p:txBody>
            <a:bodyPr anchor="t" rtlCol="false" tIns="0" lIns="0" bIns="0" rIns="0"/>
            <a:lstStyle/>
            <a:p>
              <a:pPr algn="ctr">
                <a:lnSpc>
                  <a:spcPts val="1918"/>
                </a:lnSpc>
              </a:pPr>
              <a:r>
                <a:rPr lang="en-US" sz="1599">
                  <a:solidFill>
                    <a:srgbClr val="000000"/>
                  </a:solidFill>
                  <a:latin typeface="Arial"/>
                  <a:ea typeface="Arial"/>
                  <a:cs typeface="Arial"/>
                  <a:sym typeface="Arial"/>
                </a:rPr>
                <a:t>“Somos un equipo que busca liderar la integración herramientas de inteligencia artificial, mejor conocidos como:”</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56"/>
            <a:chOff x="0" y="0"/>
            <a:chExt cx="3132667" cy="236474"/>
          </a:xfrm>
        </p:grpSpPr>
        <p:sp>
          <p:nvSpPr>
            <p:cNvPr name="Freeform 10" id="10"/>
            <p:cNvSpPr/>
            <p:nvPr/>
          </p:nvSpPr>
          <p:spPr>
            <a:xfrm flipH="false" flipV="false" rot="0">
              <a:off x="0" y="0"/>
              <a:ext cx="3132667" cy="236474"/>
            </a:xfrm>
            <a:custGeom>
              <a:avLst/>
              <a:gdLst/>
              <a:ahLst/>
              <a:cxnLst/>
              <a:rect r="r" b="b" t="t" l="l"/>
              <a:pathLst>
                <a:path h="236474" w="3132667">
                  <a:moveTo>
                    <a:pt x="0" y="0"/>
                  </a:moveTo>
                  <a:lnTo>
                    <a:pt x="3132667" y="0"/>
                  </a:lnTo>
                  <a:lnTo>
                    <a:pt x="3132667" y="236474"/>
                  </a:lnTo>
                  <a:lnTo>
                    <a:pt x="0" y="236474"/>
                  </a:lnTo>
                  <a:close/>
                </a:path>
              </a:pathLst>
            </a:custGeom>
            <a:solidFill>
              <a:srgbClr val="000000">
                <a:alpha val="0"/>
              </a:srgbClr>
            </a:solidFill>
          </p:spPr>
        </p:sp>
        <p:sp>
          <p:nvSpPr>
            <p:cNvPr name="TextBox 11" id="11"/>
            <p:cNvSpPr txBox="true"/>
            <p:nvPr/>
          </p:nvSpPr>
          <p:spPr>
            <a:xfrm>
              <a:off x="0" y="-19050"/>
              <a:ext cx="3132667" cy="255524"/>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790000" y="407138"/>
            <a:ext cx="6837808" cy="473750"/>
            <a:chOff x="0" y="0"/>
            <a:chExt cx="9117077" cy="631666"/>
          </a:xfrm>
        </p:grpSpPr>
        <p:sp>
          <p:nvSpPr>
            <p:cNvPr name="Freeform 13" id="13"/>
            <p:cNvSpPr/>
            <p:nvPr/>
          </p:nvSpPr>
          <p:spPr>
            <a:xfrm flipH="false" flipV="false" rot="0">
              <a:off x="0" y="0"/>
              <a:ext cx="9117078" cy="631666"/>
            </a:xfrm>
            <a:custGeom>
              <a:avLst/>
              <a:gdLst/>
              <a:ahLst/>
              <a:cxnLst/>
              <a:rect r="r" b="b" t="t" l="l"/>
              <a:pathLst>
                <a:path h="631666" w="9117078">
                  <a:moveTo>
                    <a:pt x="0" y="0"/>
                  </a:moveTo>
                  <a:lnTo>
                    <a:pt x="9117078" y="0"/>
                  </a:lnTo>
                  <a:lnTo>
                    <a:pt x="9117078" y="631666"/>
                  </a:lnTo>
                  <a:lnTo>
                    <a:pt x="0" y="631666"/>
                  </a:lnTo>
                  <a:close/>
                </a:path>
              </a:pathLst>
            </a:custGeom>
            <a:solidFill>
              <a:srgbClr val="000000">
                <a:alpha val="0"/>
              </a:srgbClr>
            </a:solidFill>
          </p:spPr>
        </p:sp>
        <p:sp>
          <p:nvSpPr>
            <p:cNvPr name="TextBox 14" id="14"/>
            <p:cNvSpPr txBox="true"/>
            <p:nvPr/>
          </p:nvSpPr>
          <p:spPr>
            <a:xfrm>
              <a:off x="0" y="-57150"/>
              <a:ext cx="9117077" cy="688816"/>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Planteamiento</a:t>
              </a:r>
            </a:p>
          </p:txBody>
        </p:sp>
      </p:grpSp>
      <p:grpSp>
        <p:nvGrpSpPr>
          <p:cNvPr name="Group 15" id="15"/>
          <p:cNvGrpSpPr/>
          <p:nvPr/>
        </p:nvGrpSpPr>
        <p:grpSpPr>
          <a:xfrm rot="0">
            <a:off x="5883688" y="1369505"/>
            <a:ext cx="1926338" cy="2059495"/>
            <a:chOff x="0" y="0"/>
            <a:chExt cx="2568451" cy="2745993"/>
          </a:xfrm>
        </p:grpSpPr>
        <p:sp>
          <p:nvSpPr>
            <p:cNvPr name="Freeform 16" id="16"/>
            <p:cNvSpPr/>
            <p:nvPr/>
          </p:nvSpPr>
          <p:spPr>
            <a:xfrm flipH="false" flipV="false" rot="0">
              <a:off x="0" y="0"/>
              <a:ext cx="2568448" cy="2745994"/>
            </a:xfrm>
            <a:custGeom>
              <a:avLst/>
              <a:gdLst/>
              <a:ahLst/>
              <a:cxnLst/>
              <a:rect r="r" b="b" t="t" l="l"/>
              <a:pathLst>
                <a:path h="2745994" w="2568448">
                  <a:moveTo>
                    <a:pt x="0" y="0"/>
                  </a:moveTo>
                  <a:lnTo>
                    <a:pt x="2568448" y="0"/>
                  </a:lnTo>
                  <a:lnTo>
                    <a:pt x="2568448" y="2745994"/>
                  </a:lnTo>
                  <a:lnTo>
                    <a:pt x="0" y="2745994"/>
                  </a:lnTo>
                  <a:lnTo>
                    <a:pt x="0" y="0"/>
                  </a:lnTo>
                  <a:close/>
                </a:path>
              </a:pathLst>
            </a:custGeom>
            <a:blipFill>
              <a:blip r:embed="rId3"/>
              <a:stretch>
                <a:fillRect l="0" t="-6084" r="0" b="-6084"/>
              </a:stretch>
            </a:blipFill>
          </p:spPr>
        </p:sp>
      </p:grpSp>
      <p:grpSp>
        <p:nvGrpSpPr>
          <p:cNvPr name="Group 17" id="17"/>
          <p:cNvGrpSpPr/>
          <p:nvPr/>
        </p:nvGrpSpPr>
        <p:grpSpPr>
          <a:xfrm rot="0">
            <a:off x="1328380" y="3589424"/>
            <a:ext cx="2880524" cy="2155686"/>
            <a:chOff x="0" y="0"/>
            <a:chExt cx="3840699" cy="2874248"/>
          </a:xfrm>
        </p:grpSpPr>
        <p:sp>
          <p:nvSpPr>
            <p:cNvPr name="Freeform 18" id="18"/>
            <p:cNvSpPr/>
            <p:nvPr/>
          </p:nvSpPr>
          <p:spPr>
            <a:xfrm flipH="false" flipV="false" rot="0">
              <a:off x="0" y="0"/>
              <a:ext cx="3840734" cy="2874264"/>
            </a:xfrm>
            <a:custGeom>
              <a:avLst/>
              <a:gdLst/>
              <a:ahLst/>
              <a:cxnLst/>
              <a:rect r="r" b="b" t="t" l="l"/>
              <a:pathLst>
                <a:path h="2874264" w="3840734">
                  <a:moveTo>
                    <a:pt x="0" y="0"/>
                  </a:moveTo>
                  <a:lnTo>
                    <a:pt x="3840734" y="0"/>
                  </a:lnTo>
                  <a:lnTo>
                    <a:pt x="3840734" y="2874264"/>
                  </a:lnTo>
                  <a:lnTo>
                    <a:pt x="0" y="2874264"/>
                  </a:lnTo>
                  <a:lnTo>
                    <a:pt x="0" y="0"/>
                  </a:lnTo>
                  <a:close/>
                </a:path>
              </a:pathLst>
            </a:custGeom>
            <a:blipFill>
              <a:blip r:embed="rId4"/>
              <a:stretch>
                <a:fillRect l="-72" t="0" r="-71" b="0"/>
              </a:stretch>
            </a:blipFill>
          </p:spPr>
        </p:sp>
      </p:grpSp>
      <p:grpSp>
        <p:nvGrpSpPr>
          <p:cNvPr name="Group 19" id="19"/>
          <p:cNvGrpSpPr/>
          <p:nvPr/>
        </p:nvGrpSpPr>
        <p:grpSpPr>
          <a:xfrm rot="0">
            <a:off x="1328380" y="1736597"/>
            <a:ext cx="3895636" cy="1185868"/>
            <a:chOff x="0" y="0"/>
            <a:chExt cx="5194181" cy="1581157"/>
          </a:xfrm>
        </p:grpSpPr>
        <p:sp>
          <p:nvSpPr>
            <p:cNvPr name="Freeform 20" id="20"/>
            <p:cNvSpPr/>
            <p:nvPr/>
          </p:nvSpPr>
          <p:spPr>
            <a:xfrm flipH="false" flipV="false" rot="0">
              <a:off x="0" y="0"/>
              <a:ext cx="5194181" cy="1581157"/>
            </a:xfrm>
            <a:custGeom>
              <a:avLst/>
              <a:gdLst/>
              <a:ahLst/>
              <a:cxnLst/>
              <a:rect r="r" b="b" t="t" l="l"/>
              <a:pathLst>
                <a:path h="1581157" w="5194181">
                  <a:moveTo>
                    <a:pt x="0" y="0"/>
                  </a:moveTo>
                  <a:lnTo>
                    <a:pt x="5194181" y="0"/>
                  </a:lnTo>
                  <a:lnTo>
                    <a:pt x="5194181" y="1581157"/>
                  </a:lnTo>
                  <a:lnTo>
                    <a:pt x="0" y="1581157"/>
                  </a:lnTo>
                  <a:close/>
                </a:path>
              </a:pathLst>
            </a:custGeom>
            <a:solidFill>
              <a:srgbClr val="000000">
                <a:alpha val="0"/>
              </a:srgbClr>
            </a:solidFill>
          </p:spPr>
        </p:sp>
        <p:sp>
          <p:nvSpPr>
            <p:cNvPr name="TextBox 21" id="21"/>
            <p:cNvSpPr txBox="true"/>
            <p:nvPr/>
          </p:nvSpPr>
          <p:spPr>
            <a:xfrm>
              <a:off x="0" y="-28575"/>
              <a:ext cx="5194181" cy="1609732"/>
            </a:xfrm>
            <a:prstGeom prst="rect">
              <a:avLst/>
            </a:prstGeom>
          </p:spPr>
          <p:txBody>
            <a:bodyPr anchor="t" rtlCol="false" tIns="0" lIns="0" bIns="0" rIns="0"/>
            <a:lstStyle/>
            <a:p>
              <a:pPr algn="ctr">
                <a:lnSpc>
                  <a:spcPts val="1559"/>
                </a:lnSpc>
              </a:pPr>
              <a:r>
                <a:rPr lang="en-US" sz="1299">
                  <a:solidFill>
                    <a:srgbClr val="000000"/>
                  </a:solidFill>
                  <a:latin typeface="Arial"/>
                  <a:ea typeface="Arial"/>
                  <a:cs typeface="Arial"/>
                  <a:sym typeface="Arial"/>
                </a:rPr>
                <a:t>Nuestro país se ve azotado por enfermedades día tras día y aunque prevenibles como en caso de la hipertensión. Que pasa cuando una comunidad no cuenta con los recursos para aumentar su calidad de vida, en verdad no tendrán mas opción que aceptar ese futuro tan pobre?</a:t>
              </a:r>
            </a:p>
          </p:txBody>
        </p:sp>
      </p:grpSp>
      <p:grpSp>
        <p:nvGrpSpPr>
          <p:cNvPr name="Group 22" id="22"/>
          <p:cNvGrpSpPr/>
          <p:nvPr/>
        </p:nvGrpSpPr>
        <p:grpSpPr>
          <a:xfrm rot="0">
            <a:off x="4502432" y="4476785"/>
            <a:ext cx="5149045" cy="582703"/>
            <a:chOff x="0" y="0"/>
            <a:chExt cx="6865393" cy="776937"/>
          </a:xfrm>
        </p:grpSpPr>
        <p:sp>
          <p:nvSpPr>
            <p:cNvPr name="Freeform 23" id="23"/>
            <p:cNvSpPr/>
            <p:nvPr/>
          </p:nvSpPr>
          <p:spPr>
            <a:xfrm flipH="false" flipV="false" rot="0">
              <a:off x="0" y="0"/>
              <a:ext cx="6865393" cy="776937"/>
            </a:xfrm>
            <a:custGeom>
              <a:avLst/>
              <a:gdLst/>
              <a:ahLst/>
              <a:cxnLst/>
              <a:rect r="r" b="b" t="t" l="l"/>
              <a:pathLst>
                <a:path h="776937" w="6865393">
                  <a:moveTo>
                    <a:pt x="0" y="0"/>
                  </a:moveTo>
                  <a:lnTo>
                    <a:pt x="6865393" y="0"/>
                  </a:lnTo>
                  <a:lnTo>
                    <a:pt x="6865393" y="776937"/>
                  </a:lnTo>
                  <a:lnTo>
                    <a:pt x="0" y="776937"/>
                  </a:lnTo>
                  <a:close/>
                </a:path>
              </a:pathLst>
            </a:custGeom>
            <a:solidFill>
              <a:srgbClr val="000000">
                <a:alpha val="0"/>
              </a:srgbClr>
            </a:solidFill>
          </p:spPr>
        </p:sp>
        <p:sp>
          <p:nvSpPr>
            <p:cNvPr name="TextBox 24" id="24"/>
            <p:cNvSpPr txBox="true"/>
            <p:nvPr/>
          </p:nvSpPr>
          <p:spPr>
            <a:xfrm>
              <a:off x="0" y="-28575"/>
              <a:ext cx="6865393" cy="805512"/>
            </a:xfrm>
            <a:prstGeom prst="rect">
              <a:avLst/>
            </a:prstGeom>
          </p:spPr>
          <p:txBody>
            <a:bodyPr anchor="t" rtlCol="false" tIns="0" lIns="0" bIns="0" rIns="0"/>
            <a:lstStyle/>
            <a:p>
              <a:pPr algn="ctr">
                <a:lnSpc>
                  <a:spcPts val="1438"/>
                </a:lnSpc>
              </a:pPr>
              <a:r>
                <a:rPr lang="en-US" sz="1200">
                  <a:solidFill>
                    <a:srgbClr val="000000"/>
                  </a:solidFill>
                  <a:latin typeface="Arial"/>
                  <a:ea typeface="Arial"/>
                  <a:cs typeface="Arial"/>
                  <a:sym typeface="Arial"/>
                </a:rPr>
                <a:t>Pues nuestro equipo se planteo lo mismo, se negó a aceptar ese futuro y por ende ofrecemos una solución bastante viable creada con conocimientos técnicos superiores.</a:t>
              </a:r>
            </a:p>
          </p:txBody>
        </p:sp>
      </p:grpSp>
      <p:sp>
        <p:nvSpPr>
          <p:cNvPr name="Freeform 25" id="25"/>
          <p:cNvSpPr/>
          <p:nvPr/>
        </p:nvSpPr>
        <p:spPr>
          <a:xfrm flipH="false" flipV="false" rot="0">
            <a:off x="1096663" y="1692842"/>
            <a:ext cx="51374" cy="1215330"/>
          </a:xfrm>
          <a:custGeom>
            <a:avLst/>
            <a:gdLst/>
            <a:ahLst/>
            <a:cxnLst/>
            <a:rect r="r" b="b" t="t" l="l"/>
            <a:pathLst>
              <a:path h="1215330" w="51374">
                <a:moveTo>
                  <a:pt x="0" y="0"/>
                </a:moveTo>
                <a:lnTo>
                  <a:pt x="51374" y="0"/>
                </a:lnTo>
                <a:lnTo>
                  <a:pt x="51374" y="1215330"/>
                </a:lnTo>
                <a:lnTo>
                  <a:pt x="0" y="12153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4430101" y="5166522"/>
            <a:ext cx="5221375" cy="48278"/>
          </a:xfrm>
          <a:custGeom>
            <a:avLst/>
            <a:gdLst/>
            <a:ahLst/>
            <a:cxnLst/>
            <a:rect r="r" b="b" t="t" l="l"/>
            <a:pathLst>
              <a:path h="48278" w="5221375">
                <a:moveTo>
                  <a:pt x="0" y="0"/>
                </a:moveTo>
                <a:lnTo>
                  <a:pt x="5221375" y="0"/>
                </a:lnTo>
                <a:lnTo>
                  <a:pt x="5221375" y="48277"/>
                </a:lnTo>
                <a:lnTo>
                  <a:pt x="0" y="482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56"/>
            <a:chOff x="0" y="0"/>
            <a:chExt cx="3132667" cy="236474"/>
          </a:xfrm>
        </p:grpSpPr>
        <p:sp>
          <p:nvSpPr>
            <p:cNvPr name="Freeform 10" id="10"/>
            <p:cNvSpPr/>
            <p:nvPr/>
          </p:nvSpPr>
          <p:spPr>
            <a:xfrm flipH="false" flipV="false" rot="0">
              <a:off x="0" y="0"/>
              <a:ext cx="3132667" cy="236474"/>
            </a:xfrm>
            <a:custGeom>
              <a:avLst/>
              <a:gdLst/>
              <a:ahLst/>
              <a:cxnLst/>
              <a:rect r="r" b="b" t="t" l="l"/>
              <a:pathLst>
                <a:path h="236474" w="3132667">
                  <a:moveTo>
                    <a:pt x="0" y="0"/>
                  </a:moveTo>
                  <a:lnTo>
                    <a:pt x="3132667" y="0"/>
                  </a:lnTo>
                  <a:lnTo>
                    <a:pt x="3132667" y="236474"/>
                  </a:lnTo>
                  <a:lnTo>
                    <a:pt x="0" y="236474"/>
                  </a:lnTo>
                  <a:close/>
                </a:path>
              </a:pathLst>
            </a:custGeom>
            <a:solidFill>
              <a:srgbClr val="000000">
                <a:alpha val="0"/>
              </a:srgbClr>
            </a:solidFill>
          </p:spPr>
        </p:sp>
        <p:sp>
          <p:nvSpPr>
            <p:cNvPr name="TextBox 11" id="11"/>
            <p:cNvSpPr txBox="true"/>
            <p:nvPr/>
          </p:nvSpPr>
          <p:spPr>
            <a:xfrm>
              <a:off x="0" y="-19050"/>
              <a:ext cx="3132667" cy="255524"/>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790000" y="407138"/>
            <a:ext cx="6837808" cy="473750"/>
            <a:chOff x="0" y="0"/>
            <a:chExt cx="9117077" cy="631666"/>
          </a:xfrm>
        </p:grpSpPr>
        <p:sp>
          <p:nvSpPr>
            <p:cNvPr name="Freeform 13" id="13"/>
            <p:cNvSpPr/>
            <p:nvPr/>
          </p:nvSpPr>
          <p:spPr>
            <a:xfrm flipH="false" flipV="false" rot="0">
              <a:off x="0" y="0"/>
              <a:ext cx="9117078" cy="631666"/>
            </a:xfrm>
            <a:custGeom>
              <a:avLst/>
              <a:gdLst/>
              <a:ahLst/>
              <a:cxnLst/>
              <a:rect r="r" b="b" t="t" l="l"/>
              <a:pathLst>
                <a:path h="631666" w="9117078">
                  <a:moveTo>
                    <a:pt x="0" y="0"/>
                  </a:moveTo>
                  <a:lnTo>
                    <a:pt x="9117078" y="0"/>
                  </a:lnTo>
                  <a:lnTo>
                    <a:pt x="9117078" y="631666"/>
                  </a:lnTo>
                  <a:lnTo>
                    <a:pt x="0" y="631666"/>
                  </a:lnTo>
                  <a:close/>
                </a:path>
              </a:pathLst>
            </a:custGeom>
            <a:solidFill>
              <a:srgbClr val="000000">
                <a:alpha val="0"/>
              </a:srgbClr>
            </a:solidFill>
          </p:spPr>
        </p:sp>
        <p:sp>
          <p:nvSpPr>
            <p:cNvPr name="TextBox 14" id="14"/>
            <p:cNvSpPr txBox="true"/>
            <p:nvPr/>
          </p:nvSpPr>
          <p:spPr>
            <a:xfrm>
              <a:off x="0" y="-57150"/>
              <a:ext cx="9117077" cy="688816"/>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Objetivos</a:t>
              </a:r>
            </a:p>
          </p:txBody>
        </p:sp>
      </p:grpSp>
      <p:grpSp>
        <p:nvGrpSpPr>
          <p:cNvPr name="Group 15" id="15"/>
          <p:cNvGrpSpPr/>
          <p:nvPr/>
        </p:nvGrpSpPr>
        <p:grpSpPr>
          <a:xfrm rot="0">
            <a:off x="6669373" y="1523732"/>
            <a:ext cx="1916869" cy="1916869"/>
            <a:chOff x="0" y="0"/>
            <a:chExt cx="2555825" cy="2555825"/>
          </a:xfrm>
        </p:grpSpPr>
        <p:sp>
          <p:nvSpPr>
            <p:cNvPr name="Freeform 16" id="16"/>
            <p:cNvSpPr/>
            <p:nvPr/>
          </p:nvSpPr>
          <p:spPr>
            <a:xfrm flipH="false" flipV="false" rot="0">
              <a:off x="0" y="0"/>
              <a:ext cx="2555875" cy="2555875"/>
            </a:xfrm>
            <a:custGeom>
              <a:avLst/>
              <a:gdLst/>
              <a:ahLst/>
              <a:cxnLst/>
              <a:rect r="r" b="b" t="t" l="l"/>
              <a:pathLst>
                <a:path h="2555875" w="2555875">
                  <a:moveTo>
                    <a:pt x="0" y="0"/>
                  </a:moveTo>
                  <a:lnTo>
                    <a:pt x="2555875" y="0"/>
                  </a:lnTo>
                  <a:lnTo>
                    <a:pt x="2555875" y="2555875"/>
                  </a:lnTo>
                  <a:lnTo>
                    <a:pt x="0" y="2555875"/>
                  </a:lnTo>
                  <a:lnTo>
                    <a:pt x="0" y="0"/>
                  </a:lnTo>
                  <a:close/>
                </a:path>
              </a:pathLst>
            </a:custGeom>
            <a:blipFill>
              <a:blip r:embed="rId3"/>
              <a:stretch>
                <a:fillRect l="0" t="0" r="1" b="1"/>
              </a:stretch>
            </a:blipFill>
          </p:spPr>
        </p:sp>
      </p:grpSp>
      <p:grpSp>
        <p:nvGrpSpPr>
          <p:cNvPr name="Group 17" id="17"/>
          <p:cNvGrpSpPr/>
          <p:nvPr/>
        </p:nvGrpSpPr>
        <p:grpSpPr>
          <a:xfrm rot="0">
            <a:off x="1052537" y="3839142"/>
            <a:ext cx="1977878" cy="1977878"/>
            <a:chOff x="0" y="0"/>
            <a:chExt cx="2637171" cy="2637171"/>
          </a:xfrm>
        </p:grpSpPr>
        <p:sp>
          <p:nvSpPr>
            <p:cNvPr name="Freeform 18" id="18"/>
            <p:cNvSpPr/>
            <p:nvPr/>
          </p:nvSpPr>
          <p:spPr>
            <a:xfrm flipH="false" flipV="false" rot="0">
              <a:off x="0" y="0"/>
              <a:ext cx="2637155" cy="2637155"/>
            </a:xfrm>
            <a:custGeom>
              <a:avLst/>
              <a:gdLst/>
              <a:ahLst/>
              <a:cxnLst/>
              <a:rect r="r" b="b" t="t" l="l"/>
              <a:pathLst>
                <a:path h="2637155" w="2637155">
                  <a:moveTo>
                    <a:pt x="0" y="0"/>
                  </a:moveTo>
                  <a:lnTo>
                    <a:pt x="2637155" y="0"/>
                  </a:lnTo>
                  <a:lnTo>
                    <a:pt x="2637155" y="2637155"/>
                  </a:lnTo>
                  <a:lnTo>
                    <a:pt x="0" y="2637155"/>
                  </a:lnTo>
                  <a:lnTo>
                    <a:pt x="0" y="0"/>
                  </a:lnTo>
                  <a:close/>
                </a:path>
              </a:pathLst>
            </a:custGeom>
            <a:blipFill>
              <a:blip r:embed="rId4"/>
              <a:stretch>
                <a:fillRect l="0" t="0" r="0" b="0"/>
              </a:stretch>
            </a:blipFill>
          </p:spPr>
        </p:sp>
      </p:grpSp>
      <p:grpSp>
        <p:nvGrpSpPr>
          <p:cNvPr name="Group 19" id="19"/>
          <p:cNvGrpSpPr/>
          <p:nvPr/>
        </p:nvGrpSpPr>
        <p:grpSpPr>
          <a:xfrm rot="0">
            <a:off x="1207497" y="2086879"/>
            <a:ext cx="4261518" cy="767149"/>
            <a:chOff x="0" y="0"/>
            <a:chExt cx="5682024" cy="1022865"/>
          </a:xfrm>
        </p:grpSpPr>
        <p:sp>
          <p:nvSpPr>
            <p:cNvPr name="Freeform 20" id="20"/>
            <p:cNvSpPr/>
            <p:nvPr/>
          </p:nvSpPr>
          <p:spPr>
            <a:xfrm flipH="false" flipV="false" rot="0">
              <a:off x="0" y="0"/>
              <a:ext cx="5682024" cy="1022865"/>
            </a:xfrm>
            <a:custGeom>
              <a:avLst/>
              <a:gdLst/>
              <a:ahLst/>
              <a:cxnLst/>
              <a:rect r="r" b="b" t="t" l="l"/>
              <a:pathLst>
                <a:path h="1022865" w="5682024">
                  <a:moveTo>
                    <a:pt x="0" y="0"/>
                  </a:moveTo>
                  <a:lnTo>
                    <a:pt x="5682024" y="0"/>
                  </a:lnTo>
                  <a:lnTo>
                    <a:pt x="5682024" y="1022865"/>
                  </a:lnTo>
                  <a:lnTo>
                    <a:pt x="0" y="1022865"/>
                  </a:lnTo>
                  <a:close/>
                </a:path>
              </a:pathLst>
            </a:custGeom>
            <a:solidFill>
              <a:srgbClr val="000000">
                <a:alpha val="0"/>
              </a:srgbClr>
            </a:solidFill>
          </p:spPr>
        </p:sp>
        <p:sp>
          <p:nvSpPr>
            <p:cNvPr name="TextBox 21" id="21"/>
            <p:cNvSpPr txBox="true"/>
            <p:nvPr/>
          </p:nvSpPr>
          <p:spPr>
            <a:xfrm>
              <a:off x="0" y="-38100"/>
              <a:ext cx="5682024" cy="1060965"/>
            </a:xfrm>
            <a:prstGeom prst="rect">
              <a:avLst/>
            </a:prstGeom>
          </p:spPr>
          <p:txBody>
            <a:bodyPr anchor="t" rtlCol="false" tIns="0" lIns="0" bIns="0" rIns="0"/>
            <a:lstStyle/>
            <a:p>
              <a:pPr algn="ctr">
                <a:lnSpc>
                  <a:spcPts val="1918"/>
                </a:lnSpc>
              </a:pPr>
              <a:r>
                <a:rPr lang="en-US" sz="1599">
                  <a:solidFill>
                    <a:srgbClr val="000000"/>
                  </a:solidFill>
                  <a:latin typeface="Arial"/>
                  <a:ea typeface="Arial"/>
                  <a:cs typeface="Arial"/>
                  <a:sym typeface="Arial"/>
                </a:rPr>
                <a:t>“Buscamos ofrecer a los centros médicos una herramienta que apoye en el diagnostico preventivo de la hipertensión.”</a:t>
              </a:r>
            </a:p>
          </p:txBody>
        </p:sp>
      </p:grpSp>
      <p:grpSp>
        <p:nvGrpSpPr>
          <p:cNvPr name="Group 22" id="22"/>
          <p:cNvGrpSpPr/>
          <p:nvPr/>
        </p:nvGrpSpPr>
        <p:grpSpPr>
          <a:xfrm rot="0">
            <a:off x="3938963" y="4350262"/>
            <a:ext cx="4208904" cy="767149"/>
            <a:chOff x="0" y="0"/>
            <a:chExt cx="5611872" cy="1022865"/>
          </a:xfrm>
        </p:grpSpPr>
        <p:sp>
          <p:nvSpPr>
            <p:cNvPr name="Freeform 23" id="23"/>
            <p:cNvSpPr/>
            <p:nvPr/>
          </p:nvSpPr>
          <p:spPr>
            <a:xfrm flipH="false" flipV="false" rot="0">
              <a:off x="0" y="0"/>
              <a:ext cx="5611872" cy="1022865"/>
            </a:xfrm>
            <a:custGeom>
              <a:avLst/>
              <a:gdLst/>
              <a:ahLst/>
              <a:cxnLst/>
              <a:rect r="r" b="b" t="t" l="l"/>
              <a:pathLst>
                <a:path h="1022865" w="5611872">
                  <a:moveTo>
                    <a:pt x="0" y="0"/>
                  </a:moveTo>
                  <a:lnTo>
                    <a:pt x="5611872" y="0"/>
                  </a:lnTo>
                  <a:lnTo>
                    <a:pt x="5611872" y="1022865"/>
                  </a:lnTo>
                  <a:lnTo>
                    <a:pt x="0" y="1022865"/>
                  </a:lnTo>
                  <a:close/>
                </a:path>
              </a:pathLst>
            </a:custGeom>
            <a:solidFill>
              <a:srgbClr val="000000">
                <a:alpha val="0"/>
              </a:srgbClr>
            </a:solidFill>
          </p:spPr>
        </p:sp>
        <p:sp>
          <p:nvSpPr>
            <p:cNvPr name="TextBox 24" id="24"/>
            <p:cNvSpPr txBox="true"/>
            <p:nvPr/>
          </p:nvSpPr>
          <p:spPr>
            <a:xfrm>
              <a:off x="0" y="-38100"/>
              <a:ext cx="5611872" cy="1060965"/>
            </a:xfrm>
            <a:prstGeom prst="rect">
              <a:avLst/>
            </a:prstGeom>
          </p:spPr>
          <p:txBody>
            <a:bodyPr anchor="t" rtlCol="false" tIns="0" lIns="0" bIns="0" rIns="0"/>
            <a:lstStyle/>
            <a:p>
              <a:pPr algn="ctr">
                <a:lnSpc>
                  <a:spcPts val="1918"/>
                </a:lnSpc>
              </a:pPr>
              <a:r>
                <a:rPr lang="en-US" sz="1599">
                  <a:solidFill>
                    <a:srgbClr val="000000"/>
                  </a:solidFill>
                  <a:latin typeface="Arial"/>
                  <a:ea typeface="Arial"/>
                  <a:cs typeface="Arial"/>
                  <a:sym typeface="Arial"/>
                </a:rPr>
                <a:t>“Impulsar la inserción de herramientas IA para que hombre y maquina mejoren la calidad de vida de su comunidad.”</a:t>
              </a:r>
            </a:p>
          </p:txBody>
        </p:sp>
      </p:grpSp>
      <p:sp>
        <p:nvSpPr>
          <p:cNvPr name="Freeform 25" id="25"/>
          <p:cNvSpPr/>
          <p:nvPr/>
        </p:nvSpPr>
        <p:spPr>
          <a:xfrm flipH="false" flipV="false" rot="0">
            <a:off x="1004912" y="2052648"/>
            <a:ext cx="47625" cy="786706"/>
          </a:xfrm>
          <a:custGeom>
            <a:avLst/>
            <a:gdLst/>
            <a:ahLst/>
            <a:cxnLst/>
            <a:rect r="r" b="b" t="t" l="l"/>
            <a:pathLst>
              <a:path h="786706" w="47625">
                <a:moveTo>
                  <a:pt x="0" y="0"/>
                </a:moveTo>
                <a:lnTo>
                  <a:pt x="47625" y="0"/>
                </a:lnTo>
                <a:lnTo>
                  <a:pt x="47625" y="786706"/>
                </a:lnTo>
                <a:lnTo>
                  <a:pt x="0" y="7867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8425542" y="4316031"/>
            <a:ext cx="47625" cy="786706"/>
          </a:xfrm>
          <a:custGeom>
            <a:avLst/>
            <a:gdLst/>
            <a:ahLst/>
            <a:cxnLst/>
            <a:rect r="r" b="b" t="t" l="l"/>
            <a:pathLst>
              <a:path h="786706" w="47625">
                <a:moveTo>
                  <a:pt x="0" y="0"/>
                </a:moveTo>
                <a:lnTo>
                  <a:pt x="47625" y="0"/>
                </a:lnTo>
                <a:lnTo>
                  <a:pt x="47625" y="786706"/>
                </a:lnTo>
                <a:lnTo>
                  <a:pt x="0" y="7867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3"/>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64"/>
            <a:chOff x="0" y="0"/>
            <a:chExt cx="3132667" cy="236486"/>
          </a:xfrm>
        </p:grpSpPr>
        <p:sp>
          <p:nvSpPr>
            <p:cNvPr name="Freeform 10" id="10"/>
            <p:cNvSpPr/>
            <p:nvPr/>
          </p:nvSpPr>
          <p:spPr>
            <a:xfrm flipH="false" flipV="false" rot="0">
              <a:off x="0" y="0"/>
              <a:ext cx="3132667" cy="236486"/>
            </a:xfrm>
            <a:custGeom>
              <a:avLst/>
              <a:gdLst/>
              <a:ahLst/>
              <a:cxnLst/>
              <a:rect r="r" b="b" t="t" l="l"/>
              <a:pathLst>
                <a:path h="236486" w="3132667">
                  <a:moveTo>
                    <a:pt x="0" y="0"/>
                  </a:moveTo>
                  <a:lnTo>
                    <a:pt x="3132667" y="0"/>
                  </a:lnTo>
                  <a:lnTo>
                    <a:pt x="3132667" y="236486"/>
                  </a:lnTo>
                  <a:lnTo>
                    <a:pt x="0" y="236486"/>
                  </a:lnTo>
                  <a:close/>
                </a:path>
              </a:pathLst>
            </a:custGeom>
            <a:solidFill>
              <a:srgbClr val="000000">
                <a:alpha val="0"/>
              </a:srgbClr>
            </a:solidFill>
          </p:spPr>
        </p:sp>
        <p:sp>
          <p:nvSpPr>
            <p:cNvPr name="TextBox 11" id="11"/>
            <p:cNvSpPr txBox="true"/>
            <p:nvPr/>
          </p:nvSpPr>
          <p:spPr>
            <a:xfrm>
              <a:off x="0" y="-19050"/>
              <a:ext cx="3132667" cy="255536"/>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790000" y="407138"/>
            <a:ext cx="6837808" cy="511507"/>
            <a:chOff x="0" y="0"/>
            <a:chExt cx="9117077" cy="682009"/>
          </a:xfrm>
        </p:grpSpPr>
        <p:sp>
          <p:nvSpPr>
            <p:cNvPr name="Freeform 13" id="13"/>
            <p:cNvSpPr/>
            <p:nvPr/>
          </p:nvSpPr>
          <p:spPr>
            <a:xfrm flipH="false" flipV="false" rot="0">
              <a:off x="0" y="0"/>
              <a:ext cx="9117078" cy="682009"/>
            </a:xfrm>
            <a:custGeom>
              <a:avLst/>
              <a:gdLst/>
              <a:ahLst/>
              <a:cxnLst/>
              <a:rect r="r" b="b" t="t" l="l"/>
              <a:pathLst>
                <a:path h="682009" w="9117078">
                  <a:moveTo>
                    <a:pt x="0" y="0"/>
                  </a:moveTo>
                  <a:lnTo>
                    <a:pt x="9117078" y="0"/>
                  </a:lnTo>
                  <a:lnTo>
                    <a:pt x="9117078" y="682009"/>
                  </a:lnTo>
                  <a:lnTo>
                    <a:pt x="0" y="682009"/>
                  </a:lnTo>
                  <a:close/>
                </a:path>
              </a:pathLst>
            </a:custGeom>
            <a:solidFill>
              <a:srgbClr val="000000">
                <a:alpha val="0"/>
              </a:srgbClr>
            </a:solidFill>
          </p:spPr>
        </p:sp>
        <p:sp>
          <p:nvSpPr>
            <p:cNvPr name="TextBox 14" id="14"/>
            <p:cNvSpPr txBox="true"/>
            <p:nvPr/>
          </p:nvSpPr>
          <p:spPr>
            <a:xfrm>
              <a:off x="0" y="-57150"/>
              <a:ext cx="9117077" cy="739159"/>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Presentando:</a:t>
              </a:r>
            </a:p>
          </p:txBody>
        </p:sp>
      </p:grpSp>
      <p:sp>
        <p:nvSpPr>
          <p:cNvPr name="AutoShape 15" id="15"/>
          <p:cNvSpPr/>
          <p:nvPr/>
        </p:nvSpPr>
        <p:spPr>
          <a:xfrm rot="3634">
            <a:off x="444703" y="6424935"/>
            <a:ext cx="9010244" cy="0"/>
          </a:xfrm>
          <a:prstGeom prst="line">
            <a:avLst/>
          </a:prstGeom>
          <a:ln cap="rnd" w="9525">
            <a:solidFill>
              <a:srgbClr val="BFBFBF"/>
            </a:solidFill>
            <a:prstDash val="solid"/>
            <a:headEnd type="none" len="sm" w="sm"/>
            <a:tailEnd type="none" len="sm" w="sm"/>
          </a:ln>
        </p:spPr>
      </p:sp>
      <p:grpSp>
        <p:nvGrpSpPr>
          <p:cNvPr name="Group 16" id="16"/>
          <p:cNvGrpSpPr/>
          <p:nvPr/>
        </p:nvGrpSpPr>
        <p:grpSpPr>
          <a:xfrm rot="0">
            <a:off x="685800" y="4165191"/>
            <a:ext cx="2548256" cy="2007009"/>
            <a:chOff x="0" y="0"/>
            <a:chExt cx="3397675" cy="2676012"/>
          </a:xfrm>
        </p:grpSpPr>
        <p:sp>
          <p:nvSpPr>
            <p:cNvPr name="Freeform 17" id="17"/>
            <p:cNvSpPr/>
            <p:nvPr/>
          </p:nvSpPr>
          <p:spPr>
            <a:xfrm flipH="false" flipV="false" rot="0">
              <a:off x="0" y="0"/>
              <a:ext cx="3397674" cy="2676012"/>
            </a:xfrm>
            <a:custGeom>
              <a:avLst/>
              <a:gdLst/>
              <a:ahLst/>
              <a:cxnLst/>
              <a:rect r="r" b="b" t="t" l="l"/>
              <a:pathLst>
                <a:path h="2676012" w="3397674">
                  <a:moveTo>
                    <a:pt x="0" y="0"/>
                  </a:moveTo>
                  <a:lnTo>
                    <a:pt x="3397674" y="0"/>
                  </a:lnTo>
                  <a:lnTo>
                    <a:pt x="3397674" y="2676012"/>
                  </a:lnTo>
                  <a:lnTo>
                    <a:pt x="0" y="2676012"/>
                  </a:lnTo>
                  <a:close/>
                </a:path>
              </a:pathLst>
            </a:custGeom>
            <a:solidFill>
              <a:srgbClr val="000000">
                <a:alpha val="0"/>
              </a:srgbClr>
            </a:solidFill>
          </p:spPr>
        </p:sp>
        <p:sp>
          <p:nvSpPr>
            <p:cNvPr name="TextBox 18" id="18"/>
            <p:cNvSpPr txBox="true"/>
            <p:nvPr/>
          </p:nvSpPr>
          <p:spPr>
            <a:xfrm>
              <a:off x="0" y="-76200"/>
              <a:ext cx="3397675" cy="2752212"/>
            </a:xfrm>
            <a:prstGeom prst="rect">
              <a:avLst/>
            </a:prstGeom>
          </p:spPr>
          <p:txBody>
            <a:bodyPr anchor="t" rtlCol="false" tIns="0" lIns="0" bIns="0" rIns="0"/>
            <a:lstStyle/>
            <a:p>
              <a:pPr algn="l" marL="604521" indent="-201507" lvl="2">
                <a:lnSpc>
                  <a:spcPts val="2167"/>
                </a:lnSpc>
                <a:buFont typeface="Arial"/>
                <a:buChar char="⚬"/>
              </a:pPr>
              <a:r>
                <a:rPr lang="en-US" sz="1400">
                  <a:solidFill>
                    <a:srgbClr val="262626"/>
                  </a:solidFill>
                  <a:latin typeface="Arial"/>
                  <a:ea typeface="Arial"/>
                  <a:cs typeface="Arial"/>
                  <a:sym typeface="Arial"/>
                </a:rPr>
                <a:t>“Arquitectura y Predicciones fiables.”</a:t>
              </a:r>
            </a:p>
            <a:p>
              <a:pPr algn="l">
                <a:lnSpc>
                  <a:spcPts val="2167"/>
                </a:lnSpc>
              </a:pPr>
            </a:p>
            <a:p>
              <a:pPr algn="l" marL="604521" indent="-201507" lvl="2">
                <a:lnSpc>
                  <a:spcPts val="2167"/>
                </a:lnSpc>
                <a:buFont typeface="Arial"/>
                <a:buChar char="⚬"/>
              </a:pPr>
              <a:r>
                <a:rPr lang="en-US" sz="1400">
                  <a:solidFill>
                    <a:srgbClr val="262626"/>
                  </a:solidFill>
                  <a:latin typeface="Arial"/>
                  <a:ea typeface="Arial"/>
                  <a:cs typeface="Arial"/>
                  <a:sym typeface="Arial"/>
                </a:rPr>
                <a:t>“Intuitiva y fácil de usar”</a:t>
              </a:r>
            </a:p>
            <a:p>
              <a:pPr algn="l">
                <a:lnSpc>
                  <a:spcPts val="2167"/>
                </a:lnSpc>
              </a:pPr>
            </a:p>
            <a:p>
              <a:pPr algn="l" marL="604520" indent="-201507" lvl="2">
                <a:lnSpc>
                  <a:spcPts val="2167"/>
                </a:lnSpc>
                <a:buFont typeface="Arial"/>
                <a:buChar char="⚬"/>
              </a:pPr>
              <a:r>
                <a:rPr lang="en-US" sz="1399">
                  <a:solidFill>
                    <a:srgbClr val="262626"/>
                  </a:solidFill>
                  <a:latin typeface="Arial"/>
                  <a:ea typeface="Arial"/>
                  <a:cs typeface="Arial"/>
                  <a:sym typeface="Arial"/>
                </a:rPr>
                <a:t>“Herramienta de bajos requerimientos.”</a:t>
              </a:r>
            </a:p>
          </p:txBody>
        </p:sp>
      </p:grpSp>
      <p:sp>
        <p:nvSpPr>
          <p:cNvPr name="Freeform 19" id="19"/>
          <p:cNvSpPr/>
          <p:nvPr/>
        </p:nvSpPr>
        <p:spPr>
          <a:xfrm flipH="false" flipV="false" rot="0">
            <a:off x="1392805" y="1138791"/>
            <a:ext cx="2350478" cy="2290209"/>
          </a:xfrm>
          <a:custGeom>
            <a:avLst/>
            <a:gdLst/>
            <a:ahLst/>
            <a:cxnLst/>
            <a:rect r="r" b="b" t="t" l="l"/>
            <a:pathLst>
              <a:path h="2290209" w="2350478">
                <a:moveTo>
                  <a:pt x="0" y="0"/>
                </a:moveTo>
                <a:lnTo>
                  <a:pt x="2350478" y="0"/>
                </a:lnTo>
                <a:lnTo>
                  <a:pt x="2350478" y="2290209"/>
                </a:lnTo>
                <a:lnTo>
                  <a:pt x="0" y="2290209"/>
                </a:lnTo>
                <a:lnTo>
                  <a:pt x="0" y="0"/>
                </a:lnTo>
                <a:close/>
              </a:path>
            </a:pathLst>
          </a:custGeom>
          <a:blipFill>
            <a:blip r:embed="rId4"/>
            <a:stretch>
              <a:fillRect l="-16085" t="-18529" r="-15168" b="-16178"/>
            </a:stretch>
          </a:blipFill>
        </p:spPr>
      </p:sp>
      <p:grpSp>
        <p:nvGrpSpPr>
          <p:cNvPr name="Group 20" id="20"/>
          <p:cNvGrpSpPr/>
          <p:nvPr/>
        </p:nvGrpSpPr>
        <p:grpSpPr>
          <a:xfrm rot="0">
            <a:off x="3945043" y="2191728"/>
            <a:ext cx="2338252" cy="47625"/>
            <a:chOff x="0" y="0"/>
            <a:chExt cx="923754" cy="18815"/>
          </a:xfrm>
        </p:grpSpPr>
        <p:sp>
          <p:nvSpPr>
            <p:cNvPr name="Freeform 21" id="21"/>
            <p:cNvSpPr/>
            <p:nvPr/>
          </p:nvSpPr>
          <p:spPr>
            <a:xfrm flipH="false" flipV="false" rot="0">
              <a:off x="0" y="0"/>
              <a:ext cx="923754" cy="18815"/>
            </a:xfrm>
            <a:custGeom>
              <a:avLst/>
              <a:gdLst/>
              <a:ahLst/>
              <a:cxnLst/>
              <a:rect r="r" b="b" t="t" l="l"/>
              <a:pathLst>
                <a:path h="18815" w="923754">
                  <a:moveTo>
                    <a:pt x="0" y="0"/>
                  </a:moveTo>
                  <a:lnTo>
                    <a:pt x="923754" y="0"/>
                  </a:lnTo>
                  <a:lnTo>
                    <a:pt x="923754" y="18815"/>
                  </a:lnTo>
                  <a:lnTo>
                    <a:pt x="0" y="18815"/>
                  </a:lnTo>
                  <a:close/>
                </a:path>
              </a:pathLst>
            </a:custGeom>
            <a:solidFill>
              <a:srgbClr val="193EB0"/>
            </a:solidFill>
          </p:spPr>
        </p:sp>
        <p:sp>
          <p:nvSpPr>
            <p:cNvPr name="TextBox 22" id="22"/>
            <p:cNvSpPr txBox="true"/>
            <p:nvPr/>
          </p:nvSpPr>
          <p:spPr>
            <a:xfrm>
              <a:off x="0" y="-28575"/>
              <a:ext cx="923754" cy="47390"/>
            </a:xfrm>
            <a:prstGeom prst="rect">
              <a:avLst/>
            </a:prstGeom>
          </p:spPr>
          <p:txBody>
            <a:bodyPr anchor="ctr" rtlCol="false" tIns="50800" lIns="50800" bIns="50800" rIns="50800"/>
            <a:lstStyle/>
            <a:p>
              <a:pPr algn="ctr">
                <a:lnSpc>
                  <a:spcPts val="1320"/>
                </a:lnSpc>
              </a:pPr>
            </a:p>
          </p:txBody>
        </p:sp>
      </p:grpSp>
      <p:sp>
        <p:nvSpPr>
          <p:cNvPr name="Freeform 23" id="23"/>
          <p:cNvSpPr/>
          <p:nvPr/>
        </p:nvSpPr>
        <p:spPr>
          <a:xfrm flipH="false" flipV="false" rot="0">
            <a:off x="3945043" y="3429000"/>
            <a:ext cx="5509901" cy="2934023"/>
          </a:xfrm>
          <a:custGeom>
            <a:avLst/>
            <a:gdLst/>
            <a:ahLst/>
            <a:cxnLst/>
            <a:rect r="r" b="b" t="t" l="l"/>
            <a:pathLst>
              <a:path h="2934023" w="5509901">
                <a:moveTo>
                  <a:pt x="0" y="0"/>
                </a:moveTo>
                <a:lnTo>
                  <a:pt x="5509901" y="0"/>
                </a:lnTo>
                <a:lnTo>
                  <a:pt x="5509901" y="2934023"/>
                </a:lnTo>
                <a:lnTo>
                  <a:pt x="0" y="2934023"/>
                </a:lnTo>
                <a:lnTo>
                  <a:pt x="0" y="0"/>
                </a:lnTo>
                <a:close/>
              </a:path>
            </a:pathLst>
          </a:custGeom>
          <a:blipFill>
            <a:blip r:embed="rId5"/>
            <a:stretch>
              <a:fillRect l="0" t="0" r="0" b="0"/>
            </a:stretch>
          </a:blipFill>
        </p:spPr>
      </p:sp>
      <p:sp>
        <p:nvSpPr>
          <p:cNvPr name="TextBox 24" id="24"/>
          <p:cNvSpPr txBox="true"/>
          <p:nvPr/>
        </p:nvSpPr>
        <p:spPr>
          <a:xfrm rot="0">
            <a:off x="3945043" y="1620282"/>
            <a:ext cx="2350478" cy="514296"/>
          </a:xfrm>
          <a:prstGeom prst="rect">
            <a:avLst/>
          </a:prstGeom>
        </p:spPr>
        <p:txBody>
          <a:bodyPr anchor="t" rtlCol="false" tIns="0" lIns="0" bIns="0" rIns="0">
            <a:spAutoFit/>
          </a:bodyPr>
          <a:lstStyle/>
          <a:p>
            <a:pPr algn="ctr">
              <a:lnSpc>
                <a:spcPts val="1320"/>
              </a:lnSpc>
              <a:spcBef>
                <a:spcPct val="0"/>
              </a:spcBef>
            </a:pPr>
            <a:r>
              <a:rPr lang="en-US" sz="1100">
                <a:solidFill>
                  <a:srgbClr val="000000"/>
                </a:solidFill>
                <a:latin typeface="Arial"/>
                <a:ea typeface="Arial"/>
                <a:cs typeface="Arial"/>
                <a:sym typeface="Arial"/>
              </a:rPr>
              <a:t>“</a:t>
            </a:r>
            <a:r>
              <a:rPr lang="en-US" sz="1100" i="true" u="sng">
                <a:solidFill>
                  <a:srgbClr val="000000"/>
                </a:solidFill>
                <a:latin typeface="Arial Italics"/>
                <a:ea typeface="Arial Italics"/>
                <a:cs typeface="Arial Italics"/>
                <a:sym typeface="Arial Italics"/>
              </a:rPr>
              <a:t>Coded Health</a:t>
            </a:r>
            <a:r>
              <a:rPr lang="en-US" sz="1100">
                <a:solidFill>
                  <a:srgbClr val="000000"/>
                </a:solidFill>
                <a:latin typeface="Arial"/>
                <a:ea typeface="Arial"/>
                <a:cs typeface="Arial"/>
                <a:sym typeface="Arial"/>
              </a:rPr>
              <a:t>, la herramienta inteligente especializada en predicción de hipertensión.”</a:t>
            </a:r>
          </a:p>
        </p:txBody>
      </p:sp>
      <p:grpSp>
        <p:nvGrpSpPr>
          <p:cNvPr name="Group 25" id="25"/>
          <p:cNvGrpSpPr/>
          <p:nvPr/>
        </p:nvGrpSpPr>
        <p:grpSpPr>
          <a:xfrm rot="-5400000">
            <a:off x="43649" y="5066952"/>
            <a:ext cx="1851147" cy="47625"/>
            <a:chOff x="0" y="0"/>
            <a:chExt cx="731317" cy="18815"/>
          </a:xfrm>
        </p:grpSpPr>
        <p:sp>
          <p:nvSpPr>
            <p:cNvPr name="Freeform 26" id="26"/>
            <p:cNvSpPr/>
            <p:nvPr/>
          </p:nvSpPr>
          <p:spPr>
            <a:xfrm flipH="false" flipV="false" rot="0">
              <a:off x="0" y="0"/>
              <a:ext cx="731317" cy="18815"/>
            </a:xfrm>
            <a:custGeom>
              <a:avLst/>
              <a:gdLst/>
              <a:ahLst/>
              <a:cxnLst/>
              <a:rect r="r" b="b" t="t" l="l"/>
              <a:pathLst>
                <a:path h="18815" w="731317">
                  <a:moveTo>
                    <a:pt x="0" y="0"/>
                  </a:moveTo>
                  <a:lnTo>
                    <a:pt x="731317" y="0"/>
                  </a:lnTo>
                  <a:lnTo>
                    <a:pt x="731317" y="18815"/>
                  </a:lnTo>
                  <a:lnTo>
                    <a:pt x="0" y="18815"/>
                  </a:lnTo>
                  <a:close/>
                </a:path>
              </a:pathLst>
            </a:custGeom>
            <a:solidFill>
              <a:srgbClr val="193EB0"/>
            </a:solidFill>
          </p:spPr>
        </p:sp>
        <p:sp>
          <p:nvSpPr>
            <p:cNvPr name="TextBox 27" id="27"/>
            <p:cNvSpPr txBox="true"/>
            <p:nvPr/>
          </p:nvSpPr>
          <p:spPr>
            <a:xfrm>
              <a:off x="0" y="-28575"/>
              <a:ext cx="731317" cy="47390"/>
            </a:xfrm>
            <a:prstGeom prst="rect">
              <a:avLst/>
            </a:prstGeom>
          </p:spPr>
          <p:txBody>
            <a:bodyPr anchor="ctr" rtlCol="false" tIns="50800" lIns="50800" bIns="50800" rIns="50800"/>
            <a:lstStyle/>
            <a:p>
              <a:pPr algn="ctr">
                <a:lnSpc>
                  <a:spcPts val="132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56"/>
            <a:chOff x="0" y="0"/>
            <a:chExt cx="3132667" cy="236474"/>
          </a:xfrm>
        </p:grpSpPr>
        <p:sp>
          <p:nvSpPr>
            <p:cNvPr name="Freeform 10" id="10"/>
            <p:cNvSpPr/>
            <p:nvPr/>
          </p:nvSpPr>
          <p:spPr>
            <a:xfrm flipH="false" flipV="false" rot="0">
              <a:off x="0" y="0"/>
              <a:ext cx="3132667" cy="236474"/>
            </a:xfrm>
            <a:custGeom>
              <a:avLst/>
              <a:gdLst/>
              <a:ahLst/>
              <a:cxnLst/>
              <a:rect r="r" b="b" t="t" l="l"/>
              <a:pathLst>
                <a:path h="236474" w="3132667">
                  <a:moveTo>
                    <a:pt x="0" y="0"/>
                  </a:moveTo>
                  <a:lnTo>
                    <a:pt x="3132667" y="0"/>
                  </a:lnTo>
                  <a:lnTo>
                    <a:pt x="3132667" y="236474"/>
                  </a:lnTo>
                  <a:lnTo>
                    <a:pt x="0" y="236474"/>
                  </a:lnTo>
                  <a:close/>
                </a:path>
              </a:pathLst>
            </a:custGeom>
            <a:solidFill>
              <a:srgbClr val="000000">
                <a:alpha val="0"/>
              </a:srgbClr>
            </a:solidFill>
          </p:spPr>
        </p:sp>
        <p:sp>
          <p:nvSpPr>
            <p:cNvPr name="TextBox 11" id="11"/>
            <p:cNvSpPr txBox="true"/>
            <p:nvPr/>
          </p:nvSpPr>
          <p:spPr>
            <a:xfrm>
              <a:off x="0" y="-19050"/>
              <a:ext cx="3132667" cy="255524"/>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790000" y="407139"/>
            <a:ext cx="6837808" cy="554427"/>
            <a:chOff x="0" y="0"/>
            <a:chExt cx="9117077" cy="739237"/>
          </a:xfrm>
        </p:grpSpPr>
        <p:sp>
          <p:nvSpPr>
            <p:cNvPr name="Freeform 13" id="13"/>
            <p:cNvSpPr/>
            <p:nvPr/>
          </p:nvSpPr>
          <p:spPr>
            <a:xfrm flipH="false" flipV="false" rot="0">
              <a:off x="0" y="0"/>
              <a:ext cx="9117078" cy="739237"/>
            </a:xfrm>
            <a:custGeom>
              <a:avLst/>
              <a:gdLst/>
              <a:ahLst/>
              <a:cxnLst/>
              <a:rect r="r" b="b" t="t" l="l"/>
              <a:pathLst>
                <a:path h="739237" w="9117078">
                  <a:moveTo>
                    <a:pt x="0" y="0"/>
                  </a:moveTo>
                  <a:lnTo>
                    <a:pt x="9117078" y="0"/>
                  </a:lnTo>
                  <a:lnTo>
                    <a:pt x="9117078" y="739237"/>
                  </a:lnTo>
                  <a:lnTo>
                    <a:pt x="0" y="739237"/>
                  </a:lnTo>
                  <a:close/>
                </a:path>
              </a:pathLst>
            </a:custGeom>
            <a:solidFill>
              <a:srgbClr val="000000">
                <a:alpha val="0"/>
              </a:srgbClr>
            </a:solidFill>
          </p:spPr>
        </p:sp>
        <p:sp>
          <p:nvSpPr>
            <p:cNvPr name="TextBox 14" id="14"/>
            <p:cNvSpPr txBox="true"/>
            <p:nvPr/>
          </p:nvSpPr>
          <p:spPr>
            <a:xfrm>
              <a:off x="0" y="-57150"/>
              <a:ext cx="9117077" cy="796387"/>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Herramientas</a:t>
              </a:r>
            </a:p>
          </p:txBody>
        </p:sp>
      </p:grpSp>
      <p:grpSp>
        <p:nvGrpSpPr>
          <p:cNvPr name="Group 15" id="15"/>
          <p:cNvGrpSpPr/>
          <p:nvPr/>
        </p:nvGrpSpPr>
        <p:grpSpPr>
          <a:xfrm rot="0">
            <a:off x="7483353" y="1868113"/>
            <a:ext cx="1976359" cy="1315077"/>
            <a:chOff x="0" y="0"/>
            <a:chExt cx="1889248" cy="1257114"/>
          </a:xfrm>
        </p:grpSpPr>
        <p:sp>
          <p:nvSpPr>
            <p:cNvPr name="Freeform 16" id="16"/>
            <p:cNvSpPr/>
            <p:nvPr/>
          </p:nvSpPr>
          <p:spPr>
            <a:xfrm flipH="false" flipV="false" rot="0">
              <a:off x="0" y="0"/>
              <a:ext cx="1889196" cy="1257079"/>
            </a:xfrm>
            <a:custGeom>
              <a:avLst/>
              <a:gdLst/>
              <a:ahLst/>
              <a:cxnLst/>
              <a:rect r="r" b="b" t="t" l="l"/>
              <a:pathLst>
                <a:path h="1257079" w="1889196">
                  <a:moveTo>
                    <a:pt x="0" y="0"/>
                  </a:moveTo>
                  <a:lnTo>
                    <a:pt x="1889196" y="0"/>
                  </a:lnTo>
                  <a:lnTo>
                    <a:pt x="1889196" y="1257079"/>
                  </a:lnTo>
                  <a:lnTo>
                    <a:pt x="0" y="1257079"/>
                  </a:lnTo>
                  <a:lnTo>
                    <a:pt x="0" y="0"/>
                  </a:lnTo>
                  <a:close/>
                </a:path>
              </a:pathLst>
            </a:custGeom>
            <a:blipFill>
              <a:blip r:embed="rId3"/>
              <a:stretch>
                <a:fillRect l="-1753" t="0" r="-1753" b="0"/>
              </a:stretch>
            </a:blipFill>
          </p:spPr>
        </p:sp>
      </p:grpSp>
      <p:grpSp>
        <p:nvGrpSpPr>
          <p:cNvPr name="Group 17" id="17"/>
          <p:cNvGrpSpPr/>
          <p:nvPr/>
        </p:nvGrpSpPr>
        <p:grpSpPr>
          <a:xfrm rot="0">
            <a:off x="7132120" y="4700580"/>
            <a:ext cx="2152455" cy="1361406"/>
            <a:chOff x="0" y="0"/>
            <a:chExt cx="3967885" cy="2509647"/>
          </a:xfrm>
        </p:grpSpPr>
        <p:sp>
          <p:nvSpPr>
            <p:cNvPr name="Freeform 18" id="18"/>
            <p:cNvSpPr/>
            <p:nvPr/>
          </p:nvSpPr>
          <p:spPr>
            <a:xfrm flipH="false" flipV="false" rot="0">
              <a:off x="0" y="0"/>
              <a:ext cx="3967861" cy="2509660"/>
            </a:xfrm>
            <a:custGeom>
              <a:avLst/>
              <a:gdLst/>
              <a:ahLst/>
              <a:cxnLst/>
              <a:rect r="r" b="b" t="t" l="l"/>
              <a:pathLst>
                <a:path h="2509660" w="3967861">
                  <a:moveTo>
                    <a:pt x="0" y="0"/>
                  </a:moveTo>
                  <a:lnTo>
                    <a:pt x="3967861" y="0"/>
                  </a:lnTo>
                  <a:lnTo>
                    <a:pt x="3967861" y="2509660"/>
                  </a:lnTo>
                  <a:lnTo>
                    <a:pt x="0" y="2509660"/>
                  </a:lnTo>
                  <a:lnTo>
                    <a:pt x="0" y="0"/>
                  </a:lnTo>
                  <a:close/>
                </a:path>
              </a:pathLst>
            </a:custGeom>
            <a:blipFill>
              <a:blip r:embed="rId4"/>
              <a:stretch>
                <a:fillRect l="0" t="-29051" r="0" b="-29051"/>
              </a:stretch>
            </a:blipFill>
          </p:spPr>
        </p:sp>
      </p:grpSp>
      <p:grpSp>
        <p:nvGrpSpPr>
          <p:cNvPr name="Group 19" id="19"/>
          <p:cNvGrpSpPr/>
          <p:nvPr/>
        </p:nvGrpSpPr>
        <p:grpSpPr>
          <a:xfrm rot="0">
            <a:off x="2614269" y="3705506"/>
            <a:ext cx="1447974" cy="1118631"/>
            <a:chOff x="0" y="0"/>
            <a:chExt cx="1930632" cy="1491508"/>
          </a:xfrm>
        </p:grpSpPr>
        <p:sp>
          <p:nvSpPr>
            <p:cNvPr name="Freeform 20" id="20"/>
            <p:cNvSpPr/>
            <p:nvPr/>
          </p:nvSpPr>
          <p:spPr>
            <a:xfrm flipH="false" flipV="false" rot="0">
              <a:off x="0" y="0"/>
              <a:ext cx="1930654" cy="1491488"/>
            </a:xfrm>
            <a:custGeom>
              <a:avLst/>
              <a:gdLst/>
              <a:ahLst/>
              <a:cxnLst/>
              <a:rect r="r" b="b" t="t" l="l"/>
              <a:pathLst>
                <a:path h="1491488" w="1930654">
                  <a:moveTo>
                    <a:pt x="0" y="0"/>
                  </a:moveTo>
                  <a:lnTo>
                    <a:pt x="1930654" y="0"/>
                  </a:lnTo>
                  <a:lnTo>
                    <a:pt x="1930654" y="1491488"/>
                  </a:lnTo>
                  <a:lnTo>
                    <a:pt x="0" y="1491488"/>
                  </a:lnTo>
                  <a:lnTo>
                    <a:pt x="0" y="0"/>
                  </a:lnTo>
                  <a:close/>
                </a:path>
              </a:pathLst>
            </a:custGeom>
            <a:blipFill>
              <a:blip r:embed="rId5"/>
              <a:stretch>
                <a:fillRect l="-103" t="0" r="-102" b="-1"/>
              </a:stretch>
            </a:blipFill>
          </p:spPr>
        </p:sp>
      </p:grpSp>
      <p:grpSp>
        <p:nvGrpSpPr>
          <p:cNvPr name="Group 21" id="21"/>
          <p:cNvGrpSpPr/>
          <p:nvPr/>
        </p:nvGrpSpPr>
        <p:grpSpPr>
          <a:xfrm rot="0">
            <a:off x="767683" y="1941167"/>
            <a:ext cx="1126179" cy="1135689"/>
            <a:chOff x="0" y="0"/>
            <a:chExt cx="3967885" cy="4001393"/>
          </a:xfrm>
        </p:grpSpPr>
        <p:sp>
          <p:nvSpPr>
            <p:cNvPr name="Freeform 22" id="22"/>
            <p:cNvSpPr/>
            <p:nvPr/>
          </p:nvSpPr>
          <p:spPr>
            <a:xfrm flipH="false" flipV="false" rot="0">
              <a:off x="0" y="0"/>
              <a:ext cx="3967861" cy="4001406"/>
            </a:xfrm>
            <a:custGeom>
              <a:avLst/>
              <a:gdLst/>
              <a:ahLst/>
              <a:cxnLst/>
              <a:rect r="r" b="b" t="t" l="l"/>
              <a:pathLst>
                <a:path h="4001406" w="3967861">
                  <a:moveTo>
                    <a:pt x="0" y="0"/>
                  </a:moveTo>
                  <a:lnTo>
                    <a:pt x="3967861" y="0"/>
                  </a:lnTo>
                  <a:lnTo>
                    <a:pt x="3967861" y="4001406"/>
                  </a:lnTo>
                  <a:lnTo>
                    <a:pt x="0" y="4001406"/>
                  </a:lnTo>
                  <a:lnTo>
                    <a:pt x="0" y="0"/>
                  </a:lnTo>
                  <a:close/>
                </a:path>
              </a:pathLst>
            </a:custGeom>
            <a:blipFill>
              <a:blip r:embed="rId6"/>
              <a:stretch>
                <a:fillRect l="-422" t="0" r="-422" b="0"/>
              </a:stretch>
            </a:blipFill>
          </p:spPr>
        </p:sp>
      </p:grpSp>
      <p:grpSp>
        <p:nvGrpSpPr>
          <p:cNvPr name="Group 23" id="23"/>
          <p:cNvGrpSpPr/>
          <p:nvPr/>
        </p:nvGrpSpPr>
        <p:grpSpPr>
          <a:xfrm rot="0">
            <a:off x="470937" y="3705506"/>
            <a:ext cx="1555905" cy="1139604"/>
            <a:chOff x="0" y="0"/>
            <a:chExt cx="3967885" cy="2906231"/>
          </a:xfrm>
        </p:grpSpPr>
        <p:sp>
          <p:nvSpPr>
            <p:cNvPr name="Freeform 24" id="24"/>
            <p:cNvSpPr/>
            <p:nvPr/>
          </p:nvSpPr>
          <p:spPr>
            <a:xfrm flipH="false" flipV="false" rot="0">
              <a:off x="0" y="0"/>
              <a:ext cx="3967861" cy="2906244"/>
            </a:xfrm>
            <a:custGeom>
              <a:avLst/>
              <a:gdLst/>
              <a:ahLst/>
              <a:cxnLst/>
              <a:rect r="r" b="b" t="t" l="l"/>
              <a:pathLst>
                <a:path h="2906244" w="3967861">
                  <a:moveTo>
                    <a:pt x="0" y="0"/>
                  </a:moveTo>
                  <a:lnTo>
                    <a:pt x="3967861" y="0"/>
                  </a:lnTo>
                  <a:lnTo>
                    <a:pt x="3967861" y="2906244"/>
                  </a:lnTo>
                  <a:lnTo>
                    <a:pt x="0" y="2906244"/>
                  </a:lnTo>
                  <a:lnTo>
                    <a:pt x="0" y="0"/>
                  </a:lnTo>
                  <a:close/>
                </a:path>
              </a:pathLst>
            </a:custGeom>
            <a:blipFill>
              <a:blip r:embed="rId7"/>
              <a:stretch>
                <a:fillRect l="0" t="-18264" r="0" b="-18264"/>
              </a:stretch>
            </a:blipFill>
          </p:spPr>
        </p:sp>
      </p:grpSp>
      <p:grpSp>
        <p:nvGrpSpPr>
          <p:cNvPr name="Group 25" id="25"/>
          <p:cNvGrpSpPr/>
          <p:nvPr/>
        </p:nvGrpSpPr>
        <p:grpSpPr>
          <a:xfrm rot="0">
            <a:off x="2840802" y="1974447"/>
            <a:ext cx="1083194" cy="1102408"/>
            <a:chOff x="0" y="0"/>
            <a:chExt cx="3967885" cy="4038269"/>
          </a:xfrm>
        </p:grpSpPr>
        <p:sp>
          <p:nvSpPr>
            <p:cNvPr name="Freeform 26" id="26"/>
            <p:cNvSpPr/>
            <p:nvPr/>
          </p:nvSpPr>
          <p:spPr>
            <a:xfrm flipH="false" flipV="false" rot="0">
              <a:off x="0" y="0"/>
              <a:ext cx="3967861" cy="4038283"/>
            </a:xfrm>
            <a:custGeom>
              <a:avLst/>
              <a:gdLst/>
              <a:ahLst/>
              <a:cxnLst/>
              <a:rect r="r" b="b" t="t" l="l"/>
              <a:pathLst>
                <a:path h="4038283" w="3967861">
                  <a:moveTo>
                    <a:pt x="0" y="0"/>
                  </a:moveTo>
                  <a:lnTo>
                    <a:pt x="3967861" y="0"/>
                  </a:lnTo>
                  <a:lnTo>
                    <a:pt x="3967861" y="4038283"/>
                  </a:lnTo>
                  <a:lnTo>
                    <a:pt x="0" y="4038283"/>
                  </a:lnTo>
                  <a:lnTo>
                    <a:pt x="0" y="0"/>
                  </a:lnTo>
                  <a:close/>
                </a:path>
              </a:pathLst>
            </a:custGeom>
            <a:blipFill>
              <a:blip r:embed="rId8"/>
              <a:stretch>
                <a:fillRect l="-1749" t="0" r="-1749" b="0"/>
              </a:stretch>
            </a:blipFill>
          </p:spPr>
        </p:sp>
      </p:grpSp>
      <p:grpSp>
        <p:nvGrpSpPr>
          <p:cNvPr name="Group 27" id="27"/>
          <p:cNvGrpSpPr/>
          <p:nvPr/>
        </p:nvGrpSpPr>
        <p:grpSpPr>
          <a:xfrm rot="0">
            <a:off x="4291518" y="1361757"/>
            <a:ext cx="48550" cy="5210634"/>
            <a:chOff x="0" y="0"/>
            <a:chExt cx="19180" cy="2058522"/>
          </a:xfrm>
        </p:grpSpPr>
        <p:sp>
          <p:nvSpPr>
            <p:cNvPr name="Freeform 28" id="28"/>
            <p:cNvSpPr/>
            <p:nvPr/>
          </p:nvSpPr>
          <p:spPr>
            <a:xfrm flipH="false" flipV="false" rot="0">
              <a:off x="0" y="0"/>
              <a:ext cx="19180" cy="2058522"/>
            </a:xfrm>
            <a:custGeom>
              <a:avLst/>
              <a:gdLst/>
              <a:ahLst/>
              <a:cxnLst/>
              <a:rect r="r" b="b" t="t" l="l"/>
              <a:pathLst>
                <a:path h="2058522" w="19180">
                  <a:moveTo>
                    <a:pt x="0" y="0"/>
                  </a:moveTo>
                  <a:lnTo>
                    <a:pt x="19180" y="0"/>
                  </a:lnTo>
                  <a:lnTo>
                    <a:pt x="19180" y="2058522"/>
                  </a:lnTo>
                  <a:lnTo>
                    <a:pt x="0" y="2058522"/>
                  </a:lnTo>
                  <a:close/>
                </a:path>
              </a:pathLst>
            </a:custGeom>
            <a:solidFill>
              <a:srgbClr val="0924A5"/>
            </a:solidFill>
          </p:spPr>
        </p:sp>
        <p:sp>
          <p:nvSpPr>
            <p:cNvPr name="TextBox 29" id="29"/>
            <p:cNvSpPr txBox="true"/>
            <p:nvPr/>
          </p:nvSpPr>
          <p:spPr>
            <a:xfrm>
              <a:off x="0" y="-28575"/>
              <a:ext cx="19180" cy="2087097"/>
            </a:xfrm>
            <a:prstGeom prst="rect">
              <a:avLst/>
            </a:prstGeom>
          </p:spPr>
          <p:txBody>
            <a:bodyPr anchor="ctr" rtlCol="false" tIns="50800" lIns="50800" bIns="50800" rIns="50800"/>
            <a:lstStyle/>
            <a:p>
              <a:pPr algn="ctr">
                <a:lnSpc>
                  <a:spcPts val="1320"/>
                </a:lnSpc>
              </a:pPr>
            </a:p>
          </p:txBody>
        </p:sp>
      </p:grpSp>
      <p:grpSp>
        <p:nvGrpSpPr>
          <p:cNvPr name="Group 30" id="30"/>
          <p:cNvGrpSpPr/>
          <p:nvPr/>
        </p:nvGrpSpPr>
        <p:grpSpPr>
          <a:xfrm rot="0">
            <a:off x="851565" y="5064185"/>
            <a:ext cx="2975914" cy="1042787"/>
            <a:chOff x="0" y="0"/>
            <a:chExt cx="3967885" cy="1390383"/>
          </a:xfrm>
        </p:grpSpPr>
        <p:sp>
          <p:nvSpPr>
            <p:cNvPr name="Freeform 31" id="31"/>
            <p:cNvSpPr/>
            <p:nvPr/>
          </p:nvSpPr>
          <p:spPr>
            <a:xfrm flipH="false" flipV="false" rot="0">
              <a:off x="0" y="0"/>
              <a:ext cx="3967861" cy="1390396"/>
            </a:xfrm>
            <a:custGeom>
              <a:avLst/>
              <a:gdLst/>
              <a:ahLst/>
              <a:cxnLst/>
              <a:rect r="r" b="b" t="t" l="l"/>
              <a:pathLst>
                <a:path h="1390396" w="3967861">
                  <a:moveTo>
                    <a:pt x="0" y="0"/>
                  </a:moveTo>
                  <a:lnTo>
                    <a:pt x="3967861" y="0"/>
                  </a:lnTo>
                  <a:lnTo>
                    <a:pt x="3967861" y="1390396"/>
                  </a:lnTo>
                  <a:lnTo>
                    <a:pt x="0" y="1390396"/>
                  </a:lnTo>
                  <a:lnTo>
                    <a:pt x="0" y="0"/>
                  </a:lnTo>
                  <a:close/>
                </a:path>
              </a:pathLst>
            </a:custGeom>
            <a:blipFill>
              <a:blip r:embed="rId9"/>
              <a:stretch>
                <a:fillRect l="0" t="-13890" r="0" b="-13890"/>
              </a:stretch>
            </a:blipFill>
          </p:spPr>
        </p:sp>
      </p:grpSp>
      <p:grpSp>
        <p:nvGrpSpPr>
          <p:cNvPr name="Group 32" id="32"/>
          <p:cNvGrpSpPr/>
          <p:nvPr/>
        </p:nvGrpSpPr>
        <p:grpSpPr>
          <a:xfrm rot="0">
            <a:off x="4948238" y="1974447"/>
            <a:ext cx="1286065" cy="1296480"/>
            <a:chOff x="0" y="0"/>
            <a:chExt cx="3967885" cy="4000017"/>
          </a:xfrm>
        </p:grpSpPr>
        <p:sp>
          <p:nvSpPr>
            <p:cNvPr name="Freeform 33" id="33"/>
            <p:cNvSpPr/>
            <p:nvPr/>
          </p:nvSpPr>
          <p:spPr>
            <a:xfrm flipH="false" flipV="false" rot="0">
              <a:off x="0" y="0"/>
              <a:ext cx="3967861" cy="4000031"/>
            </a:xfrm>
            <a:custGeom>
              <a:avLst/>
              <a:gdLst/>
              <a:ahLst/>
              <a:cxnLst/>
              <a:rect r="r" b="b" t="t" l="l"/>
              <a:pathLst>
                <a:path h="4000031" w="3967861">
                  <a:moveTo>
                    <a:pt x="0" y="0"/>
                  </a:moveTo>
                  <a:lnTo>
                    <a:pt x="3967861" y="0"/>
                  </a:lnTo>
                  <a:lnTo>
                    <a:pt x="3967861" y="4000031"/>
                  </a:lnTo>
                  <a:lnTo>
                    <a:pt x="0" y="4000031"/>
                  </a:lnTo>
                  <a:lnTo>
                    <a:pt x="0" y="0"/>
                  </a:lnTo>
                  <a:close/>
                </a:path>
              </a:pathLst>
            </a:custGeom>
            <a:blipFill>
              <a:blip r:embed="rId10"/>
              <a:stretch>
                <a:fillRect l="-405" t="0" r="-405" b="0"/>
              </a:stretch>
            </a:blipFill>
          </p:spPr>
        </p:sp>
      </p:grpSp>
      <p:sp>
        <p:nvSpPr>
          <p:cNvPr name="TextBox 34" id="34"/>
          <p:cNvSpPr txBox="true"/>
          <p:nvPr/>
        </p:nvSpPr>
        <p:spPr>
          <a:xfrm rot="0">
            <a:off x="1403890" y="1341838"/>
            <a:ext cx="1871265" cy="219075"/>
          </a:xfrm>
          <a:prstGeom prst="rect">
            <a:avLst/>
          </a:prstGeom>
        </p:spPr>
        <p:txBody>
          <a:bodyPr anchor="t" rtlCol="false" tIns="0" lIns="0" bIns="0" rIns="0">
            <a:spAutoFit/>
          </a:bodyPr>
          <a:lstStyle/>
          <a:p>
            <a:pPr algn="ctr">
              <a:lnSpc>
                <a:spcPts val="1559"/>
              </a:lnSpc>
              <a:spcBef>
                <a:spcPct val="0"/>
              </a:spcBef>
            </a:pPr>
            <a:r>
              <a:rPr lang="en-US" sz="1299">
                <a:solidFill>
                  <a:srgbClr val="000000"/>
                </a:solidFill>
                <a:latin typeface="Arial"/>
                <a:ea typeface="Arial"/>
                <a:cs typeface="Arial"/>
                <a:sym typeface="Arial"/>
              </a:rPr>
              <a:t>Herramientas principales:</a:t>
            </a:r>
          </a:p>
        </p:txBody>
      </p:sp>
      <p:sp>
        <p:nvSpPr>
          <p:cNvPr name="TextBox 35" id="35"/>
          <p:cNvSpPr txBox="true"/>
          <p:nvPr/>
        </p:nvSpPr>
        <p:spPr>
          <a:xfrm rot="0">
            <a:off x="6848084" y="1341838"/>
            <a:ext cx="1559448" cy="219075"/>
          </a:xfrm>
          <a:prstGeom prst="rect">
            <a:avLst/>
          </a:prstGeom>
        </p:spPr>
        <p:txBody>
          <a:bodyPr anchor="t" rtlCol="false" tIns="0" lIns="0" bIns="0" rIns="0">
            <a:spAutoFit/>
          </a:bodyPr>
          <a:lstStyle/>
          <a:p>
            <a:pPr algn="ctr">
              <a:lnSpc>
                <a:spcPts val="1559"/>
              </a:lnSpc>
              <a:spcBef>
                <a:spcPct val="0"/>
              </a:spcBef>
            </a:pPr>
            <a:r>
              <a:rPr lang="en-US" sz="1299">
                <a:solidFill>
                  <a:srgbClr val="000000"/>
                </a:solidFill>
                <a:latin typeface="Arial"/>
                <a:ea typeface="Arial"/>
                <a:cs typeface="Arial"/>
                <a:sym typeface="Arial"/>
              </a:rPr>
              <a:t>Librerias principales: </a:t>
            </a:r>
          </a:p>
        </p:txBody>
      </p:sp>
      <p:grpSp>
        <p:nvGrpSpPr>
          <p:cNvPr name="Group 36" id="36"/>
          <p:cNvGrpSpPr/>
          <p:nvPr/>
        </p:nvGrpSpPr>
        <p:grpSpPr>
          <a:xfrm rot="0">
            <a:off x="4838003" y="3705506"/>
            <a:ext cx="4446571" cy="760173"/>
            <a:chOff x="0" y="0"/>
            <a:chExt cx="8132928" cy="1390383"/>
          </a:xfrm>
        </p:grpSpPr>
        <p:sp>
          <p:nvSpPr>
            <p:cNvPr name="Freeform 37" id="37"/>
            <p:cNvSpPr/>
            <p:nvPr/>
          </p:nvSpPr>
          <p:spPr>
            <a:xfrm flipH="false" flipV="false" rot="0">
              <a:off x="0" y="0"/>
              <a:ext cx="8132878" cy="1390396"/>
            </a:xfrm>
            <a:custGeom>
              <a:avLst/>
              <a:gdLst/>
              <a:ahLst/>
              <a:cxnLst/>
              <a:rect r="r" b="b" t="t" l="l"/>
              <a:pathLst>
                <a:path h="1390396" w="8132878">
                  <a:moveTo>
                    <a:pt x="0" y="0"/>
                  </a:moveTo>
                  <a:lnTo>
                    <a:pt x="8132878" y="0"/>
                  </a:lnTo>
                  <a:lnTo>
                    <a:pt x="8132878" y="1390396"/>
                  </a:lnTo>
                  <a:lnTo>
                    <a:pt x="0" y="1390396"/>
                  </a:lnTo>
                  <a:lnTo>
                    <a:pt x="0" y="0"/>
                  </a:lnTo>
                  <a:close/>
                </a:path>
              </a:pathLst>
            </a:custGeom>
            <a:blipFill>
              <a:blip r:embed="rId11"/>
              <a:stretch>
                <a:fillRect l="0" t="-46987" r="0" b="-46987"/>
              </a:stretch>
            </a:blipFill>
          </p:spPr>
        </p:sp>
      </p:grpSp>
      <p:grpSp>
        <p:nvGrpSpPr>
          <p:cNvPr name="Group 38" id="38"/>
          <p:cNvGrpSpPr/>
          <p:nvPr/>
        </p:nvGrpSpPr>
        <p:grpSpPr>
          <a:xfrm rot="0">
            <a:off x="4629443" y="4627648"/>
            <a:ext cx="1702577" cy="1787757"/>
            <a:chOff x="0" y="0"/>
            <a:chExt cx="3967885" cy="4166398"/>
          </a:xfrm>
        </p:grpSpPr>
        <p:sp>
          <p:nvSpPr>
            <p:cNvPr name="Freeform 39" id="39"/>
            <p:cNvSpPr/>
            <p:nvPr/>
          </p:nvSpPr>
          <p:spPr>
            <a:xfrm flipH="false" flipV="false" rot="0">
              <a:off x="0" y="0"/>
              <a:ext cx="3967861" cy="4166411"/>
            </a:xfrm>
            <a:custGeom>
              <a:avLst/>
              <a:gdLst/>
              <a:ahLst/>
              <a:cxnLst/>
              <a:rect r="r" b="b" t="t" l="l"/>
              <a:pathLst>
                <a:path h="4166411" w="3967861">
                  <a:moveTo>
                    <a:pt x="0" y="0"/>
                  </a:moveTo>
                  <a:lnTo>
                    <a:pt x="3967861" y="0"/>
                  </a:lnTo>
                  <a:lnTo>
                    <a:pt x="3967861" y="4166411"/>
                  </a:lnTo>
                  <a:lnTo>
                    <a:pt x="0" y="4166411"/>
                  </a:lnTo>
                  <a:lnTo>
                    <a:pt x="0" y="0"/>
                  </a:lnTo>
                  <a:close/>
                </a:path>
              </a:pathLst>
            </a:custGeom>
            <a:blipFill>
              <a:blip r:embed="rId12"/>
              <a:stretch>
                <a:fillRect l="-2501" t="0" r="-2501"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64"/>
            <a:chOff x="0" y="0"/>
            <a:chExt cx="3132667" cy="236486"/>
          </a:xfrm>
        </p:grpSpPr>
        <p:sp>
          <p:nvSpPr>
            <p:cNvPr name="Freeform 10" id="10"/>
            <p:cNvSpPr/>
            <p:nvPr/>
          </p:nvSpPr>
          <p:spPr>
            <a:xfrm flipH="false" flipV="false" rot="0">
              <a:off x="0" y="0"/>
              <a:ext cx="3132667" cy="236486"/>
            </a:xfrm>
            <a:custGeom>
              <a:avLst/>
              <a:gdLst/>
              <a:ahLst/>
              <a:cxnLst/>
              <a:rect r="r" b="b" t="t" l="l"/>
              <a:pathLst>
                <a:path h="236486" w="3132667">
                  <a:moveTo>
                    <a:pt x="0" y="0"/>
                  </a:moveTo>
                  <a:lnTo>
                    <a:pt x="3132667" y="0"/>
                  </a:lnTo>
                  <a:lnTo>
                    <a:pt x="3132667" y="236486"/>
                  </a:lnTo>
                  <a:lnTo>
                    <a:pt x="0" y="236486"/>
                  </a:lnTo>
                  <a:close/>
                </a:path>
              </a:pathLst>
            </a:custGeom>
            <a:solidFill>
              <a:srgbClr val="000000">
                <a:alpha val="0"/>
              </a:srgbClr>
            </a:solidFill>
          </p:spPr>
        </p:sp>
        <p:sp>
          <p:nvSpPr>
            <p:cNvPr name="TextBox 11" id="11"/>
            <p:cNvSpPr txBox="true"/>
            <p:nvPr/>
          </p:nvSpPr>
          <p:spPr>
            <a:xfrm>
              <a:off x="0" y="-19050"/>
              <a:ext cx="3132667" cy="255536"/>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539903" y="1434426"/>
            <a:ext cx="8541187" cy="774383"/>
            <a:chOff x="0" y="0"/>
            <a:chExt cx="11388249" cy="1032510"/>
          </a:xfrm>
        </p:grpSpPr>
        <p:sp>
          <p:nvSpPr>
            <p:cNvPr name="Freeform 13" id="13"/>
            <p:cNvSpPr/>
            <p:nvPr/>
          </p:nvSpPr>
          <p:spPr>
            <a:xfrm flipH="false" flipV="false" rot="0">
              <a:off x="0" y="0"/>
              <a:ext cx="11388249" cy="1032510"/>
            </a:xfrm>
            <a:custGeom>
              <a:avLst/>
              <a:gdLst/>
              <a:ahLst/>
              <a:cxnLst/>
              <a:rect r="r" b="b" t="t" l="l"/>
              <a:pathLst>
                <a:path h="1032510" w="11388249">
                  <a:moveTo>
                    <a:pt x="0" y="0"/>
                  </a:moveTo>
                  <a:lnTo>
                    <a:pt x="11388249" y="0"/>
                  </a:lnTo>
                  <a:lnTo>
                    <a:pt x="11388249" y="1032510"/>
                  </a:lnTo>
                  <a:lnTo>
                    <a:pt x="0" y="1032510"/>
                  </a:lnTo>
                  <a:close/>
                </a:path>
              </a:pathLst>
            </a:custGeom>
            <a:solidFill>
              <a:srgbClr val="000000">
                <a:alpha val="0"/>
              </a:srgbClr>
            </a:solidFill>
          </p:spPr>
        </p:sp>
        <p:sp>
          <p:nvSpPr>
            <p:cNvPr name="TextBox 14" id="14"/>
            <p:cNvSpPr txBox="true"/>
            <p:nvPr/>
          </p:nvSpPr>
          <p:spPr>
            <a:xfrm>
              <a:off x="0" y="-47625"/>
              <a:ext cx="11388249" cy="1080135"/>
            </a:xfrm>
            <a:prstGeom prst="rect">
              <a:avLst/>
            </a:prstGeom>
          </p:spPr>
          <p:txBody>
            <a:bodyPr anchor="t" rtlCol="false" tIns="0" lIns="0" bIns="0" rIns="0"/>
            <a:lstStyle/>
            <a:p>
              <a:pPr algn="ctr">
                <a:lnSpc>
                  <a:spcPts val="2879"/>
                </a:lnSpc>
              </a:pPr>
              <a:r>
                <a:rPr lang="en-US" sz="2400">
                  <a:solidFill>
                    <a:srgbClr val="0C0C0C"/>
                  </a:solidFill>
                  <a:latin typeface="Arial"/>
                  <a:ea typeface="Arial"/>
                  <a:cs typeface="Arial"/>
                  <a:sym typeface="Arial"/>
                </a:rPr>
                <a:t>“Una acción vale mas que mil palabras.”</a:t>
              </a:r>
            </a:p>
          </p:txBody>
        </p:sp>
      </p:grpSp>
      <p:grpSp>
        <p:nvGrpSpPr>
          <p:cNvPr name="Group 15" id="15"/>
          <p:cNvGrpSpPr/>
          <p:nvPr/>
        </p:nvGrpSpPr>
        <p:grpSpPr>
          <a:xfrm rot="0">
            <a:off x="790000" y="407138"/>
            <a:ext cx="6837808" cy="473750"/>
            <a:chOff x="0" y="0"/>
            <a:chExt cx="9117077" cy="631666"/>
          </a:xfrm>
        </p:grpSpPr>
        <p:sp>
          <p:nvSpPr>
            <p:cNvPr name="Freeform 16" id="16"/>
            <p:cNvSpPr/>
            <p:nvPr/>
          </p:nvSpPr>
          <p:spPr>
            <a:xfrm flipH="false" flipV="false" rot="0">
              <a:off x="0" y="0"/>
              <a:ext cx="9117078" cy="631666"/>
            </a:xfrm>
            <a:custGeom>
              <a:avLst/>
              <a:gdLst/>
              <a:ahLst/>
              <a:cxnLst/>
              <a:rect r="r" b="b" t="t" l="l"/>
              <a:pathLst>
                <a:path h="631666" w="9117078">
                  <a:moveTo>
                    <a:pt x="0" y="0"/>
                  </a:moveTo>
                  <a:lnTo>
                    <a:pt x="9117078" y="0"/>
                  </a:lnTo>
                  <a:lnTo>
                    <a:pt x="9117078" y="631666"/>
                  </a:lnTo>
                  <a:lnTo>
                    <a:pt x="0" y="631666"/>
                  </a:lnTo>
                  <a:close/>
                </a:path>
              </a:pathLst>
            </a:custGeom>
            <a:solidFill>
              <a:srgbClr val="000000">
                <a:alpha val="0"/>
              </a:srgbClr>
            </a:solidFill>
          </p:spPr>
        </p:sp>
        <p:sp>
          <p:nvSpPr>
            <p:cNvPr name="TextBox 17" id="17"/>
            <p:cNvSpPr txBox="true"/>
            <p:nvPr/>
          </p:nvSpPr>
          <p:spPr>
            <a:xfrm>
              <a:off x="0" y="-57150"/>
              <a:ext cx="9117077" cy="688816"/>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Demostración</a:t>
              </a:r>
            </a:p>
          </p:txBody>
        </p:sp>
      </p:grpSp>
      <p:grpSp>
        <p:nvGrpSpPr>
          <p:cNvPr name="Group 18" id="18"/>
          <p:cNvGrpSpPr/>
          <p:nvPr/>
        </p:nvGrpSpPr>
        <p:grpSpPr>
          <a:xfrm rot="0">
            <a:off x="3025392" y="2208809"/>
            <a:ext cx="3852042" cy="3852042"/>
            <a:chOff x="0" y="0"/>
            <a:chExt cx="5136056" cy="5136056"/>
          </a:xfrm>
        </p:grpSpPr>
        <p:sp>
          <p:nvSpPr>
            <p:cNvPr name="Freeform 19" id="19"/>
            <p:cNvSpPr/>
            <p:nvPr/>
          </p:nvSpPr>
          <p:spPr>
            <a:xfrm flipH="false" flipV="false" rot="0">
              <a:off x="0" y="0"/>
              <a:ext cx="5136007" cy="5136007"/>
            </a:xfrm>
            <a:custGeom>
              <a:avLst/>
              <a:gdLst/>
              <a:ahLst/>
              <a:cxnLst/>
              <a:rect r="r" b="b" t="t" l="l"/>
              <a:pathLst>
                <a:path h="5136007" w="5136007">
                  <a:moveTo>
                    <a:pt x="0" y="0"/>
                  </a:moveTo>
                  <a:lnTo>
                    <a:pt x="5136007" y="0"/>
                  </a:lnTo>
                  <a:lnTo>
                    <a:pt x="5136007" y="5136007"/>
                  </a:lnTo>
                  <a:lnTo>
                    <a:pt x="0" y="5136007"/>
                  </a:lnTo>
                  <a:lnTo>
                    <a:pt x="0" y="0"/>
                  </a:lnTo>
                  <a:close/>
                </a:path>
              </a:pathLst>
            </a:custGeom>
            <a:blipFill>
              <a:blip r:embed="rId3"/>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3"/>
              <a:stretch>
                <a:fillRect l="0" t="-1042" r="0" b="-1042"/>
              </a:stretch>
            </a:blipFill>
          </p:spPr>
        </p:sp>
      </p:grpSp>
      <p:grpSp>
        <p:nvGrpSpPr>
          <p:cNvPr name="Group 4" id="4"/>
          <p:cNvGrpSpPr/>
          <p:nvPr/>
        </p:nvGrpSpPr>
        <p:grpSpPr>
          <a:xfrm rot="3634">
            <a:off x="439940" y="6420172"/>
            <a:ext cx="9019769" cy="9525"/>
            <a:chOff x="0" y="0"/>
            <a:chExt cx="12026359" cy="12700"/>
          </a:xfrm>
        </p:grpSpPr>
        <p:sp>
          <p:nvSpPr>
            <p:cNvPr name="Freeform 5" id="5"/>
            <p:cNvSpPr/>
            <p:nvPr/>
          </p:nvSpPr>
          <p:spPr>
            <a:xfrm flipH="false" flipV="false" rot="0">
              <a:off x="0" y="0"/>
              <a:ext cx="12026392" cy="12700"/>
            </a:xfrm>
            <a:custGeom>
              <a:avLst/>
              <a:gdLst/>
              <a:ahLst/>
              <a:cxnLst/>
              <a:rect r="r" b="b" t="t" l="l"/>
              <a:pathLst>
                <a:path h="12700" w="12026392">
                  <a:moveTo>
                    <a:pt x="6350" y="0"/>
                  </a:moveTo>
                  <a:lnTo>
                    <a:pt x="12020042" y="0"/>
                  </a:lnTo>
                  <a:cubicBezTo>
                    <a:pt x="12023599" y="0"/>
                    <a:pt x="12026392" y="2794"/>
                    <a:pt x="12026392" y="6350"/>
                  </a:cubicBezTo>
                  <a:cubicBezTo>
                    <a:pt x="12026392" y="9906"/>
                    <a:pt x="12023599" y="12700"/>
                    <a:pt x="12020042" y="12700"/>
                  </a:cubicBezTo>
                  <a:lnTo>
                    <a:pt x="6350" y="12700"/>
                  </a:lnTo>
                  <a:cubicBezTo>
                    <a:pt x="2794" y="12700"/>
                    <a:pt x="0" y="9906"/>
                    <a:pt x="0" y="6350"/>
                  </a:cubicBezTo>
                  <a:cubicBezTo>
                    <a:pt x="0" y="2794"/>
                    <a:pt x="2794" y="0"/>
                    <a:pt x="6350" y="0"/>
                  </a:cubicBezTo>
                  <a:close/>
                </a:path>
              </a:pathLst>
            </a:custGeom>
            <a:solidFill>
              <a:srgbClr val="BFBFBF"/>
            </a:solidFill>
          </p:spPr>
        </p:sp>
      </p:grpSp>
      <p:grpSp>
        <p:nvGrpSpPr>
          <p:cNvPr name="Group 6" id="6"/>
          <p:cNvGrpSpPr/>
          <p:nvPr/>
        </p:nvGrpSpPr>
        <p:grpSpPr>
          <a:xfrm rot="0">
            <a:off x="449468" y="6476570"/>
            <a:ext cx="2888788" cy="190708"/>
            <a:chOff x="0" y="0"/>
            <a:chExt cx="3851717" cy="254278"/>
          </a:xfrm>
        </p:grpSpPr>
        <p:sp>
          <p:nvSpPr>
            <p:cNvPr name="Freeform 7" id="7"/>
            <p:cNvSpPr/>
            <p:nvPr/>
          </p:nvSpPr>
          <p:spPr>
            <a:xfrm flipH="false" flipV="false" rot="0">
              <a:off x="0" y="0"/>
              <a:ext cx="3851717" cy="254278"/>
            </a:xfrm>
            <a:custGeom>
              <a:avLst/>
              <a:gdLst/>
              <a:ahLst/>
              <a:cxnLst/>
              <a:rect r="r" b="b" t="t" l="l"/>
              <a:pathLst>
                <a:path h="254278" w="3851717">
                  <a:moveTo>
                    <a:pt x="0" y="0"/>
                  </a:moveTo>
                  <a:lnTo>
                    <a:pt x="3851717" y="0"/>
                  </a:lnTo>
                  <a:lnTo>
                    <a:pt x="3851717" y="254278"/>
                  </a:lnTo>
                  <a:lnTo>
                    <a:pt x="0" y="254278"/>
                  </a:lnTo>
                  <a:close/>
                </a:path>
              </a:pathLst>
            </a:custGeom>
            <a:solidFill>
              <a:srgbClr val="000000">
                <a:alpha val="0"/>
              </a:srgbClr>
            </a:solidFill>
          </p:spPr>
        </p:sp>
        <p:sp>
          <p:nvSpPr>
            <p:cNvPr name="TextBox 8" id="8"/>
            <p:cNvSpPr txBox="true"/>
            <p:nvPr/>
          </p:nvSpPr>
          <p:spPr>
            <a:xfrm>
              <a:off x="0" y="-28575"/>
              <a:ext cx="3851717" cy="282853"/>
            </a:xfrm>
            <a:prstGeom prst="rect">
              <a:avLst/>
            </a:prstGeom>
          </p:spPr>
          <p:txBody>
            <a:bodyPr anchor="t" rtlCol="false" tIns="0" lIns="0" bIns="0" rIns="0"/>
            <a:lstStyle/>
            <a:p>
              <a:pPr algn="l">
                <a:lnSpc>
                  <a:spcPts val="1320"/>
                </a:lnSpc>
              </a:pPr>
              <a:r>
                <a:rPr lang="en-US" sz="1100">
                  <a:solidFill>
                    <a:srgbClr val="7F7F7F"/>
                  </a:solidFill>
                  <a:latin typeface="Arial"/>
                  <a:ea typeface="Arial"/>
                  <a:cs typeface="Arial"/>
                  <a:sym typeface="Arial"/>
                </a:rPr>
                <a:t>Samsung Innovation Campus</a:t>
              </a:r>
            </a:p>
          </p:txBody>
        </p:sp>
      </p:grpSp>
      <p:grpSp>
        <p:nvGrpSpPr>
          <p:cNvPr name="Group 9" id="9"/>
          <p:cNvGrpSpPr/>
          <p:nvPr/>
        </p:nvGrpSpPr>
        <p:grpSpPr>
          <a:xfrm rot="0">
            <a:off x="6846857" y="6483714"/>
            <a:ext cx="2349500" cy="177364"/>
            <a:chOff x="0" y="0"/>
            <a:chExt cx="3132667" cy="236486"/>
          </a:xfrm>
        </p:grpSpPr>
        <p:sp>
          <p:nvSpPr>
            <p:cNvPr name="Freeform 10" id="10"/>
            <p:cNvSpPr/>
            <p:nvPr/>
          </p:nvSpPr>
          <p:spPr>
            <a:xfrm flipH="false" flipV="false" rot="0">
              <a:off x="0" y="0"/>
              <a:ext cx="3132667" cy="236486"/>
            </a:xfrm>
            <a:custGeom>
              <a:avLst/>
              <a:gdLst/>
              <a:ahLst/>
              <a:cxnLst/>
              <a:rect r="r" b="b" t="t" l="l"/>
              <a:pathLst>
                <a:path h="236486" w="3132667">
                  <a:moveTo>
                    <a:pt x="0" y="0"/>
                  </a:moveTo>
                  <a:lnTo>
                    <a:pt x="3132667" y="0"/>
                  </a:lnTo>
                  <a:lnTo>
                    <a:pt x="3132667" y="236486"/>
                  </a:lnTo>
                  <a:lnTo>
                    <a:pt x="0" y="236486"/>
                  </a:lnTo>
                  <a:close/>
                </a:path>
              </a:pathLst>
            </a:custGeom>
            <a:solidFill>
              <a:srgbClr val="000000">
                <a:alpha val="0"/>
              </a:srgbClr>
            </a:solidFill>
          </p:spPr>
        </p:sp>
        <p:sp>
          <p:nvSpPr>
            <p:cNvPr name="TextBox 11" id="11"/>
            <p:cNvSpPr txBox="true"/>
            <p:nvPr/>
          </p:nvSpPr>
          <p:spPr>
            <a:xfrm>
              <a:off x="0" y="-19050"/>
              <a:ext cx="3132667" cy="255536"/>
            </a:xfrm>
            <a:prstGeom prst="rect">
              <a:avLst/>
            </a:prstGeom>
          </p:spPr>
          <p:txBody>
            <a:bodyPr anchor="ctr" rtlCol="false" tIns="0" lIns="0" bIns="0" rIns="0"/>
            <a:lstStyle/>
            <a:p>
              <a:pPr algn="r">
                <a:lnSpc>
                  <a:spcPts val="1080"/>
                </a:lnSpc>
              </a:pPr>
              <a:r>
                <a:rPr lang="en-US" sz="900">
                  <a:solidFill>
                    <a:srgbClr val="7F7F7F"/>
                  </a:solidFill>
                  <a:latin typeface="Arial"/>
                  <a:ea typeface="Arial"/>
                  <a:cs typeface="Arial"/>
                  <a:sym typeface="Arial"/>
                </a:rPr>
                <a:t>CodedHealth</a:t>
              </a:r>
            </a:p>
          </p:txBody>
        </p:sp>
      </p:grpSp>
      <p:grpSp>
        <p:nvGrpSpPr>
          <p:cNvPr name="Group 12" id="12"/>
          <p:cNvGrpSpPr/>
          <p:nvPr/>
        </p:nvGrpSpPr>
        <p:grpSpPr>
          <a:xfrm rot="0">
            <a:off x="790000" y="407138"/>
            <a:ext cx="6837808" cy="511507"/>
            <a:chOff x="0" y="0"/>
            <a:chExt cx="9117077" cy="682009"/>
          </a:xfrm>
        </p:grpSpPr>
        <p:sp>
          <p:nvSpPr>
            <p:cNvPr name="Freeform 13" id="13"/>
            <p:cNvSpPr/>
            <p:nvPr/>
          </p:nvSpPr>
          <p:spPr>
            <a:xfrm flipH="false" flipV="false" rot="0">
              <a:off x="0" y="0"/>
              <a:ext cx="9117078" cy="682009"/>
            </a:xfrm>
            <a:custGeom>
              <a:avLst/>
              <a:gdLst/>
              <a:ahLst/>
              <a:cxnLst/>
              <a:rect r="r" b="b" t="t" l="l"/>
              <a:pathLst>
                <a:path h="682009" w="9117078">
                  <a:moveTo>
                    <a:pt x="0" y="0"/>
                  </a:moveTo>
                  <a:lnTo>
                    <a:pt x="9117078" y="0"/>
                  </a:lnTo>
                  <a:lnTo>
                    <a:pt x="9117078" y="682009"/>
                  </a:lnTo>
                  <a:lnTo>
                    <a:pt x="0" y="682009"/>
                  </a:lnTo>
                  <a:close/>
                </a:path>
              </a:pathLst>
            </a:custGeom>
            <a:solidFill>
              <a:srgbClr val="000000">
                <a:alpha val="0"/>
              </a:srgbClr>
            </a:solidFill>
          </p:spPr>
        </p:sp>
        <p:sp>
          <p:nvSpPr>
            <p:cNvPr name="TextBox 14" id="14"/>
            <p:cNvSpPr txBox="true"/>
            <p:nvPr/>
          </p:nvSpPr>
          <p:spPr>
            <a:xfrm>
              <a:off x="0" y="-57150"/>
              <a:ext cx="9117077" cy="739159"/>
            </a:xfrm>
            <a:prstGeom prst="rect">
              <a:avLst/>
            </a:prstGeom>
          </p:spPr>
          <p:txBody>
            <a:bodyPr anchor="t" rtlCol="false" tIns="0" lIns="0" bIns="0" rIns="0"/>
            <a:lstStyle/>
            <a:p>
              <a:pPr algn="l">
                <a:lnSpc>
                  <a:spcPts val="3358"/>
                </a:lnSpc>
              </a:pPr>
              <a:r>
                <a:rPr lang="en-US" sz="2799">
                  <a:solidFill>
                    <a:srgbClr val="FFFFFF"/>
                  </a:solidFill>
                  <a:latin typeface="Arial"/>
                  <a:ea typeface="Arial"/>
                  <a:cs typeface="Arial"/>
                  <a:sym typeface="Arial"/>
                </a:rPr>
                <a:t>Competencia</a:t>
              </a:r>
            </a:p>
          </p:txBody>
        </p:sp>
      </p:grpSp>
      <p:grpSp>
        <p:nvGrpSpPr>
          <p:cNvPr name="Group 15" id="15"/>
          <p:cNvGrpSpPr/>
          <p:nvPr/>
        </p:nvGrpSpPr>
        <p:grpSpPr>
          <a:xfrm rot="0">
            <a:off x="1754785" y="4882740"/>
            <a:ext cx="1030450" cy="1074251"/>
            <a:chOff x="0" y="0"/>
            <a:chExt cx="7280899" cy="7590381"/>
          </a:xfrm>
        </p:grpSpPr>
        <p:sp>
          <p:nvSpPr>
            <p:cNvPr name="Freeform 16" id="16"/>
            <p:cNvSpPr/>
            <p:nvPr/>
          </p:nvSpPr>
          <p:spPr>
            <a:xfrm flipH="false" flipV="false" rot="0">
              <a:off x="0" y="0"/>
              <a:ext cx="7280850" cy="7590426"/>
            </a:xfrm>
            <a:custGeom>
              <a:avLst/>
              <a:gdLst/>
              <a:ahLst/>
              <a:cxnLst/>
              <a:rect r="r" b="b" t="t" l="l"/>
              <a:pathLst>
                <a:path h="7590426" w="7280850">
                  <a:moveTo>
                    <a:pt x="0" y="0"/>
                  </a:moveTo>
                  <a:lnTo>
                    <a:pt x="7280850" y="0"/>
                  </a:lnTo>
                  <a:lnTo>
                    <a:pt x="7280850" y="7590426"/>
                  </a:lnTo>
                  <a:lnTo>
                    <a:pt x="0" y="7590426"/>
                  </a:lnTo>
                  <a:lnTo>
                    <a:pt x="0" y="0"/>
                  </a:lnTo>
                  <a:close/>
                </a:path>
              </a:pathLst>
            </a:custGeom>
            <a:blipFill>
              <a:blip r:embed="rId4"/>
              <a:stretch>
                <a:fillRect l="-2125" t="0" r="-2125" b="0"/>
              </a:stretch>
            </a:blipFill>
          </p:spPr>
        </p:sp>
      </p:grpSp>
      <p:grpSp>
        <p:nvGrpSpPr>
          <p:cNvPr name="Group 17" id="17"/>
          <p:cNvGrpSpPr/>
          <p:nvPr/>
        </p:nvGrpSpPr>
        <p:grpSpPr>
          <a:xfrm rot="0">
            <a:off x="7366750" y="4517334"/>
            <a:ext cx="1309714" cy="1148868"/>
            <a:chOff x="0" y="0"/>
            <a:chExt cx="4155873" cy="3645491"/>
          </a:xfrm>
        </p:grpSpPr>
        <p:sp>
          <p:nvSpPr>
            <p:cNvPr name="Freeform 18" id="18"/>
            <p:cNvSpPr/>
            <p:nvPr/>
          </p:nvSpPr>
          <p:spPr>
            <a:xfrm flipH="false" flipV="false" rot="0">
              <a:off x="0" y="0"/>
              <a:ext cx="4155821" cy="3645535"/>
            </a:xfrm>
            <a:custGeom>
              <a:avLst/>
              <a:gdLst/>
              <a:ahLst/>
              <a:cxnLst/>
              <a:rect r="r" b="b" t="t" l="l"/>
              <a:pathLst>
                <a:path h="3645535" w="4155821">
                  <a:moveTo>
                    <a:pt x="0" y="0"/>
                  </a:moveTo>
                  <a:lnTo>
                    <a:pt x="4155821" y="0"/>
                  </a:lnTo>
                  <a:lnTo>
                    <a:pt x="4155821" y="3645535"/>
                  </a:lnTo>
                  <a:lnTo>
                    <a:pt x="0" y="3645535"/>
                  </a:lnTo>
                  <a:lnTo>
                    <a:pt x="0" y="0"/>
                  </a:lnTo>
                  <a:close/>
                </a:path>
              </a:pathLst>
            </a:custGeom>
            <a:blipFill>
              <a:blip r:embed="rId5"/>
              <a:stretch>
                <a:fillRect l="0" t="-6998" r="0" b="-6998"/>
              </a:stretch>
            </a:blipFill>
          </p:spPr>
        </p:sp>
      </p:grpSp>
      <p:grpSp>
        <p:nvGrpSpPr>
          <p:cNvPr name="Group 19" id="19"/>
          <p:cNvGrpSpPr/>
          <p:nvPr/>
        </p:nvGrpSpPr>
        <p:grpSpPr>
          <a:xfrm rot="0">
            <a:off x="2469721" y="3691992"/>
            <a:ext cx="1280774" cy="1120677"/>
            <a:chOff x="0" y="0"/>
            <a:chExt cx="812800" cy="711200"/>
          </a:xfrm>
        </p:grpSpPr>
        <p:sp>
          <p:nvSpPr>
            <p:cNvPr name="Freeform 20" id="20"/>
            <p:cNvSpPr/>
            <p:nvPr/>
          </p:nvSpPr>
          <p:spPr>
            <a:xfrm flipH="false" flipV="false" rot="0">
              <a:off x="0" y="0"/>
              <a:ext cx="812811" cy="711200"/>
            </a:xfrm>
            <a:custGeom>
              <a:avLst/>
              <a:gdLst/>
              <a:ahLst/>
              <a:cxnLst/>
              <a:rect r="r" b="b" t="t" l="l"/>
              <a:pathLst>
                <a:path h="711200" w="812811">
                  <a:moveTo>
                    <a:pt x="530371" y="0"/>
                  </a:moveTo>
                  <a:lnTo>
                    <a:pt x="282407" y="0"/>
                  </a:lnTo>
                  <a:cubicBezTo>
                    <a:pt x="126426" y="0"/>
                    <a:pt x="0" y="123512"/>
                    <a:pt x="0" y="275871"/>
                  </a:cubicBezTo>
                  <a:cubicBezTo>
                    <a:pt x="0" y="386169"/>
                    <a:pt x="66279" y="481310"/>
                    <a:pt x="162037" y="525451"/>
                  </a:cubicBezTo>
                  <a:lnTo>
                    <a:pt x="162037" y="711200"/>
                  </a:lnTo>
                  <a:lnTo>
                    <a:pt x="353844" y="551732"/>
                  </a:lnTo>
                  <a:lnTo>
                    <a:pt x="530371" y="551732"/>
                  </a:lnTo>
                  <a:cubicBezTo>
                    <a:pt x="686363" y="551732"/>
                    <a:pt x="812800" y="428220"/>
                    <a:pt x="812800" y="275861"/>
                  </a:cubicBezTo>
                  <a:cubicBezTo>
                    <a:pt x="812811" y="123512"/>
                    <a:pt x="686363" y="0"/>
                    <a:pt x="530371" y="0"/>
                  </a:cubicBezTo>
                  <a:close/>
                </a:path>
              </a:pathLst>
            </a:custGeom>
            <a:solidFill>
              <a:srgbClr val="0924A5"/>
            </a:solidFill>
          </p:spPr>
        </p:sp>
        <p:sp>
          <p:nvSpPr>
            <p:cNvPr name="TextBox 21" id="21"/>
            <p:cNvSpPr txBox="true"/>
            <p:nvPr/>
          </p:nvSpPr>
          <p:spPr>
            <a:xfrm>
              <a:off x="0" y="9525"/>
              <a:ext cx="812800" cy="511175"/>
            </a:xfrm>
            <a:prstGeom prst="rect">
              <a:avLst/>
            </a:prstGeom>
          </p:spPr>
          <p:txBody>
            <a:bodyPr anchor="ctr" rtlCol="false" tIns="50800" lIns="50800" bIns="50800" rIns="50800"/>
            <a:lstStyle/>
            <a:p>
              <a:pPr algn="ctr">
                <a:lnSpc>
                  <a:spcPts val="1320"/>
                </a:lnSpc>
              </a:pPr>
            </a:p>
          </p:txBody>
        </p:sp>
      </p:grpSp>
      <p:sp>
        <p:nvSpPr>
          <p:cNvPr name="Freeform 22" id="22"/>
          <p:cNvSpPr/>
          <p:nvPr/>
        </p:nvSpPr>
        <p:spPr>
          <a:xfrm flipH="false" flipV="false" rot="0">
            <a:off x="3131617" y="1580848"/>
            <a:ext cx="1444394" cy="1444394"/>
          </a:xfrm>
          <a:custGeom>
            <a:avLst/>
            <a:gdLst/>
            <a:ahLst/>
            <a:cxnLst/>
            <a:rect r="r" b="b" t="t" l="l"/>
            <a:pathLst>
              <a:path h="1444394" w="1444394">
                <a:moveTo>
                  <a:pt x="0" y="0"/>
                </a:moveTo>
                <a:lnTo>
                  <a:pt x="1444394" y="0"/>
                </a:lnTo>
                <a:lnTo>
                  <a:pt x="1444394" y="1444394"/>
                </a:lnTo>
                <a:lnTo>
                  <a:pt x="0" y="1444394"/>
                </a:lnTo>
                <a:lnTo>
                  <a:pt x="0" y="0"/>
                </a:lnTo>
                <a:close/>
              </a:path>
            </a:pathLst>
          </a:custGeom>
          <a:blipFill>
            <a:blip r:embed="rId6"/>
            <a:stretch>
              <a:fillRect l="0" t="0" r="0" b="0"/>
            </a:stretch>
          </a:blipFill>
        </p:spPr>
      </p:sp>
      <p:grpSp>
        <p:nvGrpSpPr>
          <p:cNvPr name="Group 23" id="23"/>
          <p:cNvGrpSpPr/>
          <p:nvPr/>
        </p:nvGrpSpPr>
        <p:grpSpPr>
          <a:xfrm rot="0">
            <a:off x="1031164" y="1955227"/>
            <a:ext cx="1754072" cy="695637"/>
            <a:chOff x="0" y="0"/>
            <a:chExt cx="692967" cy="274820"/>
          </a:xfrm>
        </p:grpSpPr>
        <p:sp>
          <p:nvSpPr>
            <p:cNvPr name="Freeform 24" id="24"/>
            <p:cNvSpPr/>
            <p:nvPr/>
          </p:nvSpPr>
          <p:spPr>
            <a:xfrm flipH="false" flipV="false" rot="0">
              <a:off x="0" y="0"/>
              <a:ext cx="692967" cy="274820"/>
            </a:xfrm>
            <a:custGeom>
              <a:avLst/>
              <a:gdLst/>
              <a:ahLst/>
              <a:cxnLst/>
              <a:rect r="r" b="b" t="t" l="l"/>
              <a:pathLst>
                <a:path h="274820" w="692967">
                  <a:moveTo>
                    <a:pt x="137410" y="0"/>
                  </a:moveTo>
                  <a:lnTo>
                    <a:pt x="555557" y="0"/>
                  </a:lnTo>
                  <a:cubicBezTo>
                    <a:pt x="592000" y="0"/>
                    <a:pt x="626951" y="14477"/>
                    <a:pt x="652720" y="40246"/>
                  </a:cubicBezTo>
                  <a:cubicBezTo>
                    <a:pt x="678490" y="66016"/>
                    <a:pt x="692967" y="100966"/>
                    <a:pt x="692967" y="137410"/>
                  </a:cubicBezTo>
                  <a:lnTo>
                    <a:pt x="692967" y="137410"/>
                  </a:lnTo>
                  <a:cubicBezTo>
                    <a:pt x="692967" y="173853"/>
                    <a:pt x="678490" y="208804"/>
                    <a:pt x="652720" y="234573"/>
                  </a:cubicBezTo>
                  <a:cubicBezTo>
                    <a:pt x="626951" y="260342"/>
                    <a:pt x="592000" y="274820"/>
                    <a:pt x="555557" y="274820"/>
                  </a:cubicBezTo>
                  <a:lnTo>
                    <a:pt x="137410" y="274820"/>
                  </a:lnTo>
                  <a:cubicBezTo>
                    <a:pt x="100966" y="274820"/>
                    <a:pt x="66016" y="260342"/>
                    <a:pt x="40246" y="234573"/>
                  </a:cubicBezTo>
                  <a:cubicBezTo>
                    <a:pt x="14477" y="208804"/>
                    <a:pt x="0" y="173853"/>
                    <a:pt x="0" y="137410"/>
                  </a:cubicBezTo>
                  <a:lnTo>
                    <a:pt x="0" y="137410"/>
                  </a:lnTo>
                  <a:cubicBezTo>
                    <a:pt x="0" y="100966"/>
                    <a:pt x="14477" y="66016"/>
                    <a:pt x="40246" y="40246"/>
                  </a:cubicBezTo>
                  <a:cubicBezTo>
                    <a:pt x="66016" y="14477"/>
                    <a:pt x="100966" y="0"/>
                    <a:pt x="137410" y="0"/>
                  </a:cubicBezTo>
                  <a:close/>
                </a:path>
              </a:pathLst>
            </a:custGeom>
            <a:solidFill>
              <a:srgbClr val="0924A5"/>
            </a:solidFill>
          </p:spPr>
        </p:sp>
        <p:sp>
          <p:nvSpPr>
            <p:cNvPr name="TextBox 25" id="25"/>
            <p:cNvSpPr txBox="true"/>
            <p:nvPr/>
          </p:nvSpPr>
          <p:spPr>
            <a:xfrm>
              <a:off x="0" y="-28575"/>
              <a:ext cx="692967" cy="303395"/>
            </a:xfrm>
            <a:prstGeom prst="rect">
              <a:avLst/>
            </a:prstGeom>
          </p:spPr>
          <p:txBody>
            <a:bodyPr anchor="ctr" rtlCol="false" tIns="50800" lIns="50800" bIns="50800" rIns="50800"/>
            <a:lstStyle/>
            <a:p>
              <a:pPr algn="ctr">
                <a:lnSpc>
                  <a:spcPts val="1320"/>
                </a:lnSpc>
              </a:pPr>
              <a:r>
                <a:rPr lang="en-US" sz="1100">
                  <a:solidFill>
                    <a:srgbClr val="FFFFFF"/>
                  </a:solidFill>
                  <a:latin typeface="Arial"/>
                  <a:ea typeface="Arial"/>
                  <a:cs typeface="Arial"/>
                  <a:sym typeface="Arial"/>
                </a:rPr>
                <a:t>Poderoso modelo de Inteligencia Artificial predictivo</a:t>
              </a:r>
            </a:p>
          </p:txBody>
        </p:sp>
      </p:grpSp>
      <p:sp>
        <p:nvSpPr>
          <p:cNvPr name="Freeform 26" id="26"/>
          <p:cNvSpPr/>
          <p:nvPr/>
        </p:nvSpPr>
        <p:spPr>
          <a:xfrm flipH="false" flipV="false" rot="0">
            <a:off x="7419529" y="1700968"/>
            <a:ext cx="1204155" cy="1204155"/>
          </a:xfrm>
          <a:custGeom>
            <a:avLst/>
            <a:gdLst/>
            <a:ahLst/>
            <a:cxnLst/>
            <a:rect r="r" b="b" t="t" l="l"/>
            <a:pathLst>
              <a:path h="1204155" w="1204155">
                <a:moveTo>
                  <a:pt x="0" y="0"/>
                </a:moveTo>
                <a:lnTo>
                  <a:pt x="1204156" y="0"/>
                </a:lnTo>
                <a:lnTo>
                  <a:pt x="1204156" y="1204155"/>
                </a:lnTo>
                <a:lnTo>
                  <a:pt x="0" y="1204155"/>
                </a:lnTo>
                <a:lnTo>
                  <a:pt x="0" y="0"/>
                </a:lnTo>
                <a:close/>
              </a:path>
            </a:pathLst>
          </a:custGeom>
          <a:blipFill>
            <a:blip r:embed="rId7"/>
            <a:stretch>
              <a:fillRect l="0" t="0" r="0" b="0"/>
            </a:stretch>
          </a:blipFill>
        </p:spPr>
      </p:sp>
      <p:grpSp>
        <p:nvGrpSpPr>
          <p:cNvPr name="Group 27" id="27"/>
          <p:cNvGrpSpPr/>
          <p:nvPr/>
        </p:nvGrpSpPr>
        <p:grpSpPr>
          <a:xfrm rot="0">
            <a:off x="5688542" y="1955227"/>
            <a:ext cx="1242773" cy="695637"/>
            <a:chOff x="0" y="0"/>
            <a:chExt cx="490972" cy="274820"/>
          </a:xfrm>
        </p:grpSpPr>
        <p:sp>
          <p:nvSpPr>
            <p:cNvPr name="Freeform 28" id="28"/>
            <p:cNvSpPr/>
            <p:nvPr/>
          </p:nvSpPr>
          <p:spPr>
            <a:xfrm flipH="false" flipV="false" rot="0">
              <a:off x="0" y="0"/>
              <a:ext cx="490972" cy="274820"/>
            </a:xfrm>
            <a:custGeom>
              <a:avLst/>
              <a:gdLst/>
              <a:ahLst/>
              <a:cxnLst/>
              <a:rect r="r" b="b" t="t" l="l"/>
              <a:pathLst>
                <a:path h="274820" w="490972">
                  <a:moveTo>
                    <a:pt x="137410" y="0"/>
                  </a:moveTo>
                  <a:lnTo>
                    <a:pt x="353562" y="0"/>
                  </a:lnTo>
                  <a:cubicBezTo>
                    <a:pt x="390006" y="0"/>
                    <a:pt x="424956" y="14477"/>
                    <a:pt x="450726" y="40246"/>
                  </a:cubicBezTo>
                  <a:cubicBezTo>
                    <a:pt x="476495" y="66016"/>
                    <a:pt x="490972" y="100966"/>
                    <a:pt x="490972" y="137410"/>
                  </a:cubicBezTo>
                  <a:lnTo>
                    <a:pt x="490972" y="137410"/>
                  </a:lnTo>
                  <a:cubicBezTo>
                    <a:pt x="490972" y="213299"/>
                    <a:pt x="429452" y="274820"/>
                    <a:pt x="353562" y="274820"/>
                  </a:cubicBezTo>
                  <a:lnTo>
                    <a:pt x="137410" y="274820"/>
                  </a:lnTo>
                  <a:cubicBezTo>
                    <a:pt x="100966" y="274820"/>
                    <a:pt x="66016" y="260342"/>
                    <a:pt x="40246" y="234573"/>
                  </a:cubicBezTo>
                  <a:cubicBezTo>
                    <a:pt x="14477" y="208804"/>
                    <a:pt x="0" y="173853"/>
                    <a:pt x="0" y="137410"/>
                  </a:cubicBezTo>
                  <a:lnTo>
                    <a:pt x="0" y="137410"/>
                  </a:lnTo>
                  <a:cubicBezTo>
                    <a:pt x="0" y="100966"/>
                    <a:pt x="14477" y="66016"/>
                    <a:pt x="40246" y="40246"/>
                  </a:cubicBezTo>
                  <a:cubicBezTo>
                    <a:pt x="66016" y="14477"/>
                    <a:pt x="100966" y="0"/>
                    <a:pt x="137410" y="0"/>
                  </a:cubicBezTo>
                  <a:close/>
                </a:path>
              </a:pathLst>
            </a:custGeom>
            <a:solidFill>
              <a:srgbClr val="0924A5"/>
            </a:solidFill>
          </p:spPr>
        </p:sp>
        <p:sp>
          <p:nvSpPr>
            <p:cNvPr name="TextBox 29" id="29"/>
            <p:cNvSpPr txBox="true"/>
            <p:nvPr/>
          </p:nvSpPr>
          <p:spPr>
            <a:xfrm>
              <a:off x="0" y="-28575"/>
              <a:ext cx="490972" cy="303395"/>
            </a:xfrm>
            <a:prstGeom prst="rect">
              <a:avLst/>
            </a:prstGeom>
          </p:spPr>
          <p:txBody>
            <a:bodyPr anchor="ctr" rtlCol="false" tIns="50800" lIns="50800" bIns="50800" rIns="50800"/>
            <a:lstStyle/>
            <a:p>
              <a:pPr algn="ctr">
                <a:lnSpc>
                  <a:spcPts val="1320"/>
                </a:lnSpc>
              </a:pPr>
              <a:r>
                <a:rPr lang="en-US" sz="1100">
                  <a:solidFill>
                    <a:srgbClr val="FFFFFF"/>
                  </a:solidFill>
                  <a:latin typeface="Arial"/>
                  <a:ea typeface="Arial"/>
                  <a:cs typeface="Arial"/>
                  <a:sym typeface="Arial"/>
                </a:rPr>
                <a:t>Integrado a su propio sitio web</a:t>
              </a:r>
            </a:p>
          </p:txBody>
        </p:sp>
      </p:grpSp>
      <p:grpSp>
        <p:nvGrpSpPr>
          <p:cNvPr name="Group 30" id="30"/>
          <p:cNvGrpSpPr/>
          <p:nvPr/>
        </p:nvGrpSpPr>
        <p:grpSpPr>
          <a:xfrm rot="0">
            <a:off x="5445152" y="4630222"/>
            <a:ext cx="1729553" cy="789643"/>
            <a:chOff x="0" y="0"/>
            <a:chExt cx="683280" cy="311958"/>
          </a:xfrm>
        </p:grpSpPr>
        <p:sp>
          <p:nvSpPr>
            <p:cNvPr name="Freeform 31" id="31"/>
            <p:cNvSpPr/>
            <p:nvPr/>
          </p:nvSpPr>
          <p:spPr>
            <a:xfrm flipH="false" flipV="false" rot="0">
              <a:off x="0" y="0"/>
              <a:ext cx="683280" cy="311958"/>
            </a:xfrm>
            <a:custGeom>
              <a:avLst/>
              <a:gdLst/>
              <a:ahLst/>
              <a:cxnLst/>
              <a:rect r="r" b="b" t="t" l="l"/>
              <a:pathLst>
                <a:path h="311958" w="683280">
                  <a:moveTo>
                    <a:pt x="152193" y="0"/>
                  </a:moveTo>
                  <a:lnTo>
                    <a:pt x="531087" y="0"/>
                  </a:lnTo>
                  <a:cubicBezTo>
                    <a:pt x="615141" y="0"/>
                    <a:pt x="683280" y="68139"/>
                    <a:pt x="683280" y="152193"/>
                  </a:cubicBezTo>
                  <a:lnTo>
                    <a:pt x="683280" y="159765"/>
                  </a:lnTo>
                  <a:cubicBezTo>
                    <a:pt x="683280" y="200129"/>
                    <a:pt x="667246" y="238840"/>
                    <a:pt x="638704" y="267382"/>
                  </a:cubicBezTo>
                  <a:cubicBezTo>
                    <a:pt x="610162" y="295923"/>
                    <a:pt x="571451" y="311958"/>
                    <a:pt x="531087" y="311958"/>
                  </a:cubicBezTo>
                  <a:lnTo>
                    <a:pt x="152193" y="311958"/>
                  </a:lnTo>
                  <a:cubicBezTo>
                    <a:pt x="111829" y="311958"/>
                    <a:pt x="73118" y="295923"/>
                    <a:pt x="44576" y="267382"/>
                  </a:cubicBezTo>
                  <a:cubicBezTo>
                    <a:pt x="16035" y="238840"/>
                    <a:pt x="0" y="200129"/>
                    <a:pt x="0" y="159765"/>
                  </a:cubicBezTo>
                  <a:lnTo>
                    <a:pt x="0" y="152193"/>
                  </a:lnTo>
                  <a:cubicBezTo>
                    <a:pt x="0" y="68139"/>
                    <a:pt x="68139" y="0"/>
                    <a:pt x="152193" y="0"/>
                  </a:cubicBezTo>
                  <a:close/>
                </a:path>
              </a:pathLst>
            </a:custGeom>
            <a:solidFill>
              <a:srgbClr val="0924A5"/>
            </a:solidFill>
          </p:spPr>
        </p:sp>
        <p:sp>
          <p:nvSpPr>
            <p:cNvPr name="TextBox 32" id="32"/>
            <p:cNvSpPr txBox="true"/>
            <p:nvPr/>
          </p:nvSpPr>
          <p:spPr>
            <a:xfrm>
              <a:off x="0" y="-28575"/>
              <a:ext cx="683280" cy="340533"/>
            </a:xfrm>
            <a:prstGeom prst="rect">
              <a:avLst/>
            </a:prstGeom>
          </p:spPr>
          <p:txBody>
            <a:bodyPr anchor="ctr" rtlCol="false" tIns="50800" lIns="50800" bIns="50800" rIns="50800"/>
            <a:lstStyle/>
            <a:p>
              <a:pPr algn="ctr">
                <a:lnSpc>
                  <a:spcPts val="1320"/>
                </a:lnSpc>
              </a:pPr>
              <a:r>
                <a:rPr lang="en-US" sz="1100">
                  <a:solidFill>
                    <a:srgbClr val="FFFFFF"/>
                  </a:solidFill>
                  <a:latin typeface="Arial"/>
                  <a:ea typeface="Arial"/>
                  <a:cs typeface="Arial"/>
                  <a:sym typeface="Arial"/>
                </a:rPr>
                <a:t>Se incluyen graficas para fácil comprensión de los análisis.</a:t>
              </a:r>
            </a:p>
          </p:txBody>
        </p:sp>
      </p:grpSp>
      <p:grpSp>
        <p:nvGrpSpPr>
          <p:cNvPr name="Group 33" id="33"/>
          <p:cNvGrpSpPr/>
          <p:nvPr/>
        </p:nvGrpSpPr>
        <p:grpSpPr>
          <a:xfrm rot="0">
            <a:off x="4951412" y="1055221"/>
            <a:ext cx="48979" cy="4747558"/>
            <a:chOff x="0" y="0"/>
            <a:chExt cx="19350" cy="1875578"/>
          </a:xfrm>
        </p:grpSpPr>
        <p:sp>
          <p:nvSpPr>
            <p:cNvPr name="Freeform 34" id="34"/>
            <p:cNvSpPr/>
            <p:nvPr/>
          </p:nvSpPr>
          <p:spPr>
            <a:xfrm flipH="false" flipV="false" rot="0">
              <a:off x="0" y="0"/>
              <a:ext cx="19350" cy="1875578"/>
            </a:xfrm>
            <a:custGeom>
              <a:avLst/>
              <a:gdLst/>
              <a:ahLst/>
              <a:cxnLst/>
              <a:rect r="r" b="b" t="t" l="l"/>
              <a:pathLst>
                <a:path h="1875578" w="19350">
                  <a:moveTo>
                    <a:pt x="0" y="0"/>
                  </a:moveTo>
                  <a:lnTo>
                    <a:pt x="19350" y="0"/>
                  </a:lnTo>
                  <a:lnTo>
                    <a:pt x="19350" y="1875578"/>
                  </a:lnTo>
                  <a:lnTo>
                    <a:pt x="0" y="1875578"/>
                  </a:lnTo>
                  <a:close/>
                </a:path>
              </a:pathLst>
            </a:custGeom>
            <a:solidFill>
              <a:srgbClr val="0924A5"/>
            </a:solidFill>
          </p:spPr>
        </p:sp>
        <p:sp>
          <p:nvSpPr>
            <p:cNvPr name="TextBox 35" id="35"/>
            <p:cNvSpPr txBox="true"/>
            <p:nvPr/>
          </p:nvSpPr>
          <p:spPr>
            <a:xfrm>
              <a:off x="0" y="-28575"/>
              <a:ext cx="19350" cy="1904153"/>
            </a:xfrm>
            <a:prstGeom prst="rect">
              <a:avLst/>
            </a:prstGeom>
          </p:spPr>
          <p:txBody>
            <a:bodyPr anchor="ctr" rtlCol="false" tIns="50800" lIns="50800" bIns="50800" rIns="50800"/>
            <a:lstStyle/>
            <a:p>
              <a:pPr algn="ctr">
                <a:lnSpc>
                  <a:spcPts val="1320"/>
                </a:lnSpc>
              </a:pPr>
            </a:p>
          </p:txBody>
        </p:sp>
      </p:grpSp>
      <p:sp>
        <p:nvSpPr>
          <p:cNvPr name="TextBox 36" id="36"/>
          <p:cNvSpPr txBox="true"/>
          <p:nvPr/>
        </p:nvSpPr>
        <p:spPr>
          <a:xfrm rot="0">
            <a:off x="2512740" y="3787401"/>
            <a:ext cx="1237755" cy="638139"/>
          </a:xfrm>
          <a:prstGeom prst="rect">
            <a:avLst/>
          </a:prstGeom>
        </p:spPr>
        <p:txBody>
          <a:bodyPr anchor="t" rtlCol="false" tIns="0" lIns="0" bIns="0" rIns="0">
            <a:spAutoFit/>
          </a:bodyPr>
          <a:lstStyle/>
          <a:p>
            <a:pPr algn="ctr">
              <a:lnSpc>
                <a:spcPts val="1200"/>
              </a:lnSpc>
              <a:spcBef>
                <a:spcPct val="0"/>
              </a:spcBef>
            </a:pPr>
            <a:r>
              <a:rPr lang="en-US" sz="1000">
                <a:solidFill>
                  <a:srgbClr val="FFFFFF"/>
                </a:solidFill>
                <a:latin typeface="Arial"/>
                <a:ea typeface="Arial"/>
                <a:cs typeface="Arial"/>
                <a:sym typeface="Arial"/>
              </a:rPr>
              <a:t>ChatBot para ayudarte a diagnosticar a tus pacientes</a:t>
            </a:r>
          </a:p>
        </p:txBody>
      </p:sp>
      <p:grpSp>
        <p:nvGrpSpPr>
          <p:cNvPr name="Group 37" id="37"/>
          <p:cNvGrpSpPr/>
          <p:nvPr/>
        </p:nvGrpSpPr>
        <p:grpSpPr>
          <a:xfrm rot="5400000">
            <a:off x="4841045" y="-716240"/>
            <a:ext cx="47625" cy="8149715"/>
            <a:chOff x="0" y="0"/>
            <a:chExt cx="18815" cy="3219641"/>
          </a:xfrm>
        </p:grpSpPr>
        <p:sp>
          <p:nvSpPr>
            <p:cNvPr name="Freeform 38" id="38"/>
            <p:cNvSpPr/>
            <p:nvPr/>
          </p:nvSpPr>
          <p:spPr>
            <a:xfrm flipH="false" flipV="false" rot="0">
              <a:off x="0" y="0"/>
              <a:ext cx="18815" cy="3219641"/>
            </a:xfrm>
            <a:custGeom>
              <a:avLst/>
              <a:gdLst/>
              <a:ahLst/>
              <a:cxnLst/>
              <a:rect r="r" b="b" t="t" l="l"/>
              <a:pathLst>
                <a:path h="3219641" w="18815">
                  <a:moveTo>
                    <a:pt x="0" y="0"/>
                  </a:moveTo>
                  <a:lnTo>
                    <a:pt x="18815" y="0"/>
                  </a:lnTo>
                  <a:lnTo>
                    <a:pt x="18815" y="3219641"/>
                  </a:lnTo>
                  <a:lnTo>
                    <a:pt x="0" y="3219641"/>
                  </a:lnTo>
                  <a:close/>
                </a:path>
              </a:pathLst>
            </a:custGeom>
            <a:solidFill>
              <a:srgbClr val="0924A5"/>
            </a:solidFill>
          </p:spPr>
        </p:sp>
        <p:sp>
          <p:nvSpPr>
            <p:cNvPr name="TextBox 39" id="39"/>
            <p:cNvSpPr txBox="true"/>
            <p:nvPr/>
          </p:nvSpPr>
          <p:spPr>
            <a:xfrm>
              <a:off x="0" y="-28575"/>
              <a:ext cx="18815" cy="3248216"/>
            </a:xfrm>
            <a:prstGeom prst="rect">
              <a:avLst/>
            </a:prstGeom>
          </p:spPr>
          <p:txBody>
            <a:bodyPr anchor="ctr" rtlCol="false" tIns="50800" lIns="50800" bIns="50800" rIns="50800"/>
            <a:lstStyle/>
            <a:p>
              <a:pPr algn="ctr">
                <a:lnSpc>
                  <a:spcPts val="132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DAGixABjp9M</dc:identifier>
  <dcterms:modified xsi:type="dcterms:W3CDTF">2011-08-01T06:04:30Z</dcterms:modified>
  <cp:revision>1</cp:revision>
  <dc:title>PRESENTACION DEL PROYECTO Valora+.pptx.pptx</dc:title>
</cp:coreProperties>
</file>