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2.svg" ContentType="image/svg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893300" cy="6858000"/>
  <p:notesSz cx="6858000" cy="9144000"/>
  <p:embeddedFontLst>
    <p:embeddedFont>
      <p:font typeface="Arial Italics" panose="020B0502020202090204"/>
      <p:italic r:id="rId19"/>
    </p:embeddedFont>
    <p:embeddedFont>
      <p:font typeface="Arial Bold" panose="020B0802020202020204"/>
      <p:bold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6.fntdata"/><Relationship Id="rId23" Type="http://schemas.openxmlformats.org/officeDocument/2006/relationships/font" Target="fonts/font5.fntdata"/><Relationship Id="rId22" Type="http://schemas.openxmlformats.org/officeDocument/2006/relationships/font" Target="fonts/font4.fntdata"/><Relationship Id="rId21" Type="http://schemas.openxmlformats.org/officeDocument/2006/relationships/font" Target="fonts/font3.fntdata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  <a:endParaRPr lang="en-US"/>
          </a:p>
          <a:p>
            <a:r>
              <a:rPr lang="en-US"/>
              <a:t>null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  <a:endParaRPr lang="en-US"/>
          </a:p>
          <a:p>
            <a:r>
              <a:rPr lang="en-US"/>
              <a:t>null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  <a:endParaRPr lang="en-US"/>
          </a:p>
          <a:p>
            <a:r>
              <a:rPr lang="en-US"/>
              <a:t>null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  <a:endParaRPr lang="en-US"/>
          </a:p>
          <a:p>
            <a:r>
              <a:rPr lang="en-US"/>
              <a:t>null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  <a:endParaRPr lang="en-US"/>
          </a:p>
          <a:p>
            <a:r>
              <a:rPr lang="en-US"/>
              <a:t>null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  <a:endParaRPr lang="en-US"/>
          </a:p>
          <a:p>
            <a:r>
              <a:rPr lang="en-US"/>
              <a:t>null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  <a:endParaRPr lang="en-US"/>
          </a:p>
          <a:p>
            <a:r>
              <a:rPr lang="en-US"/>
              <a:t>null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  <a:endParaRPr lang="en-US"/>
          </a:p>
          <a:p>
            <a:r>
              <a:rPr lang="en-US"/>
              <a:t>null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  <a:endParaRPr lang="en-US"/>
          </a:p>
          <a:p>
            <a:r>
              <a:rPr lang="en-US"/>
              <a:t>null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sv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902825" cy="6858000"/>
          </a:xfrm>
          <a:custGeom>
            <a:avLst/>
            <a:gdLst/>
            <a:ahLst/>
            <a:cxnLst/>
            <a:rect l="l" t="t" r="r" b="b"/>
            <a:pathLst>
              <a:path w="9902825" h="6858000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08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1282022" h="198000">
                <a:moveTo>
                  <a:pt x="0" y="0"/>
                </a:moveTo>
                <a:lnTo>
                  <a:pt x="1282022" y="0"/>
                </a:lnTo>
                <a:lnTo>
                  <a:pt x="1282022" y="198000"/>
                </a:lnTo>
                <a:lnTo>
                  <a:pt x="0" y="19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265631" y="6141164"/>
            <a:ext cx="1371564" cy="450000"/>
          </a:xfrm>
          <a:custGeom>
            <a:avLst/>
            <a:gdLst/>
            <a:ahLst/>
            <a:cxnLst/>
            <a:rect l="l" t="t" r="r" b="b"/>
            <a:pathLst>
              <a:path w="1371564" h="450000">
                <a:moveTo>
                  <a:pt x="0" y="0"/>
                </a:moveTo>
                <a:lnTo>
                  <a:pt x="1371564" y="0"/>
                </a:lnTo>
                <a:lnTo>
                  <a:pt x="1371564" y="450000"/>
                </a:lnTo>
                <a:lnTo>
                  <a:pt x="0" y="450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50"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990000" y="4320000"/>
            <a:ext cx="5832526" cy="369332"/>
            <a:chOff x="0" y="0"/>
            <a:chExt cx="7776701" cy="4924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776701" cy="492443"/>
            </a:xfrm>
            <a:custGeom>
              <a:avLst/>
              <a:gdLst/>
              <a:ahLst/>
              <a:cxnLst/>
              <a:rect l="l" t="t" r="r" b="b"/>
              <a:pathLst>
                <a:path w="7776701" h="492443">
                  <a:moveTo>
                    <a:pt x="0" y="0"/>
                  </a:moveTo>
                  <a:lnTo>
                    <a:pt x="7776701" y="0"/>
                  </a:lnTo>
                  <a:lnTo>
                    <a:pt x="7776701" y="492443"/>
                  </a:lnTo>
                  <a:lnTo>
                    <a:pt x="0" y="4924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7776701" cy="54006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2880"/>
                </a:lnSpc>
              </a:pPr>
              <a:r>
                <a:rPr lang="en-US" sz="2400">
                  <a:solidFill>
                    <a:srgbClr val="1428A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AI COURSE</a:t>
              </a:r>
              <a:endParaRPr lang="en-US" sz="2400">
                <a:solidFill>
                  <a:srgbClr val="1428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724689" y="4320000"/>
            <a:ext cx="54000" cy="360000"/>
            <a:chOff x="0" y="0"/>
            <a:chExt cx="72000" cy="48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009" cy="480060"/>
            </a:xfrm>
            <a:custGeom>
              <a:avLst/>
              <a:gdLst/>
              <a:ahLst/>
              <a:cxnLst/>
              <a:rect l="l" t="t" r="r" b="b"/>
              <a:pathLst>
                <a:path w="72009" h="480060">
                  <a:moveTo>
                    <a:pt x="0" y="0"/>
                  </a:moveTo>
                  <a:lnTo>
                    <a:pt x="72009" y="0"/>
                  </a:lnTo>
                  <a:lnTo>
                    <a:pt x="72009" y="480060"/>
                  </a:lnTo>
                  <a:lnTo>
                    <a:pt x="0" y="480060"/>
                  </a:lnTo>
                  <a:close/>
                </a:path>
              </a:pathLst>
            </a:custGeom>
            <a:solidFill>
              <a:srgbClr val="1428A0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720000" y="2532123"/>
            <a:ext cx="6419031" cy="1719000"/>
            <a:chOff x="0" y="0"/>
            <a:chExt cx="8558708" cy="2292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558708" cy="2292000"/>
            </a:xfrm>
            <a:custGeom>
              <a:avLst/>
              <a:gdLst/>
              <a:ahLst/>
              <a:cxnLst/>
              <a:rect l="l" t="t" r="r" b="b"/>
              <a:pathLst>
                <a:path w="8558708" h="2292000">
                  <a:moveTo>
                    <a:pt x="0" y="0"/>
                  </a:moveTo>
                  <a:lnTo>
                    <a:pt x="8558708" y="0"/>
                  </a:lnTo>
                  <a:lnTo>
                    <a:pt x="8558708" y="2292000"/>
                  </a:lnTo>
                  <a:lnTo>
                    <a:pt x="0" y="2292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8558708" cy="23872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760"/>
                </a:lnSpc>
              </a:pPr>
              <a:r>
                <a:rPr lang="en-US" sz="48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Samsung Innovation Campus</a:t>
              </a:r>
              <a:endParaRPr lang="en-US" sz="4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902825" cy="6858000"/>
          </a:xfrm>
          <a:custGeom>
            <a:avLst/>
            <a:gdLst/>
            <a:ahLst/>
            <a:cxnLst/>
            <a:rect l="l" t="t" r="r" b="b"/>
            <a:pathLst>
              <a:path w="9902825" h="6858000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042" b="-1042"/>
            </a:stretch>
          </a:blipFill>
        </p:spPr>
      </p:sp>
      <p:sp>
        <p:nvSpPr>
          <p:cNvPr id="3" name="AutoShape 3"/>
          <p:cNvSpPr/>
          <p:nvPr/>
        </p:nvSpPr>
        <p:spPr>
          <a:xfrm rot="3634">
            <a:off x="444703" y="6424935"/>
            <a:ext cx="901024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0">
            <a:off x="449468" y="6498001"/>
            <a:ext cx="2888788" cy="169277"/>
            <a:chOff x="0" y="0"/>
            <a:chExt cx="3851717" cy="225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1717" cy="225703"/>
            </a:xfrm>
            <a:custGeom>
              <a:avLst/>
              <a:gdLst/>
              <a:ahLst/>
              <a:cxnLst/>
              <a:rect l="l" t="t" r="r" b="b"/>
              <a:pathLst>
                <a:path w="3851717" h="225703">
                  <a:moveTo>
                    <a:pt x="0" y="0"/>
                  </a:moveTo>
                  <a:lnTo>
                    <a:pt x="3851717" y="0"/>
                  </a:lnTo>
                  <a:lnTo>
                    <a:pt x="3851717" y="225703"/>
                  </a:lnTo>
                  <a:lnTo>
                    <a:pt x="0" y="22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3851717" cy="254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320"/>
                </a:lnSpc>
              </a:pPr>
              <a:r>
                <a:rPr lang="en-US" sz="11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Samsung Innovation Campus</a:t>
              </a:r>
              <a:endParaRPr lang="en-US" sz="11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6846857" y="6498001"/>
            <a:ext cx="2349500" cy="138499"/>
            <a:chOff x="0" y="0"/>
            <a:chExt cx="3132667" cy="1846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2667" cy="184665"/>
            </a:xfrm>
            <a:custGeom>
              <a:avLst/>
              <a:gdLst/>
              <a:ahLst/>
              <a:cxnLst/>
              <a:rect l="l" t="t" r="r" b="b"/>
              <a:pathLst>
                <a:path w="3132667" h="184665">
                  <a:moveTo>
                    <a:pt x="0" y="0"/>
                  </a:moveTo>
                  <a:lnTo>
                    <a:pt x="3132667" y="0"/>
                  </a:lnTo>
                  <a:lnTo>
                    <a:pt x="3132667" y="184665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132667" cy="2037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1080"/>
                </a:lnSpc>
              </a:pPr>
              <a:r>
                <a:rPr lang="en-US" sz="9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Project Name</a:t>
              </a:r>
              <a:endPara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528795" y="372007"/>
            <a:ext cx="4655039" cy="511556"/>
            <a:chOff x="0" y="0"/>
            <a:chExt cx="6206719" cy="6820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06719" cy="682075"/>
            </a:xfrm>
            <a:custGeom>
              <a:avLst/>
              <a:gdLst/>
              <a:ahLst/>
              <a:cxnLst/>
              <a:rect l="l" t="t" r="r" b="b"/>
              <a:pathLst>
                <a:path w="6206719" h="682075">
                  <a:moveTo>
                    <a:pt x="0" y="0"/>
                  </a:moveTo>
                  <a:lnTo>
                    <a:pt x="6206719" y="0"/>
                  </a:lnTo>
                  <a:lnTo>
                    <a:pt x="6206719" y="682075"/>
                  </a:lnTo>
                  <a:lnTo>
                    <a:pt x="0" y="6820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206719" cy="7392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Competencia</a:t>
              </a:r>
              <a:endParaRPr lang="en-US"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902825" cy="6858000"/>
          </a:xfrm>
          <a:custGeom>
            <a:avLst/>
            <a:gdLst/>
            <a:ahLst/>
            <a:cxnLst/>
            <a:rect l="l" t="t" r="r" b="b"/>
            <a:pathLst>
              <a:path w="9902825" h="6858000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042" b="-1042"/>
            </a:stretch>
          </a:blipFill>
        </p:spPr>
      </p:sp>
      <p:sp>
        <p:nvSpPr>
          <p:cNvPr id="3" name="AutoShape 3"/>
          <p:cNvSpPr/>
          <p:nvPr/>
        </p:nvSpPr>
        <p:spPr>
          <a:xfrm rot="3634">
            <a:off x="444703" y="6424935"/>
            <a:ext cx="901024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0">
            <a:off x="449468" y="6498001"/>
            <a:ext cx="2888788" cy="169277"/>
            <a:chOff x="0" y="0"/>
            <a:chExt cx="3851717" cy="225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1717" cy="225703"/>
            </a:xfrm>
            <a:custGeom>
              <a:avLst/>
              <a:gdLst/>
              <a:ahLst/>
              <a:cxnLst/>
              <a:rect l="l" t="t" r="r" b="b"/>
              <a:pathLst>
                <a:path w="3851717" h="225703">
                  <a:moveTo>
                    <a:pt x="0" y="0"/>
                  </a:moveTo>
                  <a:lnTo>
                    <a:pt x="3851717" y="0"/>
                  </a:lnTo>
                  <a:lnTo>
                    <a:pt x="3851717" y="225703"/>
                  </a:lnTo>
                  <a:lnTo>
                    <a:pt x="0" y="22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3851717" cy="254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320"/>
                </a:lnSpc>
              </a:pPr>
              <a:r>
                <a:rPr lang="en-US" sz="11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Samsung Innovation Campus</a:t>
              </a:r>
              <a:endParaRPr lang="en-US" sz="11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6846857" y="6498001"/>
            <a:ext cx="2349500" cy="138499"/>
            <a:chOff x="0" y="0"/>
            <a:chExt cx="3132667" cy="1846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2667" cy="184665"/>
            </a:xfrm>
            <a:custGeom>
              <a:avLst/>
              <a:gdLst/>
              <a:ahLst/>
              <a:cxnLst/>
              <a:rect l="l" t="t" r="r" b="b"/>
              <a:pathLst>
                <a:path w="3132667" h="184665">
                  <a:moveTo>
                    <a:pt x="0" y="0"/>
                  </a:moveTo>
                  <a:lnTo>
                    <a:pt x="3132667" y="0"/>
                  </a:lnTo>
                  <a:lnTo>
                    <a:pt x="3132667" y="184665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132667" cy="2037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1080"/>
                </a:lnSpc>
              </a:pPr>
              <a:r>
                <a:rPr lang="en-US" sz="9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Project Name</a:t>
              </a:r>
              <a:endPara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528795" y="372007"/>
            <a:ext cx="4655039" cy="511556"/>
            <a:chOff x="0" y="0"/>
            <a:chExt cx="6206719" cy="6820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06719" cy="682075"/>
            </a:xfrm>
            <a:custGeom>
              <a:avLst/>
              <a:gdLst/>
              <a:ahLst/>
              <a:cxnLst/>
              <a:rect l="l" t="t" r="r" b="b"/>
              <a:pathLst>
                <a:path w="6206719" h="682075">
                  <a:moveTo>
                    <a:pt x="0" y="0"/>
                  </a:moveTo>
                  <a:lnTo>
                    <a:pt x="6206719" y="0"/>
                  </a:lnTo>
                  <a:lnTo>
                    <a:pt x="6206719" y="682075"/>
                  </a:lnTo>
                  <a:lnTo>
                    <a:pt x="0" y="6820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206719" cy="7392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iImportancia y Relevancia</a:t>
              </a:r>
              <a:endParaRPr lang="en-US"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" y="4395"/>
            <a:ext cx="9899651" cy="6853605"/>
          </a:xfrm>
          <a:custGeom>
            <a:avLst/>
            <a:gdLst/>
            <a:ahLst/>
            <a:cxnLst/>
            <a:rect l="l" t="t" r="r" b="b"/>
            <a:pathLst>
              <a:path w="9899651" h="6853605">
                <a:moveTo>
                  <a:pt x="0" y="0"/>
                </a:moveTo>
                <a:lnTo>
                  <a:pt x="9899651" y="0"/>
                </a:lnTo>
                <a:lnTo>
                  <a:pt x="9899651" y="6853605"/>
                </a:lnTo>
                <a:lnTo>
                  <a:pt x="0" y="685360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2" y="0"/>
            <a:ext cx="9899651" cy="6858000"/>
            <a:chOff x="0" y="0"/>
            <a:chExt cx="13199535" cy="9144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199490" cy="9144000"/>
            </a:xfrm>
            <a:custGeom>
              <a:avLst/>
              <a:gdLst/>
              <a:ahLst/>
              <a:cxnLst/>
              <a:rect l="l" t="t" r="r" b="b"/>
              <a:pathLst>
                <a:path w="13199490" h="9144000">
                  <a:moveTo>
                    <a:pt x="0" y="0"/>
                  </a:moveTo>
                  <a:lnTo>
                    <a:pt x="13199490" y="0"/>
                  </a:lnTo>
                  <a:lnTo>
                    <a:pt x="13199490" y="9144000"/>
                  </a:lnTo>
                  <a:lnTo>
                    <a:pt x="0" y="9144000"/>
                  </a:lnTo>
                  <a:close/>
                </a:path>
              </a:pathLst>
            </a:custGeom>
            <a:solidFill>
              <a:srgbClr val="1428A0">
                <a:alpha val="80392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 rot="0">
            <a:off x="449468" y="5677032"/>
            <a:ext cx="9000714" cy="730969"/>
            <a:chOff x="0" y="0"/>
            <a:chExt cx="12000952" cy="9746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000952" cy="974625"/>
            </a:xfrm>
            <a:custGeom>
              <a:avLst/>
              <a:gdLst/>
              <a:ahLst/>
              <a:cxnLst/>
              <a:rect l="l" t="t" r="r" b="b"/>
              <a:pathLst>
                <a:path w="12000952" h="974625">
                  <a:moveTo>
                    <a:pt x="0" y="0"/>
                  </a:moveTo>
                  <a:lnTo>
                    <a:pt x="12000952" y="0"/>
                  </a:lnTo>
                  <a:lnTo>
                    <a:pt x="12000952" y="974625"/>
                  </a:lnTo>
                  <a:lnTo>
                    <a:pt x="0" y="9746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12000952" cy="10032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200"/>
                </a:lnSpc>
              </a:pPr>
              <a:r>
                <a:rPr lang="en-US" sz="1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ⓒ2021 SAMSUNG. All rights reserved.</a:t>
              </a:r>
              <a:endPara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algn="l">
                <a:lnSpc>
                  <a:spcPts val="1200"/>
                </a:lnSpc>
              </a:pPr>
              <a:r>
                <a:rPr lang="en-US" sz="1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Samsung Electronics Corporate Citizenship Office holds the copyright of book.</a:t>
              </a:r>
              <a:endPara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algn="l">
                <a:lnSpc>
                  <a:spcPts val="1200"/>
                </a:lnSpc>
              </a:pPr>
              <a:r>
                <a:rPr lang="en-US" sz="1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This book is a literary property protected by copyright law so reprint and reproduction without permission are prohibited. </a:t>
              </a:r>
              <a:endPara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algn="l">
                <a:lnSpc>
                  <a:spcPts val="1200"/>
                </a:lnSpc>
              </a:pPr>
              <a:r>
                <a:rPr lang="en-US" sz="10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To use this book other than the curriculum of Samsung innovation Campus or to use the entire or part of this book, you must receive written consent from copyright holder.</a:t>
              </a:r>
              <a:endParaRPr lang="en-US" sz="10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8" name="Freeform 8"/>
          <p:cNvSpPr/>
          <p:nvPr/>
        </p:nvSpPr>
        <p:spPr>
          <a:xfrm>
            <a:off x="3711822" y="3022951"/>
            <a:ext cx="2476006" cy="812098"/>
          </a:xfrm>
          <a:custGeom>
            <a:avLst/>
            <a:gdLst/>
            <a:ahLst/>
            <a:cxnLst/>
            <a:rect l="l" t="t" r="r" b="b"/>
            <a:pathLst>
              <a:path w="2476006" h="812098">
                <a:moveTo>
                  <a:pt x="0" y="0"/>
                </a:moveTo>
                <a:lnTo>
                  <a:pt x="2476006" y="0"/>
                </a:lnTo>
                <a:lnTo>
                  <a:pt x="2476006" y="812098"/>
                </a:lnTo>
                <a:lnTo>
                  <a:pt x="0" y="812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" r="-64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1290568" h="198000">
                <a:moveTo>
                  <a:pt x="0" y="0"/>
                </a:moveTo>
                <a:lnTo>
                  <a:pt x="1290568" y="0"/>
                </a:lnTo>
                <a:lnTo>
                  <a:pt x="1290568" y="198000"/>
                </a:lnTo>
                <a:lnTo>
                  <a:pt x="0" y="19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902825" cy="6858000"/>
          </a:xfrm>
          <a:custGeom>
            <a:avLst/>
            <a:gdLst/>
            <a:ahLst/>
            <a:cxnLst/>
            <a:rect l="l" t="t" r="r" b="b"/>
            <a:pathLst>
              <a:path w="9902825" h="6858000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2085"/>
            </a:stretch>
          </a:blipFill>
        </p:spPr>
      </p:sp>
      <p:sp>
        <p:nvSpPr>
          <p:cNvPr id="3" name="AutoShape 3"/>
          <p:cNvSpPr/>
          <p:nvPr/>
        </p:nvSpPr>
        <p:spPr>
          <a:xfrm rot="3634">
            <a:off x="444705" y="6424935"/>
            <a:ext cx="901024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0">
            <a:off x="449468" y="6498005"/>
            <a:ext cx="2888788" cy="169277"/>
            <a:chOff x="0" y="0"/>
            <a:chExt cx="3851717" cy="225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1717" cy="225703"/>
            </a:xfrm>
            <a:custGeom>
              <a:avLst/>
              <a:gdLst/>
              <a:ahLst/>
              <a:cxnLst/>
              <a:rect l="l" t="t" r="r" b="b"/>
              <a:pathLst>
                <a:path w="3851717" h="225703">
                  <a:moveTo>
                    <a:pt x="0" y="0"/>
                  </a:moveTo>
                  <a:lnTo>
                    <a:pt x="3851717" y="0"/>
                  </a:lnTo>
                  <a:lnTo>
                    <a:pt x="3851717" y="225703"/>
                  </a:lnTo>
                  <a:lnTo>
                    <a:pt x="0" y="22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3851717" cy="254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320"/>
                </a:lnSpc>
              </a:pPr>
              <a:r>
                <a:rPr lang="en-US" sz="11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Samsung Innovation Campus</a:t>
              </a:r>
              <a:endParaRPr lang="en-US" sz="11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719769" y="2095280"/>
            <a:ext cx="59989" cy="1759369"/>
            <a:chOff x="0" y="0"/>
            <a:chExt cx="79985" cy="23458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0010" cy="2345817"/>
            </a:xfrm>
            <a:custGeom>
              <a:avLst/>
              <a:gdLst/>
              <a:ahLst/>
              <a:cxnLst/>
              <a:rect l="l" t="t" r="r" b="b"/>
              <a:pathLst>
                <a:path w="80010" h="2345817">
                  <a:moveTo>
                    <a:pt x="0" y="0"/>
                  </a:moveTo>
                  <a:lnTo>
                    <a:pt x="80010" y="0"/>
                  </a:lnTo>
                  <a:lnTo>
                    <a:pt x="80010" y="2345817"/>
                  </a:lnTo>
                  <a:lnTo>
                    <a:pt x="0" y="2345817"/>
                  </a:lnTo>
                  <a:close/>
                </a:path>
              </a:pathLst>
            </a:custGeom>
            <a:solidFill>
              <a:srgbClr val="1428A0"/>
            </a:solidFill>
          </p:spPr>
        </p:sp>
      </p:grpSp>
      <p:grpSp>
        <p:nvGrpSpPr>
          <p:cNvPr id="9" name="Group 9"/>
          <p:cNvGrpSpPr/>
          <p:nvPr/>
        </p:nvGrpSpPr>
        <p:grpSpPr>
          <a:xfrm rot="0">
            <a:off x="719769" y="4157762"/>
            <a:ext cx="59989" cy="323165"/>
            <a:chOff x="0" y="0"/>
            <a:chExt cx="79985" cy="43088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0010" cy="430911"/>
            </a:xfrm>
            <a:custGeom>
              <a:avLst/>
              <a:gdLst/>
              <a:ahLst/>
              <a:cxnLst/>
              <a:rect l="l" t="t" r="r" b="b"/>
              <a:pathLst>
                <a:path w="80010" h="430911">
                  <a:moveTo>
                    <a:pt x="0" y="0"/>
                  </a:moveTo>
                  <a:lnTo>
                    <a:pt x="80010" y="0"/>
                  </a:lnTo>
                  <a:lnTo>
                    <a:pt x="80010" y="430911"/>
                  </a:lnTo>
                  <a:lnTo>
                    <a:pt x="0" y="430911"/>
                  </a:lnTo>
                  <a:close/>
                </a:path>
              </a:pathLst>
            </a:custGeom>
            <a:solidFill>
              <a:srgbClr val="1428A0"/>
            </a:solid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989683" y="4165452"/>
            <a:ext cx="2631915" cy="307777"/>
            <a:chOff x="0" y="0"/>
            <a:chExt cx="3509220" cy="4103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09220" cy="410369"/>
            </a:xfrm>
            <a:custGeom>
              <a:avLst/>
              <a:gdLst/>
              <a:ahLst/>
              <a:cxnLst/>
              <a:rect l="l" t="t" r="r" b="b"/>
              <a:pathLst>
                <a:path w="3509220" h="410369">
                  <a:moveTo>
                    <a:pt x="0" y="0"/>
                  </a:moveTo>
                  <a:lnTo>
                    <a:pt x="3509220" y="0"/>
                  </a:lnTo>
                  <a:lnTo>
                    <a:pt x="3509220" y="410369"/>
                  </a:lnTo>
                  <a:lnTo>
                    <a:pt x="0" y="4103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3509220" cy="45799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1428A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AI COURSE</a:t>
              </a:r>
              <a:endParaRPr lang="en-US" sz="2000">
                <a:solidFill>
                  <a:srgbClr val="1428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974725" y="2315279"/>
            <a:ext cx="7572925" cy="1329506"/>
            <a:chOff x="0" y="0"/>
            <a:chExt cx="10097233" cy="17726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097233" cy="1772675"/>
            </a:xfrm>
            <a:custGeom>
              <a:avLst/>
              <a:gdLst/>
              <a:ahLst/>
              <a:cxnLst/>
              <a:rect l="l" t="t" r="r" b="b"/>
              <a:pathLst>
                <a:path w="10097233" h="1772675">
                  <a:moveTo>
                    <a:pt x="0" y="0"/>
                  </a:moveTo>
                  <a:lnTo>
                    <a:pt x="10097233" y="0"/>
                  </a:lnTo>
                  <a:lnTo>
                    <a:pt x="10097233" y="1772675"/>
                  </a:lnTo>
                  <a:lnTo>
                    <a:pt x="0" y="1772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0097233" cy="1858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280"/>
                </a:lnSpc>
              </a:pPr>
              <a:r>
                <a:rPr lang="en-US" sz="4400" i="1">
                  <a:solidFill>
                    <a:srgbClr val="000000"/>
                  </a:solidFill>
                  <a:latin typeface="Arial Italics" panose="020B0502020202090204"/>
                  <a:ea typeface="Arial Italics" panose="020B0502020202090204"/>
                  <a:cs typeface="Arial Italics" panose="020B0502020202090204"/>
                  <a:sym typeface="Arial Italics" panose="020B0502020202090204"/>
                </a:rPr>
                <a:t>CodedHealth</a:t>
              </a:r>
              <a:endParaRPr lang="en-US" sz="4400" i="1">
                <a:solidFill>
                  <a:srgbClr val="000000"/>
                </a:solidFill>
                <a:latin typeface="Arial Italics" panose="020B0502020202090204"/>
                <a:ea typeface="Arial Italics" panose="020B0502020202090204"/>
                <a:cs typeface="Arial Italics" panose="020B0502020202090204"/>
                <a:sym typeface="Arial Italics" panose="020B0502020202090204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945929" y="3375343"/>
            <a:ext cx="5479711" cy="307340"/>
            <a:chOff x="0" y="0"/>
            <a:chExt cx="7306281" cy="40978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306281" cy="409787"/>
            </a:xfrm>
            <a:custGeom>
              <a:avLst/>
              <a:gdLst/>
              <a:ahLst/>
              <a:cxnLst/>
              <a:rect l="l" t="t" r="r" b="b"/>
              <a:pathLst>
                <a:path w="7306281" h="409787">
                  <a:moveTo>
                    <a:pt x="0" y="0"/>
                  </a:moveTo>
                  <a:lnTo>
                    <a:pt x="7306281" y="0"/>
                  </a:lnTo>
                  <a:lnTo>
                    <a:pt x="7306281" y="409787"/>
                  </a:lnTo>
                  <a:lnTo>
                    <a:pt x="0" y="4097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7306281" cy="45741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2400"/>
                </a:lnSpc>
              </a:pPr>
              <a:r>
                <a:rPr lang="en-US" sz="2000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Educando</a:t>
              </a:r>
              <a:endParaRPr lang="en-US" sz="20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902825" cy="6858000"/>
          </a:xfrm>
          <a:custGeom>
            <a:avLst/>
            <a:gdLst/>
            <a:ahLst/>
            <a:cxnLst/>
            <a:rect l="l" t="t" r="r" b="b"/>
            <a:pathLst>
              <a:path w="9902825" h="6858000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042" b="-1042"/>
            </a:stretch>
          </a:blipFill>
        </p:spPr>
      </p:sp>
      <p:sp>
        <p:nvSpPr>
          <p:cNvPr id="3" name="AutoShape 3"/>
          <p:cNvSpPr/>
          <p:nvPr/>
        </p:nvSpPr>
        <p:spPr>
          <a:xfrm rot="3634">
            <a:off x="444703" y="6424935"/>
            <a:ext cx="901024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0">
            <a:off x="449468" y="6498001"/>
            <a:ext cx="2888788" cy="169277"/>
            <a:chOff x="0" y="0"/>
            <a:chExt cx="3851717" cy="225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1717" cy="225703"/>
            </a:xfrm>
            <a:custGeom>
              <a:avLst/>
              <a:gdLst/>
              <a:ahLst/>
              <a:cxnLst/>
              <a:rect l="l" t="t" r="r" b="b"/>
              <a:pathLst>
                <a:path w="3851717" h="225703">
                  <a:moveTo>
                    <a:pt x="0" y="0"/>
                  </a:moveTo>
                  <a:lnTo>
                    <a:pt x="3851717" y="0"/>
                  </a:lnTo>
                  <a:lnTo>
                    <a:pt x="3851717" y="225703"/>
                  </a:lnTo>
                  <a:lnTo>
                    <a:pt x="0" y="22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3851717" cy="254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320"/>
                </a:lnSpc>
              </a:pPr>
              <a:r>
                <a:rPr lang="en-US" sz="11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Samsung Innovation Campus</a:t>
              </a:r>
              <a:endParaRPr lang="en-US" sz="11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6836803" y="6498001"/>
            <a:ext cx="2359554" cy="139092"/>
            <a:chOff x="0" y="0"/>
            <a:chExt cx="3132667" cy="1846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2667" cy="184665"/>
            </a:xfrm>
            <a:custGeom>
              <a:avLst/>
              <a:gdLst/>
              <a:ahLst/>
              <a:cxnLst/>
              <a:rect l="l" t="t" r="r" b="b"/>
              <a:pathLst>
                <a:path w="3132667" h="184665">
                  <a:moveTo>
                    <a:pt x="0" y="0"/>
                  </a:moveTo>
                  <a:lnTo>
                    <a:pt x="3132667" y="0"/>
                  </a:lnTo>
                  <a:lnTo>
                    <a:pt x="3132667" y="184665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132667" cy="2037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1080"/>
                </a:lnSpc>
              </a:pPr>
              <a:r>
                <a:rPr lang="en-US" sz="9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Project Name</a:t>
              </a:r>
              <a:endPara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528795" y="372007"/>
            <a:ext cx="4655039" cy="427078"/>
            <a:chOff x="0" y="0"/>
            <a:chExt cx="6206719" cy="56943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06719" cy="569437"/>
            </a:xfrm>
            <a:custGeom>
              <a:avLst/>
              <a:gdLst/>
              <a:ahLst/>
              <a:cxnLst/>
              <a:rect l="l" t="t" r="r" b="b"/>
              <a:pathLst>
                <a:path w="6206719" h="569437">
                  <a:moveTo>
                    <a:pt x="0" y="0"/>
                  </a:moveTo>
                  <a:lnTo>
                    <a:pt x="6206719" y="0"/>
                  </a:lnTo>
                  <a:lnTo>
                    <a:pt x="6206719" y="569437"/>
                  </a:lnTo>
                  <a:lnTo>
                    <a:pt x="0" y="5694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206719" cy="62658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Parámetros proyecto</a:t>
              </a:r>
              <a:endParaRPr lang="en-US"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668376" y="2490804"/>
            <a:ext cx="4209993" cy="274679"/>
            <a:chOff x="0" y="0"/>
            <a:chExt cx="5613324" cy="36623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13324" cy="366239"/>
            </a:xfrm>
            <a:custGeom>
              <a:avLst/>
              <a:gdLst/>
              <a:ahLst/>
              <a:cxnLst/>
              <a:rect l="l" t="t" r="r" b="b"/>
              <a:pathLst>
                <a:path w="5613324" h="366239">
                  <a:moveTo>
                    <a:pt x="0" y="0"/>
                  </a:moveTo>
                  <a:lnTo>
                    <a:pt x="5613324" y="0"/>
                  </a:lnTo>
                  <a:lnTo>
                    <a:pt x="5613324" y="366239"/>
                  </a:lnTo>
                  <a:lnTo>
                    <a:pt x="0" y="366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13324" cy="40433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3F3F3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Planteamiento</a:t>
              </a:r>
              <a:endPara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485498" y="2481993"/>
            <a:ext cx="36000" cy="252000"/>
            <a:chOff x="0" y="0"/>
            <a:chExt cx="48000" cy="336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8006" cy="336042"/>
            </a:xfrm>
            <a:custGeom>
              <a:avLst/>
              <a:gdLst/>
              <a:ahLst/>
              <a:cxnLst/>
              <a:rect l="l" t="t" r="r" b="b"/>
              <a:pathLst>
                <a:path w="48006" h="336042">
                  <a:moveTo>
                    <a:pt x="0" y="0"/>
                  </a:moveTo>
                  <a:lnTo>
                    <a:pt x="48006" y="0"/>
                  </a:lnTo>
                  <a:lnTo>
                    <a:pt x="4800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grpSp>
        <p:nvGrpSpPr>
          <p:cNvPr id="18" name="Group 18"/>
          <p:cNvGrpSpPr/>
          <p:nvPr/>
        </p:nvGrpSpPr>
        <p:grpSpPr>
          <a:xfrm rot="0">
            <a:off x="1464992" y="2898756"/>
            <a:ext cx="3409056" cy="213719"/>
            <a:chOff x="0" y="0"/>
            <a:chExt cx="4545408" cy="28495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545408" cy="284959"/>
            </a:xfrm>
            <a:custGeom>
              <a:avLst/>
              <a:gdLst/>
              <a:ahLst/>
              <a:cxnLst/>
              <a:rect l="l" t="t" r="r" b="b"/>
              <a:pathLst>
                <a:path w="4545408" h="284959">
                  <a:moveTo>
                    <a:pt x="0" y="0"/>
                  </a:moveTo>
                  <a:lnTo>
                    <a:pt x="4545408" y="0"/>
                  </a:lnTo>
                  <a:lnTo>
                    <a:pt x="4545408" y="284959"/>
                  </a:lnTo>
                  <a:lnTo>
                    <a:pt x="0" y="2849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4545408" cy="31353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168910" lvl="1" indent="-84455" algn="l">
                <a:lnSpc>
                  <a:spcPts val="1680"/>
                </a:lnSpc>
                <a:buFont typeface="Arial" panose="020B0604020202020204"/>
                <a:buChar char="•"/>
              </a:pPr>
              <a:r>
                <a:rPr lang="en-US" sz="1400">
                  <a:solidFill>
                    <a:srgbClr val="193EB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Problema a resolver</a:t>
              </a:r>
              <a:endParaRPr lang="en-US" sz="1400">
                <a:solidFill>
                  <a:srgbClr val="193EB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668376" y="3255962"/>
            <a:ext cx="4203153" cy="274679"/>
            <a:chOff x="0" y="0"/>
            <a:chExt cx="5604204" cy="36623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604204" cy="366239"/>
            </a:xfrm>
            <a:custGeom>
              <a:avLst/>
              <a:gdLst/>
              <a:ahLst/>
              <a:cxnLst/>
              <a:rect l="l" t="t" r="r" b="b"/>
              <a:pathLst>
                <a:path w="5604204" h="366239">
                  <a:moveTo>
                    <a:pt x="0" y="0"/>
                  </a:moveTo>
                  <a:lnTo>
                    <a:pt x="5604204" y="0"/>
                  </a:lnTo>
                  <a:lnTo>
                    <a:pt x="5604204" y="366239"/>
                  </a:lnTo>
                  <a:lnTo>
                    <a:pt x="0" y="366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5604204" cy="40433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3F3F3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Objetivos</a:t>
              </a:r>
              <a:endPara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485498" y="3250571"/>
            <a:ext cx="36000" cy="252000"/>
            <a:chOff x="0" y="0"/>
            <a:chExt cx="48000" cy="336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8006" cy="336042"/>
            </a:xfrm>
            <a:custGeom>
              <a:avLst/>
              <a:gdLst/>
              <a:ahLst/>
              <a:cxnLst/>
              <a:rect l="l" t="t" r="r" b="b"/>
              <a:pathLst>
                <a:path w="48006" h="336042">
                  <a:moveTo>
                    <a:pt x="0" y="0"/>
                  </a:moveTo>
                  <a:lnTo>
                    <a:pt x="48006" y="0"/>
                  </a:lnTo>
                  <a:lnTo>
                    <a:pt x="4800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grpSp>
        <p:nvGrpSpPr>
          <p:cNvPr id="26" name="Group 26"/>
          <p:cNvGrpSpPr/>
          <p:nvPr/>
        </p:nvGrpSpPr>
        <p:grpSpPr>
          <a:xfrm rot="0">
            <a:off x="1464992" y="3667334"/>
            <a:ext cx="3433896" cy="427079"/>
            <a:chOff x="0" y="0"/>
            <a:chExt cx="4578528" cy="56943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4578528" cy="569439"/>
            </a:xfrm>
            <a:custGeom>
              <a:avLst/>
              <a:gdLst/>
              <a:ahLst/>
              <a:cxnLst/>
              <a:rect l="l" t="t" r="r" b="b"/>
              <a:pathLst>
                <a:path w="4578528" h="569439">
                  <a:moveTo>
                    <a:pt x="0" y="0"/>
                  </a:moveTo>
                  <a:lnTo>
                    <a:pt x="4578528" y="0"/>
                  </a:lnTo>
                  <a:lnTo>
                    <a:pt x="4578528" y="569439"/>
                  </a:lnTo>
                  <a:lnTo>
                    <a:pt x="0" y="5694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28575"/>
              <a:ext cx="4578528" cy="59801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168910" lvl="1" indent="-84455" algn="l">
                <a:lnSpc>
                  <a:spcPts val="1680"/>
                </a:lnSpc>
                <a:buFont typeface="Arial" panose="020B0604020202020204"/>
                <a:buChar char="•"/>
              </a:pPr>
              <a:r>
                <a:rPr lang="en-US" sz="1400">
                  <a:solidFill>
                    <a:srgbClr val="193EB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Meta hacia la cual se dirigen las acciones del proyecto</a:t>
              </a:r>
              <a:endParaRPr lang="en-US" sz="1400">
                <a:solidFill>
                  <a:srgbClr val="193EB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647592" y="4312223"/>
            <a:ext cx="4213953" cy="274679"/>
            <a:chOff x="0" y="0"/>
            <a:chExt cx="5618604" cy="36623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5618604" cy="366239"/>
            </a:xfrm>
            <a:custGeom>
              <a:avLst/>
              <a:gdLst/>
              <a:ahLst/>
              <a:cxnLst/>
              <a:rect l="l" t="t" r="r" b="b"/>
              <a:pathLst>
                <a:path w="5618604" h="366239">
                  <a:moveTo>
                    <a:pt x="0" y="0"/>
                  </a:moveTo>
                  <a:lnTo>
                    <a:pt x="5618604" y="0"/>
                  </a:lnTo>
                  <a:lnTo>
                    <a:pt x="5618604" y="366239"/>
                  </a:lnTo>
                  <a:lnTo>
                    <a:pt x="0" y="366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5618604" cy="40433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3F3F3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Herramientas</a:t>
              </a:r>
              <a:endPara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464715" y="4301433"/>
            <a:ext cx="36000" cy="252000"/>
            <a:chOff x="0" y="0"/>
            <a:chExt cx="48000" cy="3360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48006" cy="336042"/>
            </a:xfrm>
            <a:custGeom>
              <a:avLst/>
              <a:gdLst/>
              <a:ahLst/>
              <a:cxnLst/>
              <a:rect l="l" t="t" r="r" b="b"/>
              <a:pathLst>
                <a:path w="48006" h="336042">
                  <a:moveTo>
                    <a:pt x="0" y="0"/>
                  </a:moveTo>
                  <a:lnTo>
                    <a:pt x="48006" y="0"/>
                  </a:lnTo>
                  <a:lnTo>
                    <a:pt x="4800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grpSp>
        <p:nvGrpSpPr>
          <p:cNvPr id="34" name="Group 34"/>
          <p:cNvGrpSpPr/>
          <p:nvPr/>
        </p:nvGrpSpPr>
        <p:grpSpPr>
          <a:xfrm rot="0">
            <a:off x="1444209" y="4718196"/>
            <a:ext cx="3430296" cy="427079"/>
            <a:chOff x="0" y="0"/>
            <a:chExt cx="4573728" cy="569439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4573728" cy="569439"/>
            </a:xfrm>
            <a:custGeom>
              <a:avLst/>
              <a:gdLst/>
              <a:ahLst/>
              <a:cxnLst/>
              <a:rect l="l" t="t" r="r" b="b"/>
              <a:pathLst>
                <a:path w="4573728" h="569439">
                  <a:moveTo>
                    <a:pt x="0" y="0"/>
                  </a:moveTo>
                  <a:lnTo>
                    <a:pt x="4573728" y="0"/>
                  </a:lnTo>
                  <a:lnTo>
                    <a:pt x="4573728" y="569439"/>
                  </a:lnTo>
                  <a:lnTo>
                    <a:pt x="0" y="5694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28575"/>
              <a:ext cx="4573728" cy="59801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168910" lvl="1" indent="-84455" algn="l">
                <a:lnSpc>
                  <a:spcPts val="1680"/>
                </a:lnSpc>
                <a:buFont typeface="Arial" panose="020B0604020202020204"/>
                <a:buChar char="•"/>
              </a:pPr>
              <a:r>
                <a:rPr lang="en-US" sz="1400">
                  <a:solidFill>
                    <a:srgbClr val="193EB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Usadas en el desarrollo del proyecto (Arquitectura)</a:t>
              </a:r>
              <a:endParaRPr lang="en-US" sz="1400">
                <a:solidFill>
                  <a:srgbClr val="193EB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5287502" y="1698060"/>
            <a:ext cx="4213953" cy="274679"/>
            <a:chOff x="0" y="0"/>
            <a:chExt cx="5618604" cy="366239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5618604" cy="366239"/>
            </a:xfrm>
            <a:custGeom>
              <a:avLst/>
              <a:gdLst/>
              <a:ahLst/>
              <a:cxnLst/>
              <a:rect l="l" t="t" r="r" b="b"/>
              <a:pathLst>
                <a:path w="5618604" h="366239">
                  <a:moveTo>
                    <a:pt x="0" y="0"/>
                  </a:moveTo>
                  <a:lnTo>
                    <a:pt x="5618604" y="0"/>
                  </a:lnTo>
                  <a:lnTo>
                    <a:pt x="5618604" y="366239"/>
                  </a:lnTo>
                  <a:lnTo>
                    <a:pt x="0" y="366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5618604" cy="40433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3F3F3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Competencia</a:t>
              </a:r>
              <a:endPara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0" name="Group 40"/>
          <p:cNvGrpSpPr/>
          <p:nvPr/>
        </p:nvGrpSpPr>
        <p:grpSpPr>
          <a:xfrm rot="0">
            <a:off x="5104625" y="1687272"/>
            <a:ext cx="36000" cy="252000"/>
            <a:chOff x="0" y="0"/>
            <a:chExt cx="48000" cy="3360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48006" cy="336042"/>
            </a:xfrm>
            <a:custGeom>
              <a:avLst/>
              <a:gdLst/>
              <a:ahLst/>
              <a:cxnLst/>
              <a:rect l="l" t="t" r="r" b="b"/>
              <a:pathLst>
                <a:path w="48006" h="336042">
                  <a:moveTo>
                    <a:pt x="0" y="0"/>
                  </a:moveTo>
                  <a:lnTo>
                    <a:pt x="48006" y="0"/>
                  </a:lnTo>
                  <a:lnTo>
                    <a:pt x="4800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grpSp>
        <p:nvGrpSpPr>
          <p:cNvPr id="42" name="Group 42"/>
          <p:cNvGrpSpPr/>
          <p:nvPr/>
        </p:nvGrpSpPr>
        <p:grpSpPr>
          <a:xfrm rot="0">
            <a:off x="6084119" y="2104035"/>
            <a:ext cx="3424176" cy="213718"/>
            <a:chOff x="0" y="0"/>
            <a:chExt cx="4565568" cy="284957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4565568" cy="284957"/>
            </a:xfrm>
            <a:custGeom>
              <a:avLst/>
              <a:gdLst/>
              <a:ahLst/>
              <a:cxnLst/>
              <a:rect l="l" t="t" r="r" b="b"/>
              <a:pathLst>
                <a:path w="4565568" h="284957">
                  <a:moveTo>
                    <a:pt x="0" y="0"/>
                  </a:moveTo>
                  <a:lnTo>
                    <a:pt x="4565568" y="0"/>
                  </a:lnTo>
                  <a:lnTo>
                    <a:pt x="4565568" y="284957"/>
                  </a:lnTo>
                  <a:lnTo>
                    <a:pt x="0" y="284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28575"/>
              <a:ext cx="4565568" cy="3135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168910" lvl="1" indent="-84455" algn="l">
                <a:lnSpc>
                  <a:spcPts val="1680"/>
                </a:lnSpc>
                <a:buFont typeface="Arial" panose="020B0604020202020204"/>
                <a:buChar char="•"/>
              </a:pPr>
              <a:r>
                <a:rPr lang="en-US" sz="1400">
                  <a:solidFill>
                    <a:srgbClr val="193EB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Mejoras respecto a otras personas</a:t>
              </a:r>
              <a:endParaRPr lang="en-US" sz="1400">
                <a:solidFill>
                  <a:srgbClr val="193EB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45" name="Group 45"/>
          <p:cNvGrpSpPr/>
          <p:nvPr/>
        </p:nvGrpSpPr>
        <p:grpSpPr>
          <a:xfrm rot="0">
            <a:off x="4886386" y="1636524"/>
            <a:ext cx="36000" cy="4140518"/>
            <a:chOff x="0" y="0"/>
            <a:chExt cx="48000" cy="5520691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48006" cy="5520690"/>
            </a:xfrm>
            <a:custGeom>
              <a:avLst/>
              <a:gdLst/>
              <a:ahLst/>
              <a:cxnLst/>
              <a:rect l="l" t="t" r="r" b="b"/>
              <a:pathLst>
                <a:path w="48006" h="5520690">
                  <a:moveTo>
                    <a:pt x="0" y="0"/>
                  </a:moveTo>
                  <a:lnTo>
                    <a:pt x="48006" y="0"/>
                  </a:lnTo>
                  <a:lnTo>
                    <a:pt x="48006" y="5520690"/>
                  </a:lnTo>
                  <a:lnTo>
                    <a:pt x="0" y="55206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grpSp>
        <p:nvGrpSpPr>
          <p:cNvPr id="47" name="Group 47"/>
          <p:cNvGrpSpPr/>
          <p:nvPr/>
        </p:nvGrpSpPr>
        <p:grpSpPr>
          <a:xfrm rot="0">
            <a:off x="5323502" y="2554812"/>
            <a:ext cx="4206393" cy="274678"/>
            <a:chOff x="0" y="0"/>
            <a:chExt cx="5608524" cy="366237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5608524" cy="366237"/>
            </a:xfrm>
            <a:custGeom>
              <a:avLst/>
              <a:gdLst/>
              <a:ahLst/>
              <a:cxnLst/>
              <a:rect l="l" t="t" r="r" b="b"/>
              <a:pathLst>
                <a:path w="5608524" h="366237">
                  <a:moveTo>
                    <a:pt x="0" y="0"/>
                  </a:moveTo>
                  <a:lnTo>
                    <a:pt x="5608524" y="0"/>
                  </a:lnTo>
                  <a:lnTo>
                    <a:pt x="5608524" y="366237"/>
                  </a:lnTo>
                  <a:lnTo>
                    <a:pt x="0" y="3662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38100"/>
              <a:ext cx="5608524" cy="40433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3F3F3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Importancia y Relevancia del Proyecto</a:t>
              </a:r>
              <a:endPara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0" name="Group 50"/>
          <p:cNvGrpSpPr/>
          <p:nvPr/>
        </p:nvGrpSpPr>
        <p:grpSpPr>
          <a:xfrm rot="0">
            <a:off x="5140625" y="2547801"/>
            <a:ext cx="36000" cy="252000"/>
            <a:chOff x="0" y="0"/>
            <a:chExt cx="48000" cy="3360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48006" cy="336042"/>
            </a:xfrm>
            <a:custGeom>
              <a:avLst/>
              <a:gdLst/>
              <a:ahLst/>
              <a:cxnLst/>
              <a:rect l="l" t="t" r="r" b="b"/>
              <a:pathLst>
                <a:path w="48006" h="336042">
                  <a:moveTo>
                    <a:pt x="0" y="0"/>
                  </a:moveTo>
                  <a:lnTo>
                    <a:pt x="48006" y="0"/>
                  </a:lnTo>
                  <a:lnTo>
                    <a:pt x="4800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grpSp>
        <p:nvGrpSpPr>
          <p:cNvPr id="52" name="Group 52"/>
          <p:cNvGrpSpPr/>
          <p:nvPr/>
        </p:nvGrpSpPr>
        <p:grpSpPr>
          <a:xfrm rot="0">
            <a:off x="6120119" y="2964564"/>
            <a:ext cx="3426336" cy="861774"/>
            <a:chOff x="0" y="0"/>
            <a:chExt cx="4568448" cy="1149032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4568448" cy="1149032"/>
            </a:xfrm>
            <a:custGeom>
              <a:avLst/>
              <a:gdLst/>
              <a:ahLst/>
              <a:cxnLst/>
              <a:rect l="l" t="t" r="r" b="b"/>
              <a:pathLst>
                <a:path w="4568448" h="1149032">
                  <a:moveTo>
                    <a:pt x="0" y="0"/>
                  </a:moveTo>
                  <a:lnTo>
                    <a:pt x="4568448" y="0"/>
                  </a:lnTo>
                  <a:lnTo>
                    <a:pt x="4568448" y="1149032"/>
                  </a:lnTo>
                  <a:lnTo>
                    <a:pt x="0" y="11490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-28575"/>
              <a:ext cx="4568448" cy="117760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168910" lvl="1" indent="-84455" algn="l">
                <a:lnSpc>
                  <a:spcPts val="1680"/>
                </a:lnSpc>
                <a:buFont typeface="Arial" panose="020B0604020202020204"/>
                <a:buChar char="•"/>
              </a:pPr>
              <a:r>
                <a:rPr lang="en-US" sz="1400">
                  <a:solidFill>
                    <a:srgbClr val="193EB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¿Por qué este proyecto es relevente e importante para la comunidad? ¿Qué les hizo querer desarrollar esta aplicación?</a:t>
              </a:r>
              <a:endParaRPr lang="en-US" sz="1400">
                <a:solidFill>
                  <a:srgbClr val="193EB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55" name="Group 55"/>
          <p:cNvGrpSpPr/>
          <p:nvPr/>
        </p:nvGrpSpPr>
        <p:grpSpPr>
          <a:xfrm rot="0">
            <a:off x="613354" y="5381149"/>
            <a:ext cx="4220793" cy="274679"/>
            <a:chOff x="0" y="0"/>
            <a:chExt cx="5627724" cy="366239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5627724" cy="366239"/>
            </a:xfrm>
            <a:custGeom>
              <a:avLst/>
              <a:gdLst/>
              <a:ahLst/>
              <a:cxnLst/>
              <a:rect l="l" t="t" r="r" b="b"/>
              <a:pathLst>
                <a:path w="5627724" h="366239">
                  <a:moveTo>
                    <a:pt x="0" y="0"/>
                  </a:moveTo>
                  <a:lnTo>
                    <a:pt x="5627724" y="0"/>
                  </a:lnTo>
                  <a:lnTo>
                    <a:pt x="5627724" y="366239"/>
                  </a:lnTo>
                  <a:lnTo>
                    <a:pt x="0" y="3662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-38100"/>
              <a:ext cx="5627724" cy="40433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3F3F3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Demostración </a:t>
              </a:r>
              <a:r>
                <a:rPr lang="en-US" sz="1800" b="1">
                  <a:solidFill>
                    <a:srgbClr val="3F3F3F"/>
                  </a:solidFill>
                  <a:latin typeface="Arial Bold" panose="020B0802020202020204"/>
                  <a:ea typeface="Arial Bold" panose="020B0802020202020204"/>
                  <a:cs typeface="Arial Bold" panose="020B0802020202020204"/>
                  <a:sym typeface="Arial Bold" panose="020B0802020202020204"/>
                </a:rPr>
                <a:t>(2min)</a:t>
              </a:r>
              <a:endParaRPr lang="en-US" sz="1800" b="1">
                <a:solidFill>
                  <a:srgbClr val="3F3F3F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endParaRPr>
            </a:p>
          </p:txBody>
        </p:sp>
      </p:grpSp>
      <p:grpSp>
        <p:nvGrpSpPr>
          <p:cNvPr id="58" name="Group 58"/>
          <p:cNvGrpSpPr/>
          <p:nvPr/>
        </p:nvGrpSpPr>
        <p:grpSpPr>
          <a:xfrm rot="0">
            <a:off x="430477" y="5366940"/>
            <a:ext cx="36000" cy="252000"/>
            <a:chOff x="0" y="0"/>
            <a:chExt cx="48000" cy="336000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48006" cy="336042"/>
            </a:xfrm>
            <a:custGeom>
              <a:avLst/>
              <a:gdLst/>
              <a:ahLst/>
              <a:cxnLst/>
              <a:rect l="l" t="t" r="r" b="b"/>
              <a:pathLst>
                <a:path w="48006" h="336042">
                  <a:moveTo>
                    <a:pt x="0" y="0"/>
                  </a:moveTo>
                  <a:lnTo>
                    <a:pt x="48006" y="0"/>
                  </a:lnTo>
                  <a:lnTo>
                    <a:pt x="4800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grpSp>
        <p:nvGrpSpPr>
          <p:cNvPr id="60" name="Group 60"/>
          <p:cNvGrpSpPr/>
          <p:nvPr/>
        </p:nvGrpSpPr>
        <p:grpSpPr>
          <a:xfrm rot="0">
            <a:off x="1409971" y="5783703"/>
            <a:ext cx="3450814" cy="427079"/>
            <a:chOff x="0" y="0"/>
            <a:chExt cx="4601085" cy="569439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4601085" cy="569439"/>
            </a:xfrm>
            <a:custGeom>
              <a:avLst/>
              <a:gdLst/>
              <a:ahLst/>
              <a:cxnLst/>
              <a:rect l="l" t="t" r="r" b="b"/>
              <a:pathLst>
                <a:path w="4601085" h="569439">
                  <a:moveTo>
                    <a:pt x="0" y="0"/>
                  </a:moveTo>
                  <a:lnTo>
                    <a:pt x="4601085" y="0"/>
                  </a:lnTo>
                  <a:lnTo>
                    <a:pt x="4601085" y="569439"/>
                  </a:lnTo>
                  <a:lnTo>
                    <a:pt x="0" y="5694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0" y="-28575"/>
              <a:ext cx="4601085" cy="598014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168910" lvl="1" indent="-84455" algn="l">
                <a:lnSpc>
                  <a:spcPts val="1680"/>
                </a:lnSpc>
                <a:buFont typeface="Arial" panose="020B0604020202020204"/>
                <a:buChar char="•"/>
              </a:pPr>
              <a:r>
                <a:rPr lang="en-US" sz="1400">
                  <a:solidFill>
                    <a:srgbClr val="193EB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Breve explicación del resultado del proyecto, </a:t>
              </a:r>
              <a:r>
                <a:rPr lang="en-US" sz="1400" b="1">
                  <a:solidFill>
                    <a:srgbClr val="193EB0"/>
                  </a:solidFill>
                  <a:latin typeface="Arial Bold" panose="020B0802020202020204"/>
                  <a:ea typeface="Arial Bold" panose="020B0802020202020204"/>
                  <a:cs typeface="Arial Bold" panose="020B0802020202020204"/>
                  <a:sym typeface="Arial Bold" panose="020B0802020202020204"/>
                </a:rPr>
                <a:t>en tiempo real</a:t>
              </a:r>
              <a:endParaRPr lang="en-US" sz="1400" b="1">
                <a:solidFill>
                  <a:srgbClr val="193EB0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endParaRPr>
            </a:p>
          </p:txBody>
        </p:sp>
      </p:grpSp>
      <p:grpSp>
        <p:nvGrpSpPr>
          <p:cNvPr id="63" name="Group 63"/>
          <p:cNvGrpSpPr/>
          <p:nvPr/>
        </p:nvGrpSpPr>
        <p:grpSpPr>
          <a:xfrm rot="0">
            <a:off x="690887" y="1688004"/>
            <a:ext cx="4204593" cy="274678"/>
            <a:chOff x="0" y="0"/>
            <a:chExt cx="5606124" cy="366237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5606124" cy="366237"/>
            </a:xfrm>
            <a:custGeom>
              <a:avLst/>
              <a:gdLst/>
              <a:ahLst/>
              <a:cxnLst/>
              <a:rect l="l" t="t" r="r" b="b"/>
              <a:pathLst>
                <a:path w="5606124" h="366237">
                  <a:moveTo>
                    <a:pt x="0" y="0"/>
                  </a:moveTo>
                  <a:lnTo>
                    <a:pt x="5606124" y="0"/>
                  </a:lnTo>
                  <a:lnTo>
                    <a:pt x="5606124" y="366237"/>
                  </a:lnTo>
                  <a:lnTo>
                    <a:pt x="0" y="3662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0" y="-38100"/>
              <a:ext cx="5606124" cy="40433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3F3F3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Team</a:t>
              </a:r>
              <a:endParaRPr lang="en-US" sz="1800">
                <a:solidFill>
                  <a:srgbClr val="3F3F3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6" name="Group 66"/>
          <p:cNvGrpSpPr/>
          <p:nvPr/>
        </p:nvGrpSpPr>
        <p:grpSpPr>
          <a:xfrm rot="0">
            <a:off x="508010" y="1681893"/>
            <a:ext cx="36000" cy="252000"/>
            <a:chOff x="0" y="0"/>
            <a:chExt cx="48000" cy="336000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48006" cy="336042"/>
            </a:xfrm>
            <a:custGeom>
              <a:avLst/>
              <a:gdLst/>
              <a:ahLst/>
              <a:cxnLst/>
              <a:rect l="l" t="t" r="r" b="b"/>
              <a:pathLst>
                <a:path w="48006" h="336042">
                  <a:moveTo>
                    <a:pt x="0" y="0"/>
                  </a:moveTo>
                  <a:lnTo>
                    <a:pt x="48006" y="0"/>
                  </a:lnTo>
                  <a:lnTo>
                    <a:pt x="48006" y="336042"/>
                  </a:lnTo>
                  <a:lnTo>
                    <a:pt x="0" y="336042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grpSp>
        <p:nvGrpSpPr>
          <p:cNvPr id="68" name="Group 68"/>
          <p:cNvGrpSpPr/>
          <p:nvPr/>
        </p:nvGrpSpPr>
        <p:grpSpPr>
          <a:xfrm rot="0">
            <a:off x="1487504" y="2098656"/>
            <a:ext cx="3413734" cy="213718"/>
            <a:chOff x="0" y="0"/>
            <a:chExt cx="4551645" cy="284957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4551645" cy="284957"/>
            </a:xfrm>
            <a:custGeom>
              <a:avLst/>
              <a:gdLst/>
              <a:ahLst/>
              <a:cxnLst/>
              <a:rect l="l" t="t" r="r" b="b"/>
              <a:pathLst>
                <a:path w="4551645" h="284957">
                  <a:moveTo>
                    <a:pt x="0" y="0"/>
                  </a:moveTo>
                  <a:lnTo>
                    <a:pt x="4551645" y="0"/>
                  </a:lnTo>
                  <a:lnTo>
                    <a:pt x="4551645" y="284957"/>
                  </a:lnTo>
                  <a:lnTo>
                    <a:pt x="0" y="284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0" name="TextBox 70"/>
            <p:cNvSpPr txBox="1"/>
            <p:nvPr/>
          </p:nvSpPr>
          <p:spPr>
            <a:xfrm>
              <a:off x="0" y="-28575"/>
              <a:ext cx="4551645" cy="3135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168910" lvl="1" indent="-84455" algn="l">
                <a:lnSpc>
                  <a:spcPts val="1680"/>
                </a:lnSpc>
                <a:buFont typeface="Arial" panose="020B0604020202020204"/>
                <a:buChar char="•"/>
              </a:pPr>
              <a:r>
                <a:rPr lang="en-US" sz="1400">
                  <a:solidFill>
                    <a:srgbClr val="193EB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Presentación del equipo</a:t>
              </a:r>
              <a:endParaRPr lang="en-US" sz="1400">
                <a:solidFill>
                  <a:srgbClr val="193EB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1" name="Group 71"/>
          <p:cNvGrpSpPr/>
          <p:nvPr/>
        </p:nvGrpSpPr>
        <p:grpSpPr>
          <a:xfrm rot="0">
            <a:off x="8227153" y="6071148"/>
            <a:ext cx="1221518" cy="213718"/>
            <a:chOff x="0" y="0"/>
            <a:chExt cx="1628691" cy="284957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1628691" cy="284957"/>
            </a:xfrm>
            <a:custGeom>
              <a:avLst/>
              <a:gdLst/>
              <a:ahLst/>
              <a:cxnLst/>
              <a:rect l="l" t="t" r="r" b="b"/>
              <a:pathLst>
                <a:path w="1628691" h="284957">
                  <a:moveTo>
                    <a:pt x="0" y="0"/>
                  </a:moveTo>
                  <a:lnTo>
                    <a:pt x="1628691" y="0"/>
                  </a:lnTo>
                  <a:lnTo>
                    <a:pt x="1628691" y="284957"/>
                  </a:lnTo>
                  <a:lnTo>
                    <a:pt x="0" y="2849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3" name="TextBox 73"/>
            <p:cNvSpPr txBox="1"/>
            <p:nvPr/>
          </p:nvSpPr>
          <p:spPr>
            <a:xfrm>
              <a:off x="0" y="-28575"/>
              <a:ext cx="1628691" cy="313532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680"/>
                </a:lnSpc>
              </a:pPr>
              <a:r>
                <a:rPr lang="en-US" sz="1400">
                  <a:solidFill>
                    <a:srgbClr val="193EB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MINUTOS</a:t>
              </a:r>
              <a:endParaRPr lang="en-US" sz="1400">
                <a:solidFill>
                  <a:srgbClr val="193EB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4" name="Group 74"/>
          <p:cNvGrpSpPr/>
          <p:nvPr/>
        </p:nvGrpSpPr>
        <p:grpSpPr>
          <a:xfrm rot="0">
            <a:off x="8227153" y="4546788"/>
            <a:ext cx="1797698" cy="1524358"/>
            <a:chOff x="0" y="0"/>
            <a:chExt cx="2396931" cy="2032477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2396931" cy="2032477"/>
            </a:xfrm>
            <a:custGeom>
              <a:avLst/>
              <a:gdLst/>
              <a:ahLst/>
              <a:cxnLst/>
              <a:rect l="l" t="t" r="r" b="b"/>
              <a:pathLst>
                <a:path w="2396931" h="2032477">
                  <a:moveTo>
                    <a:pt x="0" y="0"/>
                  </a:moveTo>
                  <a:lnTo>
                    <a:pt x="2396931" y="0"/>
                  </a:lnTo>
                  <a:lnTo>
                    <a:pt x="2396931" y="2032477"/>
                  </a:lnTo>
                  <a:lnTo>
                    <a:pt x="0" y="20324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6" name="TextBox 76"/>
            <p:cNvSpPr txBox="1"/>
            <p:nvPr/>
          </p:nvSpPr>
          <p:spPr>
            <a:xfrm>
              <a:off x="0" y="-190500"/>
              <a:ext cx="2396931" cy="2222977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2000"/>
                </a:lnSpc>
              </a:pPr>
              <a:r>
                <a:rPr lang="en-US" sz="10000">
                  <a:solidFill>
                    <a:srgbClr val="193EB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5</a:t>
              </a:r>
              <a:endParaRPr lang="en-US" sz="10000">
                <a:solidFill>
                  <a:srgbClr val="193EB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902825" cy="6858000"/>
          </a:xfrm>
          <a:custGeom>
            <a:avLst/>
            <a:gdLst/>
            <a:ahLst/>
            <a:cxnLst/>
            <a:rect l="l" t="t" r="r" b="b"/>
            <a:pathLst>
              <a:path w="9902825" h="6858000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042" b="-1042"/>
            </a:stretch>
          </a:blipFill>
        </p:spPr>
      </p:sp>
      <p:sp>
        <p:nvSpPr>
          <p:cNvPr id="3" name="AutoShape 3"/>
          <p:cNvSpPr/>
          <p:nvPr/>
        </p:nvSpPr>
        <p:spPr>
          <a:xfrm rot="3634">
            <a:off x="444703" y="6424935"/>
            <a:ext cx="901024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0">
            <a:off x="449468" y="6498001"/>
            <a:ext cx="2888788" cy="169277"/>
            <a:chOff x="0" y="0"/>
            <a:chExt cx="3851717" cy="225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1717" cy="225703"/>
            </a:xfrm>
            <a:custGeom>
              <a:avLst/>
              <a:gdLst/>
              <a:ahLst/>
              <a:cxnLst/>
              <a:rect l="l" t="t" r="r" b="b"/>
              <a:pathLst>
                <a:path w="3851717" h="225703">
                  <a:moveTo>
                    <a:pt x="0" y="0"/>
                  </a:moveTo>
                  <a:lnTo>
                    <a:pt x="3851717" y="0"/>
                  </a:lnTo>
                  <a:lnTo>
                    <a:pt x="3851717" y="225703"/>
                  </a:lnTo>
                  <a:lnTo>
                    <a:pt x="0" y="22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3851717" cy="254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320"/>
                </a:lnSpc>
              </a:pPr>
              <a:r>
                <a:rPr lang="en-US" sz="11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Samsung Innovation Campus</a:t>
              </a:r>
              <a:endParaRPr lang="en-US" sz="11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6846857" y="6498001"/>
            <a:ext cx="2349500" cy="138499"/>
            <a:chOff x="0" y="0"/>
            <a:chExt cx="3132667" cy="1846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2667" cy="184665"/>
            </a:xfrm>
            <a:custGeom>
              <a:avLst/>
              <a:gdLst/>
              <a:ahLst/>
              <a:cxnLst/>
              <a:rect l="l" t="t" r="r" b="b"/>
              <a:pathLst>
                <a:path w="3132667" h="184665">
                  <a:moveTo>
                    <a:pt x="0" y="0"/>
                  </a:moveTo>
                  <a:lnTo>
                    <a:pt x="3132667" y="0"/>
                  </a:lnTo>
                  <a:lnTo>
                    <a:pt x="3132667" y="184665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132667" cy="2037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1080"/>
                </a:lnSpc>
              </a:pPr>
              <a:r>
                <a:rPr lang="en-US" sz="9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Project Name</a:t>
              </a:r>
              <a:endPara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528795" y="372007"/>
            <a:ext cx="4655039" cy="511556"/>
            <a:chOff x="0" y="0"/>
            <a:chExt cx="6206719" cy="6820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06719" cy="682075"/>
            </a:xfrm>
            <a:custGeom>
              <a:avLst/>
              <a:gdLst/>
              <a:ahLst/>
              <a:cxnLst/>
              <a:rect l="l" t="t" r="r" b="b"/>
              <a:pathLst>
                <a:path w="6206719" h="682075">
                  <a:moveTo>
                    <a:pt x="0" y="0"/>
                  </a:moveTo>
                  <a:lnTo>
                    <a:pt x="6206719" y="0"/>
                  </a:lnTo>
                  <a:lnTo>
                    <a:pt x="6206719" y="682075"/>
                  </a:lnTo>
                  <a:lnTo>
                    <a:pt x="0" y="6820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206719" cy="7392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Conociendo al Equipo</a:t>
              </a:r>
              <a:endParaRPr lang="en-US"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685800" y="1297755"/>
            <a:ext cx="8769144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Educando esta conformado por las prometedoras y brillantes mentes que buscan liderar soluciones eficaces a través de las tecnologías que la cuarta revolución industrial ofrece, tal es el caso de la Inteligencia Artificial que ponemos a disposicion de las empresas en este proyecto.</a:t>
            </a:r>
            <a:endParaRPr lang="en-US" sz="18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4" name="Group 14"/>
          <p:cNvGrpSpPr/>
          <p:nvPr/>
        </p:nvGrpSpPr>
        <p:grpSpPr>
          <a:xfrm rot="0">
            <a:off x="528795" y="2588248"/>
            <a:ext cx="8681880" cy="3196339"/>
            <a:chOff x="0" y="0"/>
            <a:chExt cx="11575840" cy="426178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575840" cy="4261785"/>
            </a:xfrm>
            <a:custGeom>
              <a:avLst/>
              <a:gdLst/>
              <a:ahLst/>
              <a:cxnLst/>
              <a:rect l="l" t="t" r="r" b="b"/>
              <a:pathLst>
                <a:path w="11575840" h="4261785">
                  <a:moveTo>
                    <a:pt x="0" y="0"/>
                  </a:moveTo>
                  <a:lnTo>
                    <a:pt x="11575840" y="0"/>
                  </a:lnTo>
                  <a:lnTo>
                    <a:pt x="11575840" y="4261785"/>
                  </a:lnTo>
                  <a:lnTo>
                    <a:pt x="0" y="426178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11575840" cy="436656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ctr">
                <a:lnSpc>
                  <a:spcPts val="3095"/>
                </a:lnSpc>
              </a:pPr>
              <a:r>
                <a:rPr lang="en-US" sz="2000" b="1">
                  <a:solidFill>
                    <a:srgbClr val="262626"/>
                  </a:solidFill>
                  <a:latin typeface="Arial Bold" panose="020B0802020202020204"/>
                  <a:ea typeface="Arial Bold" panose="020B0802020202020204"/>
                  <a:cs typeface="Arial Bold" panose="020B0802020202020204"/>
                  <a:sym typeface="Arial Bold" panose="020B0802020202020204"/>
                </a:rPr>
                <a:t>Educando</a:t>
              </a:r>
              <a:endParaRPr lang="en-US" sz="2000" b="1">
                <a:solidFill>
                  <a:srgbClr val="262626"/>
                </a:solidFill>
                <a:latin typeface="Arial Bold" panose="020B0802020202020204"/>
                <a:ea typeface="Arial Bold" panose="020B0802020202020204"/>
                <a:cs typeface="Arial Bold" panose="020B0802020202020204"/>
                <a:sym typeface="Arial Bold" panose="020B0802020202020204"/>
              </a:endParaRPr>
            </a:p>
            <a:p>
              <a:pPr algn="l">
                <a:lnSpc>
                  <a:spcPts val="2475"/>
                </a:lnSpc>
              </a:pPr>
              <a:r>
                <a:rPr lang="en-US" sz="1600">
                  <a:solidFill>
                    <a:srgbClr val="262626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Está conformado por:</a:t>
              </a:r>
              <a:endParaRPr lang="en-US" sz="16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193040" lvl="1" indent="-96520" algn="l">
                <a:lnSpc>
                  <a:spcPts val="2055"/>
                </a:lnSpc>
                <a:buFont typeface="Arial" panose="020B0604020202020204"/>
                <a:buChar char="•"/>
              </a:pPr>
              <a:r>
                <a:rPr lang="en-US" sz="1600">
                  <a:solidFill>
                    <a:srgbClr val="262626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Vilic Ayala Sandoval </a:t>
              </a:r>
              <a:endParaRPr lang="en-US" sz="16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193040" lvl="1" indent="-96520" algn="l">
                <a:lnSpc>
                  <a:spcPts val="2055"/>
                </a:lnSpc>
                <a:buFont typeface="Arial" panose="020B0604020202020204"/>
                <a:buChar char="•"/>
              </a:pPr>
              <a:r>
                <a:rPr lang="en-US" sz="1600">
                  <a:solidFill>
                    <a:srgbClr val="262626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Moisés Isaac Molina Corado</a:t>
              </a:r>
              <a:endParaRPr lang="en-US" sz="16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193040" lvl="1" indent="-96520" algn="l">
                <a:lnSpc>
                  <a:spcPts val="2055"/>
                </a:lnSpc>
                <a:buFont typeface="Arial" panose="020B0604020202020204"/>
                <a:buChar char="•"/>
              </a:pPr>
              <a:r>
                <a:rPr lang="en-US" sz="1600">
                  <a:solidFill>
                    <a:srgbClr val="262626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Carlos Fernando Pacheco Castro</a:t>
              </a:r>
              <a:endParaRPr lang="en-US" sz="16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193040" lvl="1" indent="-96520" algn="l">
                <a:lnSpc>
                  <a:spcPts val="2055"/>
                </a:lnSpc>
                <a:buFont typeface="Arial" panose="020B0604020202020204"/>
                <a:buChar char="•"/>
              </a:pPr>
              <a:r>
                <a:rPr lang="en-US" sz="1600">
                  <a:solidFill>
                    <a:srgbClr val="262626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Tania Sofía Franco Flamenco</a:t>
              </a:r>
              <a:endParaRPr lang="en-US" sz="16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193040" lvl="1" indent="-96520" algn="l">
                <a:lnSpc>
                  <a:spcPts val="2055"/>
                </a:lnSpc>
                <a:buFont typeface="Arial" panose="020B0604020202020204"/>
                <a:buChar char="•"/>
              </a:pPr>
              <a:r>
                <a:rPr lang="en-US" sz="1600">
                  <a:solidFill>
                    <a:srgbClr val="262626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Gabriel Armando Duran Cárcamo</a:t>
              </a:r>
              <a:endParaRPr lang="en-US" sz="1600">
                <a:solidFill>
                  <a:srgbClr val="26262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193040" lvl="1" indent="-96520" algn="l">
                <a:lnSpc>
                  <a:spcPts val="2475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902825" cy="6858000"/>
          </a:xfrm>
          <a:custGeom>
            <a:avLst/>
            <a:gdLst/>
            <a:ahLst/>
            <a:cxnLst/>
            <a:rect l="l" t="t" r="r" b="b"/>
            <a:pathLst>
              <a:path w="9902825" h="6858000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042" b="-1042"/>
            </a:stretch>
          </a:blipFill>
        </p:spPr>
      </p:sp>
      <p:sp>
        <p:nvSpPr>
          <p:cNvPr id="3" name="AutoShape 3"/>
          <p:cNvSpPr/>
          <p:nvPr/>
        </p:nvSpPr>
        <p:spPr>
          <a:xfrm rot="3634">
            <a:off x="444703" y="6424935"/>
            <a:ext cx="901024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0">
            <a:off x="449468" y="6498001"/>
            <a:ext cx="2888788" cy="169277"/>
            <a:chOff x="0" y="0"/>
            <a:chExt cx="3851717" cy="225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1717" cy="225703"/>
            </a:xfrm>
            <a:custGeom>
              <a:avLst/>
              <a:gdLst/>
              <a:ahLst/>
              <a:cxnLst/>
              <a:rect l="l" t="t" r="r" b="b"/>
              <a:pathLst>
                <a:path w="3851717" h="225703">
                  <a:moveTo>
                    <a:pt x="0" y="0"/>
                  </a:moveTo>
                  <a:lnTo>
                    <a:pt x="3851717" y="0"/>
                  </a:lnTo>
                  <a:lnTo>
                    <a:pt x="3851717" y="225703"/>
                  </a:lnTo>
                  <a:lnTo>
                    <a:pt x="0" y="22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3851717" cy="254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320"/>
                </a:lnSpc>
              </a:pPr>
              <a:r>
                <a:rPr lang="en-US" sz="11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Samsung Innovation Campus</a:t>
              </a:r>
              <a:endParaRPr lang="en-US" sz="11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6846857" y="6498001"/>
            <a:ext cx="2349500" cy="138499"/>
            <a:chOff x="0" y="0"/>
            <a:chExt cx="3132667" cy="1846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2667" cy="184665"/>
            </a:xfrm>
            <a:custGeom>
              <a:avLst/>
              <a:gdLst/>
              <a:ahLst/>
              <a:cxnLst/>
              <a:rect l="l" t="t" r="r" b="b"/>
              <a:pathLst>
                <a:path w="3132667" h="184665">
                  <a:moveTo>
                    <a:pt x="0" y="0"/>
                  </a:moveTo>
                  <a:lnTo>
                    <a:pt x="3132667" y="0"/>
                  </a:lnTo>
                  <a:lnTo>
                    <a:pt x="3132667" y="184665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132667" cy="2037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1080"/>
                </a:lnSpc>
              </a:pPr>
              <a:r>
                <a:rPr lang="en-US" sz="9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Project Name</a:t>
              </a:r>
              <a:endPara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528795" y="372007"/>
            <a:ext cx="4655039" cy="511556"/>
            <a:chOff x="0" y="0"/>
            <a:chExt cx="6206719" cy="6820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06719" cy="682075"/>
            </a:xfrm>
            <a:custGeom>
              <a:avLst/>
              <a:gdLst/>
              <a:ahLst/>
              <a:cxnLst/>
              <a:rect l="l" t="t" r="r" b="b"/>
              <a:pathLst>
                <a:path w="6206719" h="682075">
                  <a:moveTo>
                    <a:pt x="0" y="0"/>
                  </a:moveTo>
                  <a:lnTo>
                    <a:pt x="6206719" y="0"/>
                  </a:lnTo>
                  <a:lnTo>
                    <a:pt x="6206719" y="682075"/>
                  </a:lnTo>
                  <a:lnTo>
                    <a:pt x="0" y="6820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206719" cy="7392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Planteamiento</a:t>
              </a:r>
              <a:endParaRPr lang="en-US"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902825" cy="6858000"/>
          </a:xfrm>
          <a:custGeom>
            <a:avLst/>
            <a:gdLst/>
            <a:ahLst/>
            <a:cxnLst/>
            <a:rect l="l" t="t" r="r" b="b"/>
            <a:pathLst>
              <a:path w="9902825" h="6858000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042" b="-1042"/>
            </a:stretch>
          </a:blipFill>
        </p:spPr>
      </p:sp>
      <p:sp>
        <p:nvSpPr>
          <p:cNvPr id="3" name="AutoShape 3"/>
          <p:cNvSpPr/>
          <p:nvPr/>
        </p:nvSpPr>
        <p:spPr>
          <a:xfrm rot="3634">
            <a:off x="444703" y="6424935"/>
            <a:ext cx="901024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0">
            <a:off x="449468" y="6498001"/>
            <a:ext cx="2888788" cy="169277"/>
            <a:chOff x="0" y="0"/>
            <a:chExt cx="3851717" cy="225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1717" cy="225703"/>
            </a:xfrm>
            <a:custGeom>
              <a:avLst/>
              <a:gdLst/>
              <a:ahLst/>
              <a:cxnLst/>
              <a:rect l="l" t="t" r="r" b="b"/>
              <a:pathLst>
                <a:path w="3851717" h="225703">
                  <a:moveTo>
                    <a:pt x="0" y="0"/>
                  </a:moveTo>
                  <a:lnTo>
                    <a:pt x="3851717" y="0"/>
                  </a:lnTo>
                  <a:lnTo>
                    <a:pt x="3851717" y="225703"/>
                  </a:lnTo>
                  <a:lnTo>
                    <a:pt x="0" y="22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3851717" cy="254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320"/>
                </a:lnSpc>
              </a:pPr>
              <a:r>
                <a:rPr lang="en-US" sz="11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Samsung Innovation Campus</a:t>
              </a:r>
              <a:endParaRPr lang="en-US" sz="11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6846857" y="6498001"/>
            <a:ext cx="2349500" cy="138499"/>
            <a:chOff x="0" y="0"/>
            <a:chExt cx="3132667" cy="1846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2667" cy="184665"/>
            </a:xfrm>
            <a:custGeom>
              <a:avLst/>
              <a:gdLst/>
              <a:ahLst/>
              <a:cxnLst/>
              <a:rect l="l" t="t" r="r" b="b"/>
              <a:pathLst>
                <a:path w="3132667" h="184665">
                  <a:moveTo>
                    <a:pt x="0" y="0"/>
                  </a:moveTo>
                  <a:lnTo>
                    <a:pt x="3132667" y="0"/>
                  </a:lnTo>
                  <a:lnTo>
                    <a:pt x="3132667" y="184665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132667" cy="2037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1080"/>
                </a:lnSpc>
              </a:pPr>
              <a:r>
                <a:rPr lang="en-US" sz="9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Project Name</a:t>
              </a:r>
              <a:endPara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528795" y="372007"/>
            <a:ext cx="4655039" cy="511556"/>
            <a:chOff x="0" y="0"/>
            <a:chExt cx="6206719" cy="6820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06719" cy="682075"/>
            </a:xfrm>
            <a:custGeom>
              <a:avLst/>
              <a:gdLst/>
              <a:ahLst/>
              <a:cxnLst/>
              <a:rect l="l" t="t" r="r" b="b"/>
              <a:pathLst>
                <a:path w="6206719" h="682075">
                  <a:moveTo>
                    <a:pt x="0" y="0"/>
                  </a:moveTo>
                  <a:lnTo>
                    <a:pt x="6206719" y="0"/>
                  </a:lnTo>
                  <a:lnTo>
                    <a:pt x="6206719" y="682075"/>
                  </a:lnTo>
                  <a:lnTo>
                    <a:pt x="0" y="6820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206719" cy="7392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Objetivos</a:t>
              </a:r>
              <a:endParaRPr lang="en-US"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 rot="0">
            <a:off x="453493" y="1324694"/>
            <a:ext cx="3007020" cy="1897489"/>
            <a:chOff x="0" y="0"/>
            <a:chExt cx="4009360" cy="2529985"/>
          </a:xfrm>
        </p:grpSpPr>
        <p:sp>
          <p:nvSpPr>
            <p:cNvPr id="14" name="Freeform 14"/>
            <p:cNvSpPr/>
            <p:nvPr/>
          </p:nvSpPr>
          <p:spPr>
            <a:xfrm>
              <a:off x="16891" y="17018"/>
              <a:ext cx="3975481" cy="2495931"/>
            </a:xfrm>
            <a:custGeom>
              <a:avLst/>
              <a:gdLst/>
              <a:ahLst/>
              <a:cxnLst/>
              <a:rect l="l" t="t" r="r" b="b"/>
              <a:pathLst>
                <a:path w="3975481" h="2495931">
                  <a:moveTo>
                    <a:pt x="0" y="249555"/>
                  </a:moveTo>
                  <a:cubicBezTo>
                    <a:pt x="0" y="111760"/>
                    <a:pt x="112268" y="0"/>
                    <a:pt x="250825" y="0"/>
                  </a:cubicBezTo>
                  <a:lnTo>
                    <a:pt x="3724656" y="0"/>
                  </a:lnTo>
                  <a:cubicBezTo>
                    <a:pt x="3863213" y="0"/>
                    <a:pt x="3975481" y="111760"/>
                    <a:pt x="3975481" y="249555"/>
                  </a:cubicBezTo>
                  <a:lnTo>
                    <a:pt x="3975481" y="2246376"/>
                  </a:lnTo>
                  <a:cubicBezTo>
                    <a:pt x="3975481" y="2384171"/>
                    <a:pt x="3863213" y="2495931"/>
                    <a:pt x="3724656" y="2495931"/>
                  </a:cubicBezTo>
                  <a:lnTo>
                    <a:pt x="250952" y="2495931"/>
                  </a:lnTo>
                  <a:cubicBezTo>
                    <a:pt x="112395" y="2495931"/>
                    <a:pt x="127" y="2384171"/>
                    <a:pt x="127" y="2246376"/>
                  </a:cubicBezTo>
                  <a:close/>
                </a:path>
              </a:pathLst>
            </a:custGeom>
            <a:solidFill>
              <a:srgbClr val="1429A0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4009390" cy="2529967"/>
            </a:xfrm>
            <a:custGeom>
              <a:avLst/>
              <a:gdLst/>
              <a:ahLst/>
              <a:cxnLst/>
              <a:rect l="l" t="t" r="r" b="b"/>
              <a:pathLst>
                <a:path w="4009390" h="2529967">
                  <a:moveTo>
                    <a:pt x="0" y="266573"/>
                  </a:moveTo>
                  <a:cubicBezTo>
                    <a:pt x="0" y="119253"/>
                    <a:pt x="120015" y="0"/>
                    <a:pt x="267843" y="0"/>
                  </a:cubicBezTo>
                  <a:lnTo>
                    <a:pt x="3741547" y="0"/>
                  </a:lnTo>
                  <a:lnTo>
                    <a:pt x="3741547" y="16891"/>
                  </a:lnTo>
                  <a:lnTo>
                    <a:pt x="3741547" y="0"/>
                  </a:lnTo>
                  <a:cubicBezTo>
                    <a:pt x="3889375" y="0"/>
                    <a:pt x="4009390" y="119253"/>
                    <a:pt x="4009390" y="266573"/>
                  </a:cubicBezTo>
                  <a:lnTo>
                    <a:pt x="3992499" y="266573"/>
                  </a:lnTo>
                  <a:lnTo>
                    <a:pt x="4009390" y="266573"/>
                  </a:lnTo>
                  <a:lnTo>
                    <a:pt x="4009390" y="2263394"/>
                  </a:lnTo>
                  <a:lnTo>
                    <a:pt x="3992499" y="2263394"/>
                  </a:lnTo>
                  <a:lnTo>
                    <a:pt x="4009390" y="2263394"/>
                  </a:lnTo>
                  <a:cubicBezTo>
                    <a:pt x="4009390" y="2410714"/>
                    <a:pt x="3889375" y="2529967"/>
                    <a:pt x="3741547" y="2529967"/>
                  </a:cubicBezTo>
                  <a:lnTo>
                    <a:pt x="3741547" y="2513076"/>
                  </a:lnTo>
                  <a:lnTo>
                    <a:pt x="3741547" y="2529967"/>
                  </a:lnTo>
                  <a:lnTo>
                    <a:pt x="267843" y="2529967"/>
                  </a:lnTo>
                  <a:lnTo>
                    <a:pt x="267843" y="2513076"/>
                  </a:lnTo>
                  <a:lnTo>
                    <a:pt x="267843" y="2529967"/>
                  </a:lnTo>
                  <a:cubicBezTo>
                    <a:pt x="120015" y="2529967"/>
                    <a:pt x="0" y="2410714"/>
                    <a:pt x="0" y="2263394"/>
                  </a:cubicBezTo>
                  <a:lnTo>
                    <a:pt x="0" y="266573"/>
                  </a:lnTo>
                  <a:lnTo>
                    <a:pt x="16891" y="266573"/>
                  </a:lnTo>
                  <a:lnTo>
                    <a:pt x="0" y="266573"/>
                  </a:lnTo>
                  <a:moveTo>
                    <a:pt x="33909" y="266573"/>
                  </a:moveTo>
                  <a:lnTo>
                    <a:pt x="33909" y="2263394"/>
                  </a:lnTo>
                  <a:lnTo>
                    <a:pt x="16891" y="2263394"/>
                  </a:lnTo>
                  <a:lnTo>
                    <a:pt x="33909" y="2263394"/>
                  </a:lnTo>
                  <a:cubicBezTo>
                    <a:pt x="33909" y="2391791"/>
                    <a:pt x="138557" y="2496058"/>
                    <a:pt x="267843" y="2496058"/>
                  </a:cubicBezTo>
                  <a:lnTo>
                    <a:pt x="3741547" y="2496058"/>
                  </a:lnTo>
                  <a:cubicBezTo>
                    <a:pt x="3870833" y="2496058"/>
                    <a:pt x="3975481" y="2391791"/>
                    <a:pt x="3975481" y="2263394"/>
                  </a:cubicBezTo>
                  <a:lnTo>
                    <a:pt x="3975481" y="266573"/>
                  </a:lnTo>
                  <a:cubicBezTo>
                    <a:pt x="3975481" y="138176"/>
                    <a:pt x="3870833" y="33909"/>
                    <a:pt x="3741547" y="33909"/>
                  </a:cubicBezTo>
                  <a:lnTo>
                    <a:pt x="267843" y="33909"/>
                  </a:lnTo>
                  <a:lnTo>
                    <a:pt x="267843" y="16891"/>
                  </a:lnTo>
                  <a:lnTo>
                    <a:pt x="267843" y="33909"/>
                  </a:lnTo>
                  <a:cubicBezTo>
                    <a:pt x="138557" y="33909"/>
                    <a:pt x="33909" y="138176"/>
                    <a:pt x="33909" y="26657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 rot="0">
            <a:off x="516263" y="1387463"/>
            <a:ext cx="2881481" cy="1771950"/>
            <a:chOff x="0" y="0"/>
            <a:chExt cx="3841975" cy="23626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841975" cy="2362600"/>
            </a:xfrm>
            <a:custGeom>
              <a:avLst/>
              <a:gdLst/>
              <a:ahLst/>
              <a:cxnLst/>
              <a:rect l="l" t="t" r="r" b="b"/>
              <a:pathLst>
                <a:path w="3841975" h="2362600">
                  <a:moveTo>
                    <a:pt x="0" y="0"/>
                  </a:moveTo>
                  <a:lnTo>
                    <a:pt x="3841975" y="0"/>
                  </a:lnTo>
                  <a:lnTo>
                    <a:pt x="3841975" y="2362600"/>
                  </a:lnTo>
                  <a:lnTo>
                    <a:pt x="0" y="2362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3841975" cy="2381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3779941" y="1324694"/>
            <a:ext cx="3609035" cy="1897489"/>
            <a:chOff x="0" y="0"/>
            <a:chExt cx="4812047" cy="2529985"/>
          </a:xfrm>
        </p:grpSpPr>
        <p:sp>
          <p:nvSpPr>
            <p:cNvPr id="20" name="Freeform 20"/>
            <p:cNvSpPr/>
            <p:nvPr/>
          </p:nvSpPr>
          <p:spPr>
            <a:xfrm>
              <a:off x="16891" y="17018"/>
              <a:ext cx="4778248" cy="2495931"/>
            </a:xfrm>
            <a:custGeom>
              <a:avLst/>
              <a:gdLst/>
              <a:ahLst/>
              <a:cxnLst/>
              <a:rect l="l" t="t" r="r" b="b"/>
              <a:pathLst>
                <a:path w="4778248" h="2495931">
                  <a:moveTo>
                    <a:pt x="0" y="249555"/>
                  </a:moveTo>
                  <a:cubicBezTo>
                    <a:pt x="0" y="111760"/>
                    <a:pt x="112522" y="0"/>
                    <a:pt x="251206" y="0"/>
                  </a:cubicBezTo>
                  <a:lnTo>
                    <a:pt x="4527042" y="0"/>
                  </a:lnTo>
                  <a:cubicBezTo>
                    <a:pt x="4665726" y="0"/>
                    <a:pt x="4778248" y="111760"/>
                    <a:pt x="4778248" y="249555"/>
                  </a:cubicBezTo>
                  <a:lnTo>
                    <a:pt x="4778248" y="2246376"/>
                  </a:lnTo>
                  <a:cubicBezTo>
                    <a:pt x="4778248" y="2384171"/>
                    <a:pt x="4665726" y="2495931"/>
                    <a:pt x="4527042" y="2495931"/>
                  </a:cubicBezTo>
                  <a:lnTo>
                    <a:pt x="251206" y="2495931"/>
                  </a:lnTo>
                  <a:cubicBezTo>
                    <a:pt x="112522" y="2495931"/>
                    <a:pt x="0" y="2384171"/>
                    <a:pt x="0" y="2246376"/>
                  </a:cubicBezTo>
                  <a:close/>
                </a:path>
              </a:pathLst>
            </a:custGeom>
            <a:solidFill>
              <a:srgbClr val="1429A0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0" y="0"/>
              <a:ext cx="4812030" cy="2529967"/>
            </a:xfrm>
            <a:custGeom>
              <a:avLst/>
              <a:gdLst/>
              <a:ahLst/>
              <a:cxnLst/>
              <a:rect l="l" t="t" r="r" b="b"/>
              <a:pathLst>
                <a:path w="4812030" h="2529967">
                  <a:moveTo>
                    <a:pt x="0" y="266573"/>
                  </a:moveTo>
                  <a:cubicBezTo>
                    <a:pt x="0" y="119253"/>
                    <a:pt x="120142" y="0"/>
                    <a:pt x="268097" y="0"/>
                  </a:cubicBezTo>
                  <a:lnTo>
                    <a:pt x="4543933" y="0"/>
                  </a:lnTo>
                  <a:lnTo>
                    <a:pt x="4543933" y="16891"/>
                  </a:lnTo>
                  <a:lnTo>
                    <a:pt x="4543933" y="0"/>
                  </a:lnTo>
                  <a:cubicBezTo>
                    <a:pt x="4691888" y="0"/>
                    <a:pt x="4812030" y="119253"/>
                    <a:pt x="4812030" y="266573"/>
                  </a:cubicBezTo>
                  <a:lnTo>
                    <a:pt x="4795139" y="266573"/>
                  </a:lnTo>
                  <a:lnTo>
                    <a:pt x="4812030" y="266573"/>
                  </a:lnTo>
                  <a:lnTo>
                    <a:pt x="4812030" y="2263394"/>
                  </a:lnTo>
                  <a:lnTo>
                    <a:pt x="4795139" y="2263394"/>
                  </a:lnTo>
                  <a:lnTo>
                    <a:pt x="4812030" y="2263394"/>
                  </a:lnTo>
                  <a:cubicBezTo>
                    <a:pt x="4812030" y="2410714"/>
                    <a:pt x="4691888" y="2529967"/>
                    <a:pt x="4543933" y="2529967"/>
                  </a:cubicBezTo>
                  <a:lnTo>
                    <a:pt x="4543933" y="2513076"/>
                  </a:lnTo>
                  <a:lnTo>
                    <a:pt x="4543933" y="2529967"/>
                  </a:lnTo>
                  <a:lnTo>
                    <a:pt x="268097" y="2529967"/>
                  </a:lnTo>
                  <a:lnTo>
                    <a:pt x="268097" y="2513076"/>
                  </a:lnTo>
                  <a:lnTo>
                    <a:pt x="268097" y="2529967"/>
                  </a:lnTo>
                  <a:cubicBezTo>
                    <a:pt x="120142" y="2529967"/>
                    <a:pt x="0" y="2410714"/>
                    <a:pt x="0" y="2263394"/>
                  </a:cubicBezTo>
                  <a:lnTo>
                    <a:pt x="0" y="266573"/>
                  </a:lnTo>
                  <a:lnTo>
                    <a:pt x="16891" y="266573"/>
                  </a:lnTo>
                  <a:lnTo>
                    <a:pt x="0" y="266573"/>
                  </a:lnTo>
                  <a:moveTo>
                    <a:pt x="33909" y="266573"/>
                  </a:moveTo>
                  <a:lnTo>
                    <a:pt x="33909" y="2263394"/>
                  </a:lnTo>
                  <a:lnTo>
                    <a:pt x="16891" y="2263394"/>
                  </a:lnTo>
                  <a:lnTo>
                    <a:pt x="33909" y="2263394"/>
                  </a:lnTo>
                  <a:cubicBezTo>
                    <a:pt x="33909" y="2391791"/>
                    <a:pt x="138684" y="2496058"/>
                    <a:pt x="268224" y="2496058"/>
                  </a:cubicBezTo>
                  <a:lnTo>
                    <a:pt x="4543933" y="2496058"/>
                  </a:lnTo>
                  <a:cubicBezTo>
                    <a:pt x="4673473" y="2496058"/>
                    <a:pt x="4778248" y="2391791"/>
                    <a:pt x="4778248" y="2263394"/>
                  </a:cubicBezTo>
                  <a:lnTo>
                    <a:pt x="4778248" y="266573"/>
                  </a:lnTo>
                  <a:cubicBezTo>
                    <a:pt x="4778248" y="138176"/>
                    <a:pt x="4673473" y="33909"/>
                    <a:pt x="4543933" y="33909"/>
                  </a:cubicBezTo>
                  <a:lnTo>
                    <a:pt x="268097" y="33909"/>
                  </a:lnTo>
                  <a:lnTo>
                    <a:pt x="268097" y="16891"/>
                  </a:lnTo>
                  <a:lnTo>
                    <a:pt x="268097" y="33909"/>
                  </a:lnTo>
                  <a:cubicBezTo>
                    <a:pt x="138557" y="33909"/>
                    <a:pt x="33782" y="138176"/>
                    <a:pt x="33782" y="26657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22" name="Group 22"/>
          <p:cNvGrpSpPr/>
          <p:nvPr/>
        </p:nvGrpSpPr>
        <p:grpSpPr>
          <a:xfrm rot="0">
            <a:off x="3842710" y="1387463"/>
            <a:ext cx="3483496" cy="1771950"/>
            <a:chOff x="0" y="0"/>
            <a:chExt cx="4644661" cy="23626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644661" cy="2362600"/>
            </a:xfrm>
            <a:custGeom>
              <a:avLst/>
              <a:gdLst/>
              <a:ahLst/>
              <a:cxnLst/>
              <a:rect l="l" t="t" r="r" b="b"/>
              <a:pathLst>
                <a:path w="4644661" h="2362600">
                  <a:moveTo>
                    <a:pt x="0" y="0"/>
                  </a:moveTo>
                  <a:lnTo>
                    <a:pt x="4644661" y="0"/>
                  </a:lnTo>
                  <a:lnTo>
                    <a:pt x="4644661" y="2362600"/>
                  </a:lnTo>
                  <a:lnTo>
                    <a:pt x="0" y="2362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19050"/>
              <a:ext cx="4644661" cy="23816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945"/>
                </a:lnSpc>
              </a:pPr>
            </a:p>
          </p:txBody>
        </p:sp>
      </p:grpSp>
      <p:sp>
        <p:nvSpPr>
          <p:cNvPr id="25" name="Freeform 25"/>
          <p:cNvSpPr/>
          <p:nvPr/>
        </p:nvSpPr>
        <p:spPr>
          <a:xfrm>
            <a:off x="7982421" y="1512526"/>
            <a:ext cx="1601499" cy="1521823"/>
          </a:xfrm>
          <a:custGeom>
            <a:avLst/>
            <a:gdLst/>
            <a:ahLst/>
            <a:cxnLst/>
            <a:rect l="l" t="t" r="r" b="b"/>
            <a:pathLst>
              <a:path w="1601499" h="1521823">
                <a:moveTo>
                  <a:pt x="0" y="0"/>
                </a:moveTo>
                <a:lnTo>
                  <a:pt x="1601499" y="0"/>
                </a:lnTo>
                <a:lnTo>
                  <a:pt x="1601499" y="1521823"/>
                </a:lnTo>
                <a:lnTo>
                  <a:pt x="0" y="1521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4073" y="4352141"/>
            <a:ext cx="1150180" cy="1350212"/>
          </a:xfrm>
          <a:custGeom>
            <a:avLst/>
            <a:gdLst/>
            <a:ahLst/>
            <a:cxnLst/>
            <a:rect l="l" t="t" r="r" b="b"/>
            <a:pathLst>
              <a:path w="1150180" h="1350212">
                <a:moveTo>
                  <a:pt x="0" y="0"/>
                </a:moveTo>
                <a:lnTo>
                  <a:pt x="1150180" y="0"/>
                </a:lnTo>
                <a:lnTo>
                  <a:pt x="1150180" y="1350212"/>
                </a:lnTo>
                <a:lnTo>
                  <a:pt x="0" y="13502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27" name="Group 27"/>
          <p:cNvGrpSpPr/>
          <p:nvPr/>
        </p:nvGrpSpPr>
        <p:grpSpPr>
          <a:xfrm rot="0">
            <a:off x="1221553" y="3632830"/>
            <a:ext cx="1632212" cy="2344050"/>
            <a:chOff x="0" y="0"/>
            <a:chExt cx="2176283" cy="3125400"/>
          </a:xfrm>
        </p:grpSpPr>
        <p:sp>
          <p:nvSpPr>
            <p:cNvPr id="28" name="Freeform 28"/>
            <p:cNvSpPr/>
            <p:nvPr/>
          </p:nvSpPr>
          <p:spPr>
            <a:xfrm>
              <a:off x="16891" y="16891"/>
              <a:ext cx="2142490" cy="3083560"/>
            </a:xfrm>
            <a:custGeom>
              <a:avLst/>
              <a:gdLst/>
              <a:ahLst/>
              <a:cxnLst/>
              <a:rect l="l" t="t" r="r" b="b"/>
              <a:pathLst>
                <a:path w="2142490" h="3083560">
                  <a:moveTo>
                    <a:pt x="0" y="308356"/>
                  </a:moveTo>
                  <a:cubicBezTo>
                    <a:pt x="0" y="138049"/>
                    <a:pt x="93472" y="0"/>
                    <a:pt x="208661" y="0"/>
                  </a:cubicBezTo>
                  <a:lnTo>
                    <a:pt x="1933829" y="0"/>
                  </a:lnTo>
                  <a:cubicBezTo>
                    <a:pt x="2049018" y="0"/>
                    <a:pt x="2142490" y="138049"/>
                    <a:pt x="2142490" y="308356"/>
                  </a:cubicBezTo>
                  <a:lnTo>
                    <a:pt x="2142490" y="2775204"/>
                  </a:lnTo>
                  <a:cubicBezTo>
                    <a:pt x="2142490" y="2945511"/>
                    <a:pt x="2049145" y="3083560"/>
                    <a:pt x="1933829" y="3083560"/>
                  </a:cubicBezTo>
                  <a:lnTo>
                    <a:pt x="208661" y="3083560"/>
                  </a:lnTo>
                  <a:cubicBezTo>
                    <a:pt x="93472" y="3083560"/>
                    <a:pt x="0" y="2945511"/>
                    <a:pt x="0" y="2775204"/>
                  </a:cubicBezTo>
                  <a:lnTo>
                    <a:pt x="0" y="308356"/>
                  </a:lnTo>
                  <a:close/>
                </a:path>
              </a:pathLst>
            </a:custGeom>
            <a:solidFill>
              <a:srgbClr val="1429A0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0" y="0"/>
              <a:ext cx="2176272" cy="3117469"/>
            </a:xfrm>
            <a:custGeom>
              <a:avLst/>
              <a:gdLst/>
              <a:ahLst/>
              <a:cxnLst/>
              <a:rect l="l" t="t" r="r" b="b"/>
              <a:pathLst>
                <a:path w="2176272" h="3117469">
                  <a:moveTo>
                    <a:pt x="0" y="325247"/>
                  </a:moveTo>
                  <a:cubicBezTo>
                    <a:pt x="0" y="152273"/>
                    <a:pt x="95504" y="0"/>
                    <a:pt x="225552" y="0"/>
                  </a:cubicBezTo>
                  <a:lnTo>
                    <a:pt x="225552" y="16891"/>
                  </a:lnTo>
                  <a:lnTo>
                    <a:pt x="225552" y="0"/>
                  </a:lnTo>
                  <a:lnTo>
                    <a:pt x="1950720" y="0"/>
                  </a:lnTo>
                  <a:lnTo>
                    <a:pt x="1950720" y="16891"/>
                  </a:lnTo>
                  <a:lnTo>
                    <a:pt x="1950720" y="0"/>
                  </a:lnTo>
                  <a:cubicBezTo>
                    <a:pt x="2080768" y="0"/>
                    <a:pt x="2176272" y="152273"/>
                    <a:pt x="2176272" y="325247"/>
                  </a:cubicBezTo>
                  <a:lnTo>
                    <a:pt x="2159381" y="325247"/>
                  </a:lnTo>
                  <a:lnTo>
                    <a:pt x="2176272" y="325247"/>
                  </a:lnTo>
                  <a:lnTo>
                    <a:pt x="2176272" y="2792095"/>
                  </a:lnTo>
                  <a:lnTo>
                    <a:pt x="2159381" y="2792095"/>
                  </a:lnTo>
                  <a:lnTo>
                    <a:pt x="2176272" y="2792095"/>
                  </a:lnTo>
                  <a:cubicBezTo>
                    <a:pt x="2176272" y="2965069"/>
                    <a:pt x="2080768" y="3117342"/>
                    <a:pt x="1950720" y="3117342"/>
                  </a:cubicBezTo>
                  <a:lnTo>
                    <a:pt x="1950720" y="3100451"/>
                  </a:lnTo>
                  <a:lnTo>
                    <a:pt x="1950720" y="3117342"/>
                  </a:lnTo>
                  <a:lnTo>
                    <a:pt x="225552" y="3117342"/>
                  </a:lnTo>
                  <a:lnTo>
                    <a:pt x="225552" y="3100451"/>
                  </a:lnTo>
                  <a:lnTo>
                    <a:pt x="225552" y="3117342"/>
                  </a:lnTo>
                  <a:cubicBezTo>
                    <a:pt x="95504" y="3117469"/>
                    <a:pt x="0" y="2965196"/>
                    <a:pt x="0" y="2792095"/>
                  </a:cubicBezTo>
                  <a:lnTo>
                    <a:pt x="16891" y="2792095"/>
                  </a:lnTo>
                  <a:lnTo>
                    <a:pt x="0" y="2792095"/>
                  </a:lnTo>
                  <a:lnTo>
                    <a:pt x="0" y="325247"/>
                  </a:lnTo>
                  <a:lnTo>
                    <a:pt x="16891" y="325247"/>
                  </a:lnTo>
                  <a:lnTo>
                    <a:pt x="0" y="325247"/>
                  </a:lnTo>
                  <a:moveTo>
                    <a:pt x="33909" y="325247"/>
                  </a:moveTo>
                  <a:lnTo>
                    <a:pt x="33909" y="2792095"/>
                  </a:lnTo>
                  <a:cubicBezTo>
                    <a:pt x="33909" y="2959735"/>
                    <a:pt x="125222" y="3083560"/>
                    <a:pt x="225552" y="3083560"/>
                  </a:cubicBezTo>
                  <a:lnTo>
                    <a:pt x="1950720" y="3083560"/>
                  </a:lnTo>
                  <a:cubicBezTo>
                    <a:pt x="2051050" y="3083560"/>
                    <a:pt x="2142363" y="2959735"/>
                    <a:pt x="2142363" y="2792095"/>
                  </a:cubicBezTo>
                  <a:lnTo>
                    <a:pt x="2142363" y="325247"/>
                  </a:lnTo>
                  <a:cubicBezTo>
                    <a:pt x="2142363" y="157607"/>
                    <a:pt x="2051050" y="33782"/>
                    <a:pt x="1950720" y="33782"/>
                  </a:cubicBezTo>
                  <a:lnTo>
                    <a:pt x="225552" y="33782"/>
                  </a:lnTo>
                  <a:cubicBezTo>
                    <a:pt x="125222" y="33782"/>
                    <a:pt x="33909" y="157607"/>
                    <a:pt x="33909" y="32524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19050"/>
              <a:ext cx="2176283" cy="3144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id="31" name="Group 31"/>
          <p:cNvGrpSpPr/>
          <p:nvPr/>
        </p:nvGrpSpPr>
        <p:grpSpPr>
          <a:xfrm rot="0">
            <a:off x="2828365" y="3632829"/>
            <a:ext cx="2258753" cy="2344050"/>
            <a:chOff x="0" y="0"/>
            <a:chExt cx="3011671" cy="3125400"/>
          </a:xfrm>
        </p:grpSpPr>
        <p:sp>
          <p:nvSpPr>
            <p:cNvPr id="32" name="Freeform 32"/>
            <p:cNvSpPr/>
            <p:nvPr/>
          </p:nvSpPr>
          <p:spPr>
            <a:xfrm>
              <a:off x="16891" y="16891"/>
              <a:ext cx="2977896" cy="3083560"/>
            </a:xfrm>
            <a:custGeom>
              <a:avLst/>
              <a:gdLst/>
              <a:ahLst/>
              <a:cxnLst/>
              <a:rect l="l" t="t" r="r" b="b"/>
              <a:pathLst>
                <a:path w="2977896" h="3083560">
                  <a:moveTo>
                    <a:pt x="0" y="308356"/>
                  </a:moveTo>
                  <a:cubicBezTo>
                    <a:pt x="0" y="138049"/>
                    <a:pt x="107950" y="0"/>
                    <a:pt x="241300" y="0"/>
                  </a:cubicBezTo>
                  <a:lnTo>
                    <a:pt x="2736596" y="0"/>
                  </a:lnTo>
                  <a:cubicBezTo>
                    <a:pt x="2869819" y="0"/>
                    <a:pt x="2977896" y="138049"/>
                    <a:pt x="2977896" y="308356"/>
                  </a:cubicBezTo>
                  <a:lnTo>
                    <a:pt x="2977896" y="2775204"/>
                  </a:lnTo>
                  <a:cubicBezTo>
                    <a:pt x="2977896" y="2945511"/>
                    <a:pt x="2869946" y="3083560"/>
                    <a:pt x="2736596" y="3083560"/>
                  </a:cubicBezTo>
                  <a:lnTo>
                    <a:pt x="241300" y="3083560"/>
                  </a:lnTo>
                  <a:cubicBezTo>
                    <a:pt x="108077" y="3083560"/>
                    <a:pt x="0" y="2945511"/>
                    <a:pt x="0" y="2775204"/>
                  </a:cubicBezTo>
                  <a:lnTo>
                    <a:pt x="0" y="308356"/>
                  </a:lnTo>
                  <a:close/>
                </a:path>
              </a:pathLst>
            </a:custGeom>
            <a:solidFill>
              <a:srgbClr val="1429A0"/>
            </a:solidFill>
          </p:spPr>
        </p:sp>
        <p:sp>
          <p:nvSpPr>
            <p:cNvPr id="33" name="Freeform 33"/>
            <p:cNvSpPr/>
            <p:nvPr/>
          </p:nvSpPr>
          <p:spPr>
            <a:xfrm>
              <a:off x="0" y="0"/>
              <a:ext cx="3011678" cy="3117469"/>
            </a:xfrm>
            <a:custGeom>
              <a:avLst/>
              <a:gdLst/>
              <a:ahLst/>
              <a:cxnLst/>
              <a:rect l="l" t="t" r="r" b="b"/>
              <a:pathLst>
                <a:path w="3011678" h="3117469">
                  <a:moveTo>
                    <a:pt x="0" y="325247"/>
                  </a:moveTo>
                  <a:cubicBezTo>
                    <a:pt x="0" y="149733"/>
                    <a:pt x="112014" y="0"/>
                    <a:pt x="258191" y="0"/>
                  </a:cubicBezTo>
                  <a:lnTo>
                    <a:pt x="258191" y="16891"/>
                  </a:lnTo>
                  <a:lnTo>
                    <a:pt x="258191" y="0"/>
                  </a:lnTo>
                  <a:lnTo>
                    <a:pt x="2753487" y="0"/>
                  </a:lnTo>
                  <a:lnTo>
                    <a:pt x="2753487" y="16891"/>
                  </a:lnTo>
                  <a:lnTo>
                    <a:pt x="2753487" y="0"/>
                  </a:lnTo>
                  <a:cubicBezTo>
                    <a:pt x="2899664" y="0"/>
                    <a:pt x="3011678" y="149733"/>
                    <a:pt x="3011678" y="325247"/>
                  </a:cubicBezTo>
                  <a:lnTo>
                    <a:pt x="2994787" y="325247"/>
                  </a:lnTo>
                  <a:lnTo>
                    <a:pt x="3011678" y="325247"/>
                  </a:lnTo>
                  <a:lnTo>
                    <a:pt x="3011678" y="2792095"/>
                  </a:lnTo>
                  <a:lnTo>
                    <a:pt x="2994787" y="2792095"/>
                  </a:lnTo>
                  <a:lnTo>
                    <a:pt x="3011678" y="2792095"/>
                  </a:lnTo>
                  <a:cubicBezTo>
                    <a:pt x="3011678" y="2967609"/>
                    <a:pt x="2899664" y="3117342"/>
                    <a:pt x="2753487" y="3117342"/>
                  </a:cubicBezTo>
                  <a:lnTo>
                    <a:pt x="2753487" y="3100451"/>
                  </a:lnTo>
                  <a:lnTo>
                    <a:pt x="2753487" y="3117342"/>
                  </a:lnTo>
                  <a:lnTo>
                    <a:pt x="258191" y="3117342"/>
                  </a:lnTo>
                  <a:lnTo>
                    <a:pt x="258191" y="3100451"/>
                  </a:lnTo>
                  <a:lnTo>
                    <a:pt x="258191" y="3117342"/>
                  </a:lnTo>
                  <a:cubicBezTo>
                    <a:pt x="112014" y="3117469"/>
                    <a:pt x="0" y="2967736"/>
                    <a:pt x="0" y="2792095"/>
                  </a:cubicBezTo>
                  <a:lnTo>
                    <a:pt x="16891" y="2792095"/>
                  </a:lnTo>
                  <a:lnTo>
                    <a:pt x="0" y="2792095"/>
                  </a:lnTo>
                  <a:lnTo>
                    <a:pt x="0" y="325247"/>
                  </a:lnTo>
                  <a:lnTo>
                    <a:pt x="16891" y="325247"/>
                  </a:lnTo>
                  <a:lnTo>
                    <a:pt x="0" y="325247"/>
                  </a:lnTo>
                  <a:moveTo>
                    <a:pt x="33909" y="325247"/>
                  </a:moveTo>
                  <a:lnTo>
                    <a:pt x="33909" y="2792095"/>
                  </a:lnTo>
                  <a:cubicBezTo>
                    <a:pt x="33909" y="2957195"/>
                    <a:pt x="137922" y="3083560"/>
                    <a:pt x="258191" y="3083560"/>
                  </a:cubicBezTo>
                  <a:lnTo>
                    <a:pt x="2753487" y="3083560"/>
                  </a:lnTo>
                  <a:cubicBezTo>
                    <a:pt x="2873756" y="3083560"/>
                    <a:pt x="2977769" y="2957195"/>
                    <a:pt x="2977769" y="2792095"/>
                  </a:cubicBezTo>
                  <a:lnTo>
                    <a:pt x="2977769" y="325247"/>
                  </a:lnTo>
                  <a:cubicBezTo>
                    <a:pt x="2977769" y="160147"/>
                    <a:pt x="2873756" y="33782"/>
                    <a:pt x="2753487" y="33782"/>
                  </a:cubicBezTo>
                  <a:lnTo>
                    <a:pt x="258191" y="33782"/>
                  </a:lnTo>
                  <a:cubicBezTo>
                    <a:pt x="137922" y="33782"/>
                    <a:pt x="33909" y="160147"/>
                    <a:pt x="33909" y="32524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19050"/>
              <a:ext cx="3011671" cy="3144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id="35" name="Group 35"/>
          <p:cNvGrpSpPr/>
          <p:nvPr/>
        </p:nvGrpSpPr>
        <p:grpSpPr>
          <a:xfrm rot="0">
            <a:off x="5061718" y="3647122"/>
            <a:ext cx="2578790" cy="2344050"/>
            <a:chOff x="0" y="0"/>
            <a:chExt cx="3438387" cy="3125400"/>
          </a:xfrm>
        </p:grpSpPr>
        <p:sp>
          <p:nvSpPr>
            <p:cNvPr id="36" name="Freeform 36"/>
            <p:cNvSpPr/>
            <p:nvPr/>
          </p:nvSpPr>
          <p:spPr>
            <a:xfrm>
              <a:off x="16891" y="16891"/>
              <a:ext cx="3404616" cy="3083560"/>
            </a:xfrm>
            <a:custGeom>
              <a:avLst/>
              <a:gdLst/>
              <a:ahLst/>
              <a:cxnLst/>
              <a:rect l="l" t="t" r="r" b="b"/>
              <a:pathLst>
                <a:path w="3404616" h="3083560">
                  <a:moveTo>
                    <a:pt x="0" y="308356"/>
                  </a:moveTo>
                  <a:cubicBezTo>
                    <a:pt x="0" y="138049"/>
                    <a:pt x="123444" y="0"/>
                    <a:pt x="275844" y="0"/>
                  </a:cubicBezTo>
                  <a:lnTo>
                    <a:pt x="3128772" y="0"/>
                  </a:lnTo>
                  <a:cubicBezTo>
                    <a:pt x="3281045" y="0"/>
                    <a:pt x="3404616" y="138049"/>
                    <a:pt x="3404616" y="308356"/>
                  </a:cubicBezTo>
                  <a:lnTo>
                    <a:pt x="3404616" y="2775204"/>
                  </a:lnTo>
                  <a:cubicBezTo>
                    <a:pt x="3404616" y="2945511"/>
                    <a:pt x="3281172" y="3083560"/>
                    <a:pt x="3128772" y="3083560"/>
                  </a:cubicBezTo>
                  <a:lnTo>
                    <a:pt x="275844" y="3083560"/>
                  </a:lnTo>
                  <a:cubicBezTo>
                    <a:pt x="123571" y="3083560"/>
                    <a:pt x="0" y="2945511"/>
                    <a:pt x="0" y="2775204"/>
                  </a:cubicBezTo>
                  <a:lnTo>
                    <a:pt x="0" y="308356"/>
                  </a:lnTo>
                  <a:close/>
                </a:path>
              </a:pathLst>
            </a:custGeom>
            <a:solidFill>
              <a:srgbClr val="1429A0"/>
            </a:solidFill>
          </p:spPr>
        </p:sp>
        <p:sp>
          <p:nvSpPr>
            <p:cNvPr id="37" name="Freeform 37"/>
            <p:cNvSpPr/>
            <p:nvPr/>
          </p:nvSpPr>
          <p:spPr>
            <a:xfrm>
              <a:off x="0" y="0"/>
              <a:ext cx="3438398" cy="3117469"/>
            </a:xfrm>
            <a:custGeom>
              <a:avLst/>
              <a:gdLst/>
              <a:ahLst/>
              <a:cxnLst/>
              <a:rect l="l" t="t" r="r" b="b"/>
              <a:pathLst>
                <a:path w="3438398" h="3117469">
                  <a:moveTo>
                    <a:pt x="0" y="325247"/>
                  </a:moveTo>
                  <a:cubicBezTo>
                    <a:pt x="0" y="147447"/>
                    <a:pt x="129286" y="0"/>
                    <a:pt x="292735" y="0"/>
                  </a:cubicBezTo>
                  <a:lnTo>
                    <a:pt x="292735" y="16891"/>
                  </a:lnTo>
                  <a:lnTo>
                    <a:pt x="292735" y="0"/>
                  </a:lnTo>
                  <a:lnTo>
                    <a:pt x="3145663" y="0"/>
                  </a:lnTo>
                  <a:lnTo>
                    <a:pt x="3145663" y="16891"/>
                  </a:lnTo>
                  <a:lnTo>
                    <a:pt x="3145663" y="0"/>
                  </a:lnTo>
                  <a:cubicBezTo>
                    <a:pt x="3309112" y="0"/>
                    <a:pt x="3438398" y="147447"/>
                    <a:pt x="3438398" y="325247"/>
                  </a:cubicBezTo>
                  <a:lnTo>
                    <a:pt x="3421507" y="325247"/>
                  </a:lnTo>
                  <a:lnTo>
                    <a:pt x="3438398" y="325247"/>
                  </a:lnTo>
                  <a:lnTo>
                    <a:pt x="3438398" y="2792095"/>
                  </a:lnTo>
                  <a:lnTo>
                    <a:pt x="3421507" y="2792095"/>
                  </a:lnTo>
                  <a:lnTo>
                    <a:pt x="3438398" y="2792095"/>
                  </a:lnTo>
                  <a:cubicBezTo>
                    <a:pt x="3438398" y="2969895"/>
                    <a:pt x="3309112" y="3117342"/>
                    <a:pt x="3145663" y="3117342"/>
                  </a:cubicBezTo>
                  <a:lnTo>
                    <a:pt x="3145663" y="3100451"/>
                  </a:lnTo>
                  <a:lnTo>
                    <a:pt x="3145663" y="3117342"/>
                  </a:lnTo>
                  <a:lnTo>
                    <a:pt x="292735" y="3117342"/>
                  </a:lnTo>
                  <a:lnTo>
                    <a:pt x="292735" y="3100451"/>
                  </a:lnTo>
                  <a:lnTo>
                    <a:pt x="292735" y="3117342"/>
                  </a:lnTo>
                  <a:cubicBezTo>
                    <a:pt x="129286" y="3117469"/>
                    <a:pt x="0" y="2970022"/>
                    <a:pt x="0" y="2792095"/>
                  </a:cubicBezTo>
                  <a:lnTo>
                    <a:pt x="16891" y="2792095"/>
                  </a:lnTo>
                  <a:lnTo>
                    <a:pt x="0" y="2792095"/>
                  </a:lnTo>
                  <a:lnTo>
                    <a:pt x="0" y="325247"/>
                  </a:lnTo>
                  <a:lnTo>
                    <a:pt x="16891" y="325247"/>
                  </a:lnTo>
                  <a:lnTo>
                    <a:pt x="0" y="325247"/>
                  </a:lnTo>
                  <a:moveTo>
                    <a:pt x="33909" y="325247"/>
                  </a:moveTo>
                  <a:lnTo>
                    <a:pt x="33909" y="2792095"/>
                  </a:lnTo>
                  <a:cubicBezTo>
                    <a:pt x="33909" y="2954909"/>
                    <a:pt x="151511" y="3083560"/>
                    <a:pt x="292735" y="3083560"/>
                  </a:cubicBezTo>
                  <a:lnTo>
                    <a:pt x="3145663" y="3083560"/>
                  </a:lnTo>
                  <a:cubicBezTo>
                    <a:pt x="3286887" y="3083560"/>
                    <a:pt x="3404489" y="2954909"/>
                    <a:pt x="3404489" y="2792095"/>
                  </a:cubicBezTo>
                  <a:lnTo>
                    <a:pt x="3404489" y="325247"/>
                  </a:lnTo>
                  <a:cubicBezTo>
                    <a:pt x="3404489" y="162433"/>
                    <a:pt x="3286887" y="33782"/>
                    <a:pt x="3145663" y="33782"/>
                  </a:cubicBezTo>
                  <a:lnTo>
                    <a:pt x="292735" y="33782"/>
                  </a:lnTo>
                  <a:cubicBezTo>
                    <a:pt x="151511" y="33909"/>
                    <a:pt x="33909" y="162560"/>
                    <a:pt x="33909" y="32524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19050"/>
              <a:ext cx="3438387" cy="3144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7615108" y="3650111"/>
            <a:ext cx="2171204" cy="2338072"/>
            <a:chOff x="0" y="0"/>
            <a:chExt cx="2894939" cy="3117429"/>
          </a:xfrm>
        </p:grpSpPr>
        <p:sp>
          <p:nvSpPr>
            <p:cNvPr id="40" name="Freeform 40"/>
            <p:cNvSpPr/>
            <p:nvPr/>
          </p:nvSpPr>
          <p:spPr>
            <a:xfrm>
              <a:off x="16891" y="16891"/>
              <a:ext cx="2861056" cy="3083560"/>
            </a:xfrm>
            <a:custGeom>
              <a:avLst/>
              <a:gdLst/>
              <a:ahLst/>
              <a:cxnLst/>
              <a:rect l="l" t="t" r="r" b="b"/>
              <a:pathLst>
                <a:path w="2861056" h="3083560">
                  <a:moveTo>
                    <a:pt x="0" y="308356"/>
                  </a:moveTo>
                  <a:cubicBezTo>
                    <a:pt x="0" y="138049"/>
                    <a:pt x="103759" y="0"/>
                    <a:pt x="231775" y="0"/>
                  </a:cubicBezTo>
                  <a:lnTo>
                    <a:pt x="2629281" y="0"/>
                  </a:lnTo>
                  <a:cubicBezTo>
                    <a:pt x="2757297" y="0"/>
                    <a:pt x="2861056" y="138049"/>
                    <a:pt x="2861056" y="308356"/>
                  </a:cubicBezTo>
                  <a:lnTo>
                    <a:pt x="2861056" y="2775204"/>
                  </a:lnTo>
                  <a:cubicBezTo>
                    <a:pt x="2861056" y="2945511"/>
                    <a:pt x="2757297" y="3083560"/>
                    <a:pt x="2629281" y="3083560"/>
                  </a:cubicBezTo>
                  <a:lnTo>
                    <a:pt x="231775" y="3083560"/>
                  </a:lnTo>
                  <a:cubicBezTo>
                    <a:pt x="103759" y="3083560"/>
                    <a:pt x="0" y="2945511"/>
                    <a:pt x="0" y="2775204"/>
                  </a:cubicBezTo>
                  <a:lnTo>
                    <a:pt x="0" y="308356"/>
                  </a:lnTo>
                  <a:close/>
                </a:path>
              </a:pathLst>
            </a:custGeom>
            <a:solidFill>
              <a:srgbClr val="1429A0"/>
            </a:solidFill>
          </p:spPr>
        </p:sp>
        <p:sp>
          <p:nvSpPr>
            <p:cNvPr id="41" name="Freeform 41"/>
            <p:cNvSpPr/>
            <p:nvPr/>
          </p:nvSpPr>
          <p:spPr>
            <a:xfrm>
              <a:off x="0" y="0"/>
              <a:ext cx="2894838" cy="3117469"/>
            </a:xfrm>
            <a:custGeom>
              <a:avLst/>
              <a:gdLst/>
              <a:ahLst/>
              <a:cxnLst/>
              <a:rect l="l" t="t" r="r" b="b"/>
              <a:pathLst>
                <a:path w="2894838" h="3117469">
                  <a:moveTo>
                    <a:pt x="0" y="325247"/>
                  </a:moveTo>
                  <a:cubicBezTo>
                    <a:pt x="0" y="150495"/>
                    <a:pt x="107188" y="0"/>
                    <a:pt x="248666" y="0"/>
                  </a:cubicBezTo>
                  <a:lnTo>
                    <a:pt x="248666" y="16891"/>
                  </a:lnTo>
                  <a:lnTo>
                    <a:pt x="248666" y="0"/>
                  </a:lnTo>
                  <a:lnTo>
                    <a:pt x="2646172" y="0"/>
                  </a:lnTo>
                  <a:lnTo>
                    <a:pt x="2646172" y="16891"/>
                  </a:lnTo>
                  <a:lnTo>
                    <a:pt x="2646172" y="0"/>
                  </a:lnTo>
                  <a:cubicBezTo>
                    <a:pt x="2787650" y="0"/>
                    <a:pt x="2894838" y="150495"/>
                    <a:pt x="2894838" y="325247"/>
                  </a:cubicBezTo>
                  <a:lnTo>
                    <a:pt x="2877947" y="325247"/>
                  </a:lnTo>
                  <a:lnTo>
                    <a:pt x="2894838" y="325247"/>
                  </a:lnTo>
                  <a:lnTo>
                    <a:pt x="2894838" y="2792095"/>
                  </a:lnTo>
                  <a:lnTo>
                    <a:pt x="2877947" y="2792095"/>
                  </a:lnTo>
                  <a:lnTo>
                    <a:pt x="2894838" y="2792095"/>
                  </a:lnTo>
                  <a:cubicBezTo>
                    <a:pt x="2894838" y="2966974"/>
                    <a:pt x="2787650" y="3117342"/>
                    <a:pt x="2646172" y="3117342"/>
                  </a:cubicBezTo>
                  <a:lnTo>
                    <a:pt x="2646172" y="3100451"/>
                  </a:lnTo>
                  <a:lnTo>
                    <a:pt x="2646172" y="3117342"/>
                  </a:lnTo>
                  <a:lnTo>
                    <a:pt x="248666" y="3117342"/>
                  </a:lnTo>
                  <a:lnTo>
                    <a:pt x="248666" y="3100451"/>
                  </a:lnTo>
                  <a:lnTo>
                    <a:pt x="248666" y="3117342"/>
                  </a:lnTo>
                  <a:cubicBezTo>
                    <a:pt x="107188" y="3117469"/>
                    <a:pt x="0" y="2966974"/>
                    <a:pt x="0" y="2792095"/>
                  </a:cubicBezTo>
                  <a:lnTo>
                    <a:pt x="16891" y="2792095"/>
                  </a:lnTo>
                  <a:lnTo>
                    <a:pt x="0" y="2792095"/>
                  </a:lnTo>
                  <a:lnTo>
                    <a:pt x="0" y="325247"/>
                  </a:lnTo>
                  <a:lnTo>
                    <a:pt x="16891" y="325247"/>
                  </a:lnTo>
                  <a:lnTo>
                    <a:pt x="0" y="325247"/>
                  </a:lnTo>
                  <a:moveTo>
                    <a:pt x="33909" y="325247"/>
                  </a:moveTo>
                  <a:lnTo>
                    <a:pt x="33909" y="2792095"/>
                  </a:lnTo>
                  <a:cubicBezTo>
                    <a:pt x="33909" y="2957830"/>
                    <a:pt x="134239" y="3083560"/>
                    <a:pt x="248793" y="3083560"/>
                  </a:cubicBezTo>
                  <a:lnTo>
                    <a:pt x="2646172" y="3083560"/>
                  </a:lnTo>
                  <a:cubicBezTo>
                    <a:pt x="2760726" y="3083560"/>
                    <a:pt x="2861056" y="2957830"/>
                    <a:pt x="2861056" y="2792095"/>
                  </a:cubicBezTo>
                  <a:lnTo>
                    <a:pt x="2861056" y="325247"/>
                  </a:lnTo>
                  <a:cubicBezTo>
                    <a:pt x="2861056" y="159512"/>
                    <a:pt x="2760726" y="33782"/>
                    <a:pt x="2646172" y="33782"/>
                  </a:cubicBezTo>
                  <a:lnTo>
                    <a:pt x="248666" y="33782"/>
                  </a:lnTo>
                  <a:cubicBezTo>
                    <a:pt x="134112" y="33782"/>
                    <a:pt x="33782" y="159512"/>
                    <a:pt x="33782" y="32524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19050"/>
              <a:ext cx="2894939" cy="3136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62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902825" cy="6858000"/>
          </a:xfrm>
          <a:custGeom>
            <a:avLst/>
            <a:gdLst/>
            <a:ahLst/>
            <a:cxnLst/>
            <a:rect l="l" t="t" r="r" b="b"/>
            <a:pathLst>
              <a:path w="9902825" h="6858000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042" b="-1042"/>
            </a:stretch>
          </a:blipFill>
        </p:spPr>
      </p:sp>
      <p:sp>
        <p:nvSpPr>
          <p:cNvPr id="3" name="AutoShape 3"/>
          <p:cNvSpPr/>
          <p:nvPr/>
        </p:nvSpPr>
        <p:spPr>
          <a:xfrm rot="3634">
            <a:off x="444703" y="6424935"/>
            <a:ext cx="901024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0">
            <a:off x="449468" y="6498001"/>
            <a:ext cx="2888788" cy="169277"/>
            <a:chOff x="0" y="0"/>
            <a:chExt cx="3851717" cy="225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1717" cy="225703"/>
            </a:xfrm>
            <a:custGeom>
              <a:avLst/>
              <a:gdLst/>
              <a:ahLst/>
              <a:cxnLst/>
              <a:rect l="l" t="t" r="r" b="b"/>
              <a:pathLst>
                <a:path w="3851717" h="225703">
                  <a:moveTo>
                    <a:pt x="0" y="0"/>
                  </a:moveTo>
                  <a:lnTo>
                    <a:pt x="3851717" y="0"/>
                  </a:lnTo>
                  <a:lnTo>
                    <a:pt x="3851717" y="225703"/>
                  </a:lnTo>
                  <a:lnTo>
                    <a:pt x="0" y="22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3851717" cy="254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320"/>
                </a:lnSpc>
              </a:pPr>
              <a:r>
                <a:rPr lang="en-US" sz="11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Samsung Innovation Campus</a:t>
              </a:r>
              <a:endParaRPr lang="en-US" sz="11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6846857" y="6498001"/>
            <a:ext cx="2349500" cy="138499"/>
            <a:chOff x="0" y="0"/>
            <a:chExt cx="3132667" cy="1846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2667" cy="184665"/>
            </a:xfrm>
            <a:custGeom>
              <a:avLst/>
              <a:gdLst/>
              <a:ahLst/>
              <a:cxnLst/>
              <a:rect l="l" t="t" r="r" b="b"/>
              <a:pathLst>
                <a:path w="3132667" h="184665">
                  <a:moveTo>
                    <a:pt x="0" y="0"/>
                  </a:moveTo>
                  <a:lnTo>
                    <a:pt x="3132667" y="0"/>
                  </a:lnTo>
                  <a:lnTo>
                    <a:pt x="3132667" y="184665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132667" cy="2037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1080"/>
                </a:lnSpc>
              </a:pPr>
              <a:r>
                <a:rPr lang="en-US" sz="9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Project Name</a:t>
              </a:r>
              <a:endPara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528795" y="372007"/>
            <a:ext cx="4655039" cy="511556"/>
            <a:chOff x="0" y="0"/>
            <a:chExt cx="6206719" cy="6820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06719" cy="682075"/>
            </a:xfrm>
            <a:custGeom>
              <a:avLst/>
              <a:gdLst/>
              <a:ahLst/>
              <a:cxnLst/>
              <a:rect l="l" t="t" r="r" b="b"/>
              <a:pathLst>
                <a:path w="6206719" h="682075">
                  <a:moveTo>
                    <a:pt x="0" y="0"/>
                  </a:moveTo>
                  <a:lnTo>
                    <a:pt x="6206719" y="0"/>
                  </a:lnTo>
                  <a:lnTo>
                    <a:pt x="6206719" y="682075"/>
                  </a:lnTo>
                  <a:lnTo>
                    <a:pt x="0" y="6820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206719" cy="7392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Herramientas</a:t>
              </a:r>
              <a:endParaRPr lang="en-US"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902825" cy="6858000"/>
          </a:xfrm>
          <a:custGeom>
            <a:avLst/>
            <a:gdLst/>
            <a:ahLst/>
            <a:cxnLst/>
            <a:rect l="l" t="t" r="r" b="b"/>
            <a:pathLst>
              <a:path w="9902825" h="6858000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042" b="-1042"/>
            </a:stretch>
          </a:blipFill>
        </p:spPr>
      </p:sp>
      <p:sp>
        <p:nvSpPr>
          <p:cNvPr id="3" name="AutoShape 3"/>
          <p:cNvSpPr/>
          <p:nvPr/>
        </p:nvSpPr>
        <p:spPr>
          <a:xfrm rot="3634">
            <a:off x="444703" y="6424935"/>
            <a:ext cx="901024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0">
            <a:off x="449468" y="6498001"/>
            <a:ext cx="2888788" cy="169277"/>
            <a:chOff x="0" y="0"/>
            <a:chExt cx="3851717" cy="225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1717" cy="225703"/>
            </a:xfrm>
            <a:custGeom>
              <a:avLst/>
              <a:gdLst/>
              <a:ahLst/>
              <a:cxnLst/>
              <a:rect l="l" t="t" r="r" b="b"/>
              <a:pathLst>
                <a:path w="3851717" h="225703">
                  <a:moveTo>
                    <a:pt x="0" y="0"/>
                  </a:moveTo>
                  <a:lnTo>
                    <a:pt x="3851717" y="0"/>
                  </a:lnTo>
                  <a:lnTo>
                    <a:pt x="3851717" y="225703"/>
                  </a:lnTo>
                  <a:lnTo>
                    <a:pt x="0" y="22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3851717" cy="254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320"/>
                </a:lnSpc>
              </a:pPr>
              <a:r>
                <a:rPr lang="en-US" sz="11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Samsung Innovation Campus</a:t>
              </a:r>
              <a:endParaRPr lang="en-US" sz="11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6846857" y="6498001"/>
            <a:ext cx="2349500" cy="138499"/>
            <a:chOff x="0" y="0"/>
            <a:chExt cx="3132667" cy="1846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2667" cy="184665"/>
            </a:xfrm>
            <a:custGeom>
              <a:avLst/>
              <a:gdLst/>
              <a:ahLst/>
              <a:cxnLst/>
              <a:rect l="l" t="t" r="r" b="b"/>
              <a:pathLst>
                <a:path w="3132667" h="184665">
                  <a:moveTo>
                    <a:pt x="0" y="0"/>
                  </a:moveTo>
                  <a:lnTo>
                    <a:pt x="3132667" y="0"/>
                  </a:lnTo>
                  <a:lnTo>
                    <a:pt x="3132667" y="184665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132667" cy="2037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1080"/>
                </a:lnSpc>
              </a:pPr>
              <a:r>
                <a:rPr lang="en-US" sz="9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Project Name</a:t>
              </a:r>
              <a:endPara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528795" y="372007"/>
            <a:ext cx="4655039" cy="511556"/>
            <a:chOff x="0" y="0"/>
            <a:chExt cx="6206719" cy="6820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06719" cy="682075"/>
            </a:xfrm>
            <a:custGeom>
              <a:avLst/>
              <a:gdLst/>
              <a:ahLst/>
              <a:cxnLst/>
              <a:rect l="l" t="t" r="r" b="b"/>
              <a:pathLst>
                <a:path w="6206719" h="682075">
                  <a:moveTo>
                    <a:pt x="0" y="0"/>
                  </a:moveTo>
                  <a:lnTo>
                    <a:pt x="6206719" y="0"/>
                  </a:lnTo>
                  <a:lnTo>
                    <a:pt x="6206719" y="682075"/>
                  </a:lnTo>
                  <a:lnTo>
                    <a:pt x="0" y="6820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206719" cy="7392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Herramientas</a:t>
              </a:r>
              <a:endParaRPr lang="en-US"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902825" cy="6858000"/>
          </a:xfrm>
          <a:custGeom>
            <a:avLst/>
            <a:gdLst/>
            <a:ahLst/>
            <a:cxnLst/>
            <a:rect l="l" t="t" r="r" b="b"/>
            <a:pathLst>
              <a:path w="9902825" h="6858000">
                <a:moveTo>
                  <a:pt x="0" y="0"/>
                </a:moveTo>
                <a:lnTo>
                  <a:pt x="9902825" y="0"/>
                </a:lnTo>
                <a:lnTo>
                  <a:pt x="9902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042" b="-1042"/>
            </a:stretch>
          </a:blipFill>
        </p:spPr>
      </p:sp>
      <p:sp>
        <p:nvSpPr>
          <p:cNvPr id="3" name="AutoShape 3"/>
          <p:cNvSpPr/>
          <p:nvPr/>
        </p:nvSpPr>
        <p:spPr>
          <a:xfrm rot="3634">
            <a:off x="444703" y="6424935"/>
            <a:ext cx="901024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0">
            <a:off x="449468" y="6498001"/>
            <a:ext cx="2888788" cy="169277"/>
            <a:chOff x="0" y="0"/>
            <a:chExt cx="3851717" cy="22570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1717" cy="225703"/>
            </a:xfrm>
            <a:custGeom>
              <a:avLst/>
              <a:gdLst/>
              <a:ahLst/>
              <a:cxnLst/>
              <a:rect l="l" t="t" r="r" b="b"/>
              <a:pathLst>
                <a:path w="3851717" h="225703">
                  <a:moveTo>
                    <a:pt x="0" y="0"/>
                  </a:moveTo>
                  <a:lnTo>
                    <a:pt x="3851717" y="0"/>
                  </a:lnTo>
                  <a:lnTo>
                    <a:pt x="3851717" y="225703"/>
                  </a:lnTo>
                  <a:lnTo>
                    <a:pt x="0" y="225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28575"/>
              <a:ext cx="3851717" cy="254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1320"/>
                </a:lnSpc>
              </a:pPr>
              <a:r>
                <a:rPr lang="en-US" sz="11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Samsung Innovation Campus</a:t>
              </a:r>
              <a:endParaRPr lang="en-US" sz="11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 rot="0">
            <a:off x="6846857" y="6498001"/>
            <a:ext cx="2349500" cy="138499"/>
            <a:chOff x="0" y="0"/>
            <a:chExt cx="3132667" cy="18466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32667" cy="184665"/>
            </a:xfrm>
            <a:custGeom>
              <a:avLst/>
              <a:gdLst/>
              <a:ahLst/>
              <a:cxnLst/>
              <a:rect l="l" t="t" r="r" b="b"/>
              <a:pathLst>
                <a:path w="3132667" h="184665">
                  <a:moveTo>
                    <a:pt x="0" y="0"/>
                  </a:moveTo>
                  <a:lnTo>
                    <a:pt x="3132667" y="0"/>
                  </a:lnTo>
                  <a:lnTo>
                    <a:pt x="3132667" y="184665"/>
                  </a:lnTo>
                  <a:lnTo>
                    <a:pt x="0" y="1846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3132667" cy="20371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1080"/>
                </a:lnSpc>
              </a:pPr>
              <a:r>
                <a:rPr lang="en-US" sz="900">
                  <a:solidFill>
                    <a:srgbClr val="7F7F7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Project Name</a:t>
              </a:r>
              <a:endParaRPr lang="en-US" sz="900">
                <a:solidFill>
                  <a:srgbClr val="7F7F7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 rot="0">
            <a:off x="528795" y="372007"/>
            <a:ext cx="4655039" cy="511556"/>
            <a:chOff x="0" y="0"/>
            <a:chExt cx="6206719" cy="6820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206719" cy="682075"/>
            </a:xfrm>
            <a:custGeom>
              <a:avLst/>
              <a:gdLst/>
              <a:ahLst/>
              <a:cxnLst/>
              <a:rect l="l" t="t" r="r" b="b"/>
              <a:pathLst>
                <a:path w="6206719" h="682075">
                  <a:moveTo>
                    <a:pt x="0" y="0"/>
                  </a:moveTo>
                  <a:lnTo>
                    <a:pt x="6206719" y="0"/>
                  </a:lnTo>
                  <a:lnTo>
                    <a:pt x="6206719" y="682075"/>
                  </a:lnTo>
                  <a:lnTo>
                    <a:pt x="0" y="6820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57150"/>
              <a:ext cx="6206719" cy="73922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60"/>
                </a:lnSpc>
              </a:pPr>
              <a:r>
                <a:rPr lang="en-US" sz="2800">
                  <a:solidFill>
                    <a:srgbClr val="FFFF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Demostración</a:t>
              </a:r>
              <a:endParaRPr lang="en-US" sz="280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1871</Words>
  <Application>WPS Presentation</Application>
  <PresentationFormat>On-screen Show (4:3)</PresentationFormat>
  <Paragraphs>114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Arial</vt:lpstr>
      <vt:lpstr>Arial Italics</vt:lpstr>
      <vt:lpstr>Arial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 (FORMATO)(1).pptx</dc:title>
  <dc:creator/>
  <cp:lastModifiedBy>carli</cp:lastModifiedBy>
  <cp:revision>2</cp:revision>
  <dcterms:created xsi:type="dcterms:W3CDTF">2006-08-16T00:00:00Z</dcterms:created>
  <dcterms:modified xsi:type="dcterms:W3CDTF">2025-03-24T22:23:40Z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DC4517C0FE564116B88409213D56BC27_13</vt:lpwstr>
  </property>
  <property fmtid="{D5CDD505-2E9C-101B-9397-08002B2CF9AE}" pid="3" name="KSOProductBuildVer">
    <vt:lpwstr>3082-12.2.0.20326</vt:lpwstr>
  </property>
</Properties>
</file>