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2825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06" y="53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_Table of Contents" userDrawn="1">
  <p:cSld name="3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2" name="Google Shape;32;p9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Table of Contents" userDrawn="1">
  <p:cSld name="2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8" name="Google Shape;38;p10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 bwMode="auto"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 bwMode="auto"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 bwMode="auto"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 bwMode="auto"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 bwMode="auto"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 bwMode="auto">
          <a:xfrm>
            <a:off x="522287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>
              <a:lnSpc>
                <a:spcPct val="12857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1pPr>
            <a:lvl2pPr marL="914400" marR="0" lvl="1" indent="-294640" algn="l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10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last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 bwMode="auto"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5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" name="Google Shape;49;p11"/>
          <p:cNvSpPr/>
          <p:nvPr/>
        </p:nvSpPr>
        <p:spPr bwMode="auto"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ⓒ2021 SAMSUNG. All rights reserved.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 bwMode="auto"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  <a:defRPr/>
            </a:pPr>
            <a:endParaRPr sz="195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28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65452"/>
            <a:ext cx="26319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26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/>
              <a:t>Nombre del proyecto</a:t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Nombre del equipo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</a:rPr>
              <a:t>Parámetros proyecto</a:t>
            </a:r>
            <a:endParaRPr/>
          </a:p>
        </p:txBody>
      </p:sp>
      <p:grpSp>
        <p:nvGrpSpPr>
          <p:cNvPr id="146492803" name="Google Shape;69;p3"/>
          <p:cNvGrpSpPr/>
          <p:nvPr/>
        </p:nvGrpSpPr>
        <p:grpSpPr bwMode="auto">
          <a:xfrm>
            <a:off x="485498" y="2481993"/>
            <a:ext cx="4392871" cy="630482"/>
            <a:chOff x="0" y="0"/>
            <a:chExt cx="4392871" cy="630482"/>
          </a:xfrm>
        </p:grpSpPr>
        <p:sp>
          <p:nvSpPr>
            <p:cNvPr id="2091661648" name="Google Shape;70;p3"/>
            <p:cNvSpPr/>
            <p:nvPr/>
          </p:nvSpPr>
          <p:spPr bwMode="auto">
            <a:xfrm>
              <a:off x="182878" y="8811"/>
              <a:ext cx="420999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</a:rPr>
                <a:t>Planteamiento</a:t>
              </a:r>
              <a:endParaRPr/>
            </a:p>
          </p:txBody>
        </p:sp>
        <p:sp>
          <p:nvSpPr>
            <p:cNvPr id="1906883859" name="Google Shape;71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61753339" name="Google Shape;72;p3"/>
            <p:cNvSpPr/>
            <p:nvPr/>
          </p:nvSpPr>
          <p:spPr bwMode="auto">
            <a:xfrm>
              <a:off x="979494" y="416763"/>
              <a:ext cx="3409056" cy="213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Problema a resolver</a:t>
              </a:r>
              <a:endParaRPr/>
            </a:p>
          </p:txBody>
        </p:sp>
      </p:grpSp>
      <p:grpSp>
        <p:nvGrpSpPr>
          <p:cNvPr id="1183517083" name="Google Shape;73;p3"/>
          <p:cNvGrpSpPr/>
          <p:nvPr/>
        </p:nvGrpSpPr>
        <p:grpSpPr bwMode="auto">
          <a:xfrm>
            <a:off x="485498" y="3250571"/>
            <a:ext cx="4413390" cy="843842"/>
            <a:chOff x="0" y="0"/>
            <a:chExt cx="4413390" cy="843842"/>
          </a:xfrm>
        </p:grpSpPr>
        <p:sp>
          <p:nvSpPr>
            <p:cNvPr id="2072415109" name="Google Shape;74;p3"/>
            <p:cNvSpPr/>
            <p:nvPr/>
          </p:nvSpPr>
          <p:spPr bwMode="auto">
            <a:xfrm>
              <a:off x="182878" y="5391"/>
              <a:ext cx="420315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</a:rPr>
                <a:t>Objetivos</a:t>
              </a:r>
              <a:endParaRPr/>
            </a:p>
          </p:txBody>
        </p:sp>
        <p:sp>
          <p:nvSpPr>
            <p:cNvPr id="1262139393" name="Google Shape;75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75921926" name="Google Shape;76;p3"/>
            <p:cNvSpPr/>
            <p:nvPr/>
          </p:nvSpPr>
          <p:spPr bwMode="auto">
            <a:xfrm>
              <a:off x="979494" y="416763"/>
              <a:ext cx="3433896" cy="427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Meta hacia la cual se dirigen las acciones del proyecto</a:t>
              </a:r>
              <a:endParaRPr/>
            </a:p>
          </p:txBody>
        </p:sp>
      </p:grpSp>
      <p:grpSp>
        <p:nvGrpSpPr>
          <p:cNvPr id="1338443315" name="Google Shape;77;p3"/>
          <p:cNvGrpSpPr/>
          <p:nvPr/>
        </p:nvGrpSpPr>
        <p:grpSpPr bwMode="auto">
          <a:xfrm>
            <a:off x="464715" y="4301433"/>
            <a:ext cx="4409790" cy="843842"/>
            <a:chOff x="0" y="0"/>
            <a:chExt cx="4409790" cy="843842"/>
          </a:xfrm>
        </p:grpSpPr>
        <p:sp>
          <p:nvSpPr>
            <p:cNvPr id="288287483" name="Google Shape;78;p3"/>
            <p:cNvSpPr/>
            <p:nvPr/>
          </p:nvSpPr>
          <p:spPr bwMode="auto">
            <a:xfrm>
              <a:off x="182877" y="10790"/>
              <a:ext cx="421395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</a:rPr>
                <a:t>Herramientas</a:t>
              </a:r>
              <a:endParaRPr/>
            </a:p>
          </p:txBody>
        </p:sp>
        <p:sp>
          <p:nvSpPr>
            <p:cNvPr id="2004466531" name="Google Shape;79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1831095" name="Google Shape;80;p3"/>
            <p:cNvSpPr/>
            <p:nvPr/>
          </p:nvSpPr>
          <p:spPr bwMode="auto">
            <a:xfrm>
              <a:off x="979494" y="416763"/>
              <a:ext cx="3430296" cy="427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Usadas en el desarrollo del proyecto (Arquitectura)</a:t>
              </a:r>
              <a:endParaRPr/>
            </a:p>
          </p:txBody>
        </p:sp>
      </p:grpSp>
      <p:grpSp>
        <p:nvGrpSpPr>
          <p:cNvPr id="1857234326" name="Google Shape;77;p3"/>
          <p:cNvGrpSpPr/>
          <p:nvPr/>
        </p:nvGrpSpPr>
        <p:grpSpPr bwMode="auto">
          <a:xfrm>
            <a:off x="5104625" y="1687272"/>
            <a:ext cx="4403670" cy="630481"/>
            <a:chOff x="0" y="0"/>
            <a:chExt cx="4403670" cy="630481"/>
          </a:xfrm>
        </p:grpSpPr>
        <p:sp>
          <p:nvSpPr>
            <p:cNvPr id="530882313" name="Google Shape;78;p3"/>
            <p:cNvSpPr/>
            <p:nvPr/>
          </p:nvSpPr>
          <p:spPr bwMode="auto">
            <a:xfrm>
              <a:off x="182877" y="10788"/>
              <a:ext cx="421395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</a:rPr>
                <a:t>Competencia</a:t>
              </a:r>
              <a:endParaRPr/>
            </a:p>
          </p:txBody>
        </p:sp>
        <p:sp>
          <p:nvSpPr>
            <p:cNvPr id="300093844" name="Google Shape;79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9972379" name="Google Shape;80;p3"/>
            <p:cNvSpPr/>
            <p:nvPr/>
          </p:nvSpPr>
          <p:spPr bwMode="auto">
            <a:xfrm>
              <a:off x="979494" y="416763"/>
              <a:ext cx="3424176" cy="213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Mejoras respecto a otras personas</a:t>
              </a:r>
              <a:endParaRPr/>
            </a:p>
          </p:txBody>
        </p:sp>
      </p:grpSp>
      <p:sp>
        <p:nvSpPr>
          <p:cNvPr id="43155351" name="Google Shape;71;p3"/>
          <p:cNvSpPr/>
          <p:nvPr/>
        </p:nvSpPr>
        <p:spPr bwMode="auto">
          <a:xfrm>
            <a:off x="4886386" y="1636524"/>
            <a:ext cx="36000" cy="4140518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spcFirstLastPara="1" wrap="square" lIns="91422" tIns="45698" rIns="91422" bIns="45698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1042164155" name="Google Shape;69;p3"/>
          <p:cNvGrpSpPr/>
          <p:nvPr/>
        </p:nvGrpSpPr>
        <p:grpSpPr bwMode="auto">
          <a:xfrm>
            <a:off x="5140625" y="2547801"/>
            <a:ext cx="4405830" cy="1278537"/>
            <a:chOff x="0" y="0"/>
            <a:chExt cx="4405830" cy="1278537"/>
          </a:xfrm>
        </p:grpSpPr>
        <p:sp>
          <p:nvSpPr>
            <p:cNvPr id="2127088067" name="Google Shape;70;p3"/>
            <p:cNvSpPr/>
            <p:nvPr/>
          </p:nvSpPr>
          <p:spPr bwMode="auto">
            <a:xfrm>
              <a:off x="182877" y="7011"/>
              <a:ext cx="4206393" cy="274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 dirty="0" err="1">
                  <a:solidFill>
                    <a:srgbClr val="3F3F3F"/>
                  </a:solidFill>
                </a:rPr>
                <a:t>Importancia</a:t>
              </a:r>
              <a:r>
                <a:rPr lang="en-US" sz="1800" dirty="0">
                  <a:solidFill>
                    <a:srgbClr val="3F3F3F"/>
                  </a:solidFill>
                </a:rPr>
                <a:t> y </a:t>
              </a:r>
              <a:r>
                <a:rPr lang="en-US" sz="1800" dirty="0" err="1">
                  <a:solidFill>
                    <a:srgbClr val="3F3F3F"/>
                  </a:solidFill>
                </a:rPr>
                <a:t>Relevancia</a:t>
              </a:r>
              <a:r>
                <a:rPr lang="en-US" sz="1800" dirty="0">
                  <a:solidFill>
                    <a:srgbClr val="3F3F3F"/>
                  </a:solidFill>
                </a:rPr>
                <a:t> del Proyecto</a:t>
              </a:r>
              <a:endParaRPr dirty="0"/>
            </a:p>
          </p:txBody>
        </p:sp>
        <p:sp>
          <p:nvSpPr>
            <p:cNvPr id="1887426186" name="Google Shape;71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54766526" name="Google Shape;72;p3"/>
            <p:cNvSpPr/>
            <p:nvPr/>
          </p:nvSpPr>
          <p:spPr bwMode="auto">
            <a:xfrm>
              <a:off x="979494" y="416763"/>
              <a:ext cx="3426336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¿Por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qué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este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proyecto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es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relevente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dirty="0">
                  <a:solidFill>
                    <a:srgbClr val="193EB0"/>
                  </a:solidFill>
                </a:rPr>
                <a:t>e </a:t>
              </a:r>
              <a:r>
                <a:rPr lang="en-US" dirty="0" err="1">
                  <a:solidFill>
                    <a:srgbClr val="193EB0"/>
                  </a:solidFill>
                </a:rPr>
                <a:t>importante</a:t>
              </a:r>
              <a:r>
                <a:rPr lang="en-US" dirty="0">
                  <a:solidFill>
                    <a:srgbClr val="193EB0"/>
                  </a:solidFill>
                </a:rPr>
                <a:t> para la </a:t>
              </a:r>
              <a:r>
                <a:rPr lang="en-US" dirty="0" err="1">
                  <a:solidFill>
                    <a:srgbClr val="193EB0"/>
                  </a:solidFill>
                </a:rPr>
                <a:t>comunidad</a:t>
              </a:r>
              <a:r>
                <a:rPr lang="en-US" dirty="0">
                  <a:solidFill>
                    <a:srgbClr val="193EB0"/>
                  </a:solidFill>
                </a:rPr>
                <a:t>? ¿</a:t>
              </a:r>
              <a:r>
                <a:rPr lang="en-US" dirty="0" err="1">
                  <a:solidFill>
                    <a:srgbClr val="193EB0"/>
                  </a:solidFill>
                </a:rPr>
                <a:t>Qué</a:t>
              </a:r>
              <a:r>
                <a:rPr lang="en-US" dirty="0">
                  <a:solidFill>
                    <a:srgbClr val="193EB0"/>
                  </a:solidFill>
                </a:rPr>
                <a:t> les </a:t>
              </a:r>
              <a:r>
                <a:rPr lang="en-US" dirty="0" err="1">
                  <a:solidFill>
                    <a:srgbClr val="193EB0"/>
                  </a:solidFill>
                </a:rPr>
                <a:t>hizo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querer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desarrollar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esta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aplicación</a:t>
              </a:r>
              <a:r>
                <a:rPr lang="en-US" dirty="0">
                  <a:solidFill>
                    <a:srgbClr val="193EB0"/>
                  </a:solidFill>
                </a:rPr>
                <a:t>?</a:t>
              </a:r>
              <a:endParaRPr lang="en-US" sz="1400" dirty="0">
                <a:solidFill>
                  <a:srgbClr val="193EB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059203038" name="Google Shape;69;p3"/>
          <p:cNvGrpSpPr/>
          <p:nvPr/>
        </p:nvGrpSpPr>
        <p:grpSpPr bwMode="auto">
          <a:xfrm>
            <a:off x="430477" y="5366940"/>
            <a:ext cx="4430309" cy="843842"/>
            <a:chOff x="0" y="0"/>
            <a:chExt cx="4430309" cy="843842"/>
          </a:xfrm>
        </p:grpSpPr>
        <p:sp>
          <p:nvSpPr>
            <p:cNvPr id="1711745366" name="Google Shape;70;p3"/>
            <p:cNvSpPr/>
            <p:nvPr/>
          </p:nvSpPr>
          <p:spPr bwMode="auto">
            <a:xfrm>
              <a:off x="182877" y="14209"/>
              <a:ext cx="422079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</a:rPr>
                <a:t>Demostración </a:t>
              </a:r>
              <a:r>
                <a:rPr lang="en-US" sz="1800" b="1">
                  <a:solidFill>
                    <a:srgbClr val="3F3F3F"/>
                  </a:solidFill>
                </a:rPr>
                <a:t>(2min)</a:t>
              </a:r>
              <a:endParaRPr b="1"/>
            </a:p>
          </p:txBody>
        </p:sp>
        <p:sp>
          <p:nvSpPr>
            <p:cNvPr id="20457339" name="Google Shape;71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28380962" name="Google Shape;72;p3"/>
            <p:cNvSpPr/>
            <p:nvPr/>
          </p:nvSpPr>
          <p:spPr bwMode="auto">
            <a:xfrm>
              <a:off x="979494" y="416763"/>
              <a:ext cx="3450814" cy="427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Breve explicación del resultado del proyecto, </a:t>
              </a:r>
              <a:r>
                <a:rPr lang="en-US" sz="1400" b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en tiempo real</a:t>
              </a:r>
              <a:endParaRPr lang="en-US" sz="1400">
                <a:solidFill>
                  <a:srgbClr val="193EB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102747445" name="Google Shape;69;p3"/>
          <p:cNvGrpSpPr/>
          <p:nvPr/>
        </p:nvGrpSpPr>
        <p:grpSpPr bwMode="auto">
          <a:xfrm>
            <a:off x="508010" y="1681893"/>
            <a:ext cx="4393233" cy="630481"/>
            <a:chOff x="0" y="0"/>
            <a:chExt cx="4393233" cy="630481"/>
          </a:xfrm>
        </p:grpSpPr>
        <p:sp>
          <p:nvSpPr>
            <p:cNvPr id="502921814" name="Google Shape;70;p3"/>
            <p:cNvSpPr/>
            <p:nvPr/>
          </p:nvSpPr>
          <p:spPr bwMode="auto">
            <a:xfrm>
              <a:off x="182877" y="6111"/>
              <a:ext cx="4204593" cy="274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</a:rPr>
                <a:t>Team</a:t>
              </a:r>
              <a:endParaRPr/>
            </a:p>
          </p:txBody>
        </p:sp>
        <p:sp>
          <p:nvSpPr>
            <p:cNvPr id="254073267" name="Google Shape;71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00951253" name="Google Shape;72;p3"/>
            <p:cNvSpPr/>
            <p:nvPr/>
          </p:nvSpPr>
          <p:spPr bwMode="auto">
            <a:xfrm>
              <a:off x="979494" y="416763"/>
              <a:ext cx="3413734" cy="213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Presentación del equipo</a:t>
              </a:r>
              <a:endParaRPr/>
            </a:p>
          </p:txBody>
        </p:sp>
      </p:grpSp>
      <p:sp>
        <p:nvSpPr>
          <p:cNvPr id="568593675" name="Google Shape;72;p3"/>
          <p:cNvSpPr/>
          <p:nvPr/>
        </p:nvSpPr>
        <p:spPr bwMode="auto">
          <a:xfrm>
            <a:off x="8227153" y="6071148"/>
            <a:ext cx="1221518" cy="21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193EB0"/>
                </a:solidFill>
                <a:latin typeface="Arial"/>
                <a:ea typeface="Arial"/>
                <a:cs typeface="Arial"/>
              </a:rPr>
              <a:t>MINUTOS</a:t>
            </a:r>
          </a:p>
        </p:txBody>
      </p:sp>
      <p:sp>
        <p:nvSpPr>
          <p:cNvPr id="475240983" name="Google Shape;72;p3"/>
          <p:cNvSpPr/>
          <p:nvPr/>
        </p:nvSpPr>
        <p:spPr bwMode="auto">
          <a:xfrm>
            <a:off x="8227153" y="4546788"/>
            <a:ext cx="1797698" cy="152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>
                <a:solidFill>
                  <a:srgbClr val="193EB0"/>
                </a:solidFill>
                <a:latin typeface="Arial"/>
                <a:ea typeface="Arial"/>
                <a:cs typeface="Arial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92</Words>
  <Application>Microsoft Office PowerPoint</Application>
  <DocSecurity>0</DocSecurity>
  <PresentationFormat>Personalizado</PresentationFormat>
  <Paragraphs>22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Malgun Gothic</vt:lpstr>
      <vt:lpstr>Arial</vt:lpstr>
      <vt:lpstr>Calibri</vt:lpstr>
      <vt:lpstr>SIC_Template_AI</vt:lpstr>
      <vt:lpstr>Samsung Innovation Campus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subject/>
  <dc:creator>Soon Yong Chang</dc:creator>
  <cp:keywords/>
  <dc:description/>
  <cp:lastModifiedBy>wro v</cp:lastModifiedBy>
  <cp:revision>7</cp:revision>
  <dcterms:created xsi:type="dcterms:W3CDTF">2019-07-06T14:12:49Z</dcterms:created>
  <dcterms:modified xsi:type="dcterms:W3CDTF">2025-02-17T23:56:52Z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