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62" r:id="rId8"/>
    <p:sldId id="267" r:id="rId9"/>
    <p:sldId id="269" r:id="rId10"/>
    <p:sldId id="259" r:id="rId11"/>
    <p:sldId id="264"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48D97-D2DA-4462-A5C6-B3F4CE077359}" v="471" dt="2021-12-23T20:58:03.185"/>
    <p1510:client id="{0D94141E-612D-4471-B528-93B70851275F}" v="292" dt="2022-01-04T18:22:20.514"/>
    <p1510:client id="{1E2829BD-4DA7-49E1-BECC-6C324FA1A2A1}" v="856" dt="2021-12-22T22:34:39.087"/>
    <p1510:client id="{1F75DB92-F0DB-4D90-B844-4907022A5E72}" v="3" dt="2021-12-09T17:13:52.409"/>
    <p1510:client id="{22D362B5-52C9-43B5-B78C-D1B97F32DA4C}" v="2" dt="2022-01-04T18:07:29.698"/>
    <p1510:client id="{247B7C9D-95EC-498D-B104-2A1CEF13496A}" v="109" dt="2021-12-23T14:45:23.093"/>
    <p1510:client id="{2E502EA7-9886-432C-ACD2-F30ACFADFBD9}" v="12" dt="2022-01-28T14:24:04.090"/>
    <p1510:client id="{32B08865-5876-496B-BAE4-77C6DB573646}" v="299" dt="2021-12-23T15:07:14.579"/>
    <p1510:client id="{3CA650DD-EEB0-45CA-A5C3-A985AED30200}" v="539" dt="2021-12-16T20:14:01.421"/>
    <p1510:client id="{448A158B-F80F-43EC-929A-A64A0EDE51AC}" v="515" dt="2021-12-16T16:38:35.958"/>
    <p1510:client id="{53207F08-47ED-45A9-95C3-54B6BC38ADFB}" v="3" dt="2021-12-23T21:10:17.625"/>
    <p1510:client id="{5D6AE05F-2EFA-439A-896B-7778F8E3D2B3}" v="24" dt="2022-01-11T14:11:41.002"/>
    <p1510:client id="{5D8FBE41-C3EA-4390-AADD-5F93ECA5C44B}" v="844" dt="2022-01-04T21:26:42.952"/>
    <p1510:client id="{69091BD8-58F0-4B41-8ED8-C8975077CC73}" v="446" dt="2021-12-21T23:06:03.524"/>
    <p1510:client id="{7B32D7F7-FE7D-4C14-8E3E-952B9BC5C1CF}" v="10" dt="2021-12-09T17:23:03.826"/>
    <p1510:client id="{9094018C-6C3C-4322-A054-E9191BC46C86}" v="6" dt="2021-12-09T17:14:06.694"/>
    <p1510:client id="{90A83159-25E3-4762-8425-F80CC9B8BA58}" v="149" dt="2021-12-21T18:49:44.806"/>
    <p1510:client id="{B2BC7A54-9C85-4784-AFFB-BA162D451BCA}" v="46" dt="2022-01-04T15:58:59.872"/>
    <p1510:client id="{C36879F9-668B-493F-8C7A-606311553FD1}" v="224" dt="2022-01-04T17:44:03.891"/>
    <p1510:client id="{C888E07D-42E0-4269-9DB8-8937BAAFBBB7}" v="153" dt="2021-12-21T20:43:33.307"/>
    <p1510:client id="{D57270C1-B3D2-4CAE-BD3B-B5AF805E3139}" v="715" dt="2021-12-23T18:49:01.669"/>
    <p1510:client id="{DD9C9F85-AE8A-44D6-B976-4034CF0AD14C}" v="163" dt="2021-12-23T17:46:43.081"/>
    <p1510:client id="{EB1E169A-B34C-460A-BB35-987C571E0283}" v="173" dt="2022-01-07T15:43:4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 Bauman" userId="S::valerie.bauman@avanade.com::a84edbf0-df29-4bef-a587-d6a990d03f7a" providerId="AD" clId="Web-{1F75DB92-F0DB-4D90-B844-4907022A5E72}"/>
    <pc:docChg chg="mod modSld">
      <pc:chgData name="Val Bauman" userId="S::valerie.bauman@avanade.com::a84edbf0-df29-4bef-a587-d6a990d03f7a" providerId="AD" clId="Web-{1F75DB92-F0DB-4D90-B844-4907022A5E72}" dt="2021-12-09T17:13:52.409" v="2"/>
      <pc:docMkLst>
        <pc:docMk/>
      </pc:docMkLst>
      <pc:sldChg chg="addSp delSp modSp">
        <pc:chgData name="Val Bauman" userId="S::valerie.bauman@avanade.com::a84edbf0-df29-4bef-a587-d6a990d03f7a" providerId="AD" clId="Web-{1F75DB92-F0DB-4D90-B844-4907022A5E72}" dt="2021-12-09T17:13:52.409" v="2"/>
        <pc:sldMkLst>
          <pc:docMk/>
          <pc:sldMk cId="109857222" sldId="256"/>
        </pc:sldMkLst>
        <pc:picChg chg="add del mod">
          <ac:chgData name="Val Bauman" userId="S::valerie.bauman@avanade.com::a84edbf0-df29-4bef-a587-d6a990d03f7a" providerId="AD" clId="Web-{1F75DB92-F0DB-4D90-B844-4907022A5E72}" dt="2021-12-09T17:13:52.409" v="2"/>
          <ac:picMkLst>
            <pc:docMk/>
            <pc:sldMk cId="109857222" sldId="256"/>
            <ac:picMk id="4" creationId="{C9003D4F-E2A1-4388-B4D2-DF19B6713B6D}"/>
          </ac:picMkLst>
        </pc:picChg>
      </pc:sldChg>
    </pc:docChg>
  </pc:docChgLst>
  <pc:docChgLst>
    <pc:chgData name="Val Bauman" userId="S::valerie.bauman@avanade.com::a84edbf0-df29-4bef-a587-d6a990d03f7a" providerId="AD" clId="Web-{32B08865-5876-496B-BAE4-77C6DB573646}"/>
    <pc:docChg chg="addSld modSld">
      <pc:chgData name="Val Bauman" userId="S::valerie.bauman@avanade.com::a84edbf0-df29-4bef-a587-d6a990d03f7a" providerId="AD" clId="Web-{32B08865-5876-496B-BAE4-77C6DB573646}" dt="2021-12-23T15:07:12.266" v="291" actId="20577"/>
      <pc:docMkLst>
        <pc:docMk/>
      </pc:docMkLst>
      <pc:sldChg chg="modSp">
        <pc:chgData name="Val Bauman" userId="S::valerie.bauman@avanade.com::a84edbf0-df29-4bef-a587-d6a990d03f7a" providerId="AD" clId="Web-{32B08865-5876-496B-BAE4-77C6DB573646}" dt="2021-12-23T14:54:15.743" v="49" actId="20577"/>
        <pc:sldMkLst>
          <pc:docMk/>
          <pc:sldMk cId="1898639499" sldId="258"/>
        </pc:sldMkLst>
        <pc:spChg chg="mod">
          <ac:chgData name="Val Bauman" userId="S::valerie.bauman@avanade.com::a84edbf0-df29-4bef-a587-d6a990d03f7a" providerId="AD" clId="Web-{32B08865-5876-496B-BAE4-77C6DB573646}" dt="2021-12-23T14:54:15.743" v="49" actId="20577"/>
          <ac:spMkLst>
            <pc:docMk/>
            <pc:sldMk cId="1898639499" sldId="258"/>
            <ac:spMk id="2" creationId="{B71C74BD-EC27-40C7-B894-3BBDC83708F5}"/>
          </ac:spMkLst>
        </pc:spChg>
      </pc:sldChg>
      <pc:sldChg chg="modSp">
        <pc:chgData name="Val Bauman" userId="S::valerie.bauman@avanade.com::a84edbf0-df29-4bef-a587-d6a990d03f7a" providerId="AD" clId="Web-{32B08865-5876-496B-BAE4-77C6DB573646}" dt="2021-12-23T15:06:53.110" v="274" actId="20577"/>
        <pc:sldMkLst>
          <pc:docMk/>
          <pc:sldMk cId="3389332948" sldId="260"/>
        </pc:sldMkLst>
        <pc:spChg chg="mod">
          <ac:chgData name="Val Bauman" userId="S::valerie.bauman@avanade.com::a84edbf0-df29-4bef-a587-d6a990d03f7a" providerId="AD" clId="Web-{32B08865-5876-496B-BAE4-77C6DB573646}" dt="2021-12-23T14:54:23.399" v="60" actId="20577"/>
          <ac:spMkLst>
            <pc:docMk/>
            <pc:sldMk cId="3389332948" sldId="260"/>
            <ac:spMk id="2" creationId="{B71C74BD-EC27-40C7-B894-3BBDC83708F5}"/>
          </ac:spMkLst>
        </pc:spChg>
        <pc:spChg chg="mod">
          <ac:chgData name="Val Bauman" userId="S::valerie.bauman@avanade.com::a84edbf0-df29-4bef-a587-d6a990d03f7a" providerId="AD" clId="Web-{32B08865-5876-496B-BAE4-77C6DB573646}" dt="2021-12-23T15:06:34.109" v="244" actId="14100"/>
          <ac:spMkLst>
            <pc:docMk/>
            <pc:sldMk cId="3389332948" sldId="260"/>
            <ac:spMk id="7" creationId="{124E7FF5-036E-4BF5-A0BF-ED4EA5B11A62}"/>
          </ac:spMkLst>
        </pc:spChg>
        <pc:spChg chg="mod">
          <ac:chgData name="Val Bauman" userId="S::valerie.bauman@avanade.com::a84edbf0-df29-4bef-a587-d6a990d03f7a" providerId="AD" clId="Web-{32B08865-5876-496B-BAE4-77C6DB573646}" dt="2021-12-23T15:06:53.110" v="274" actId="20577"/>
          <ac:spMkLst>
            <pc:docMk/>
            <pc:sldMk cId="3389332948" sldId="260"/>
            <ac:spMk id="11" creationId="{F5FB171B-C328-4BFC-9236-BDCD97D159FA}"/>
          </ac:spMkLst>
        </pc:spChg>
      </pc:sldChg>
      <pc:sldChg chg="modSp">
        <pc:chgData name="Val Bauman" userId="S::valerie.bauman@avanade.com::a84edbf0-df29-4bef-a587-d6a990d03f7a" providerId="AD" clId="Web-{32B08865-5876-496B-BAE4-77C6DB573646}" dt="2021-12-23T15:07:12.266" v="291" actId="20577"/>
        <pc:sldMkLst>
          <pc:docMk/>
          <pc:sldMk cId="4136303733" sldId="262"/>
        </pc:sldMkLst>
        <pc:spChg chg="mod">
          <ac:chgData name="Val Bauman" userId="S::valerie.bauman@avanade.com::a84edbf0-df29-4bef-a587-d6a990d03f7a" providerId="AD" clId="Web-{32B08865-5876-496B-BAE4-77C6DB573646}" dt="2021-12-23T14:54:28.290" v="62" actId="20577"/>
          <ac:spMkLst>
            <pc:docMk/>
            <pc:sldMk cId="4136303733" sldId="262"/>
            <ac:spMk id="2" creationId="{B71C74BD-EC27-40C7-B894-3BBDC83708F5}"/>
          </ac:spMkLst>
        </pc:spChg>
        <pc:spChg chg="mod">
          <ac:chgData name="Val Bauman" userId="S::valerie.bauman@avanade.com::a84edbf0-df29-4bef-a587-d6a990d03f7a" providerId="AD" clId="Web-{32B08865-5876-496B-BAE4-77C6DB573646}" dt="2021-12-23T15:07:12.266" v="291" actId="20577"/>
          <ac:spMkLst>
            <pc:docMk/>
            <pc:sldMk cId="4136303733" sldId="262"/>
            <ac:spMk id="5" creationId="{DEBA8694-6D46-463D-B65A-328DEE776065}"/>
          </ac:spMkLst>
        </pc:spChg>
      </pc:sldChg>
      <pc:sldChg chg="modSp new">
        <pc:chgData name="Val Bauman" userId="S::valerie.bauman@avanade.com::a84edbf0-df29-4bef-a587-d6a990d03f7a" providerId="AD" clId="Web-{32B08865-5876-496B-BAE4-77C6DB573646}" dt="2021-12-23T15:03:59.135" v="213" actId="20577"/>
        <pc:sldMkLst>
          <pc:docMk/>
          <pc:sldMk cId="981708144" sldId="263"/>
        </pc:sldMkLst>
        <pc:spChg chg="mod">
          <ac:chgData name="Val Bauman" userId="S::valerie.bauman@avanade.com::a84edbf0-df29-4bef-a587-d6a990d03f7a" providerId="AD" clId="Web-{32B08865-5876-496B-BAE4-77C6DB573646}" dt="2021-12-23T14:53:54.992" v="39" actId="20577"/>
          <ac:spMkLst>
            <pc:docMk/>
            <pc:sldMk cId="981708144" sldId="263"/>
            <ac:spMk id="2" creationId="{10C90C8C-0BC0-40B7-9088-57CD616E4073}"/>
          </ac:spMkLst>
        </pc:spChg>
        <pc:spChg chg="mod">
          <ac:chgData name="Val Bauman" userId="S::valerie.bauman@avanade.com::a84edbf0-df29-4bef-a587-d6a990d03f7a" providerId="AD" clId="Web-{32B08865-5876-496B-BAE4-77C6DB573646}" dt="2021-12-23T15:03:59.135" v="213" actId="20577"/>
          <ac:spMkLst>
            <pc:docMk/>
            <pc:sldMk cId="981708144" sldId="263"/>
            <ac:spMk id="3" creationId="{DD2DD0E4-B790-4B2B-8380-38A008961E16}"/>
          </ac:spMkLst>
        </pc:spChg>
      </pc:sldChg>
    </pc:docChg>
  </pc:docChgLst>
  <pc:docChgLst>
    <pc:chgData name="Val Bauman" userId="S::valerie.bauman@avanade.com::a84edbf0-df29-4bef-a587-d6a990d03f7a" providerId="AD" clId="Web-{22D362B5-52C9-43B5-B78C-D1B97F32DA4C}"/>
    <pc:docChg chg="modSld">
      <pc:chgData name="Val Bauman" userId="S::valerie.bauman@avanade.com::a84edbf0-df29-4bef-a587-d6a990d03f7a" providerId="AD" clId="Web-{22D362B5-52C9-43B5-B78C-D1B97F32DA4C}" dt="2022-01-04T18:07:29.698" v="1"/>
      <pc:docMkLst>
        <pc:docMk/>
      </pc:docMkLst>
      <pc:sldChg chg="delSp">
        <pc:chgData name="Val Bauman" userId="S::valerie.bauman@avanade.com::a84edbf0-df29-4bef-a587-d6a990d03f7a" providerId="AD" clId="Web-{22D362B5-52C9-43B5-B78C-D1B97F32DA4C}" dt="2022-01-04T18:07:29.698" v="1"/>
        <pc:sldMkLst>
          <pc:docMk/>
          <pc:sldMk cId="161931356" sldId="269"/>
        </pc:sldMkLst>
        <pc:spChg chg="del">
          <ac:chgData name="Val Bauman" userId="S::valerie.bauman@avanade.com::a84edbf0-df29-4bef-a587-d6a990d03f7a" providerId="AD" clId="Web-{22D362B5-52C9-43B5-B78C-D1B97F32DA4C}" dt="2022-01-04T18:07:27.073" v="0"/>
          <ac:spMkLst>
            <pc:docMk/>
            <pc:sldMk cId="161931356" sldId="269"/>
            <ac:spMk id="6" creationId="{E9C2870B-F19A-4A49-92E6-577CAD74C31E}"/>
          </ac:spMkLst>
        </pc:spChg>
        <pc:cxnChg chg="del">
          <ac:chgData name="Val Bauman" userId="S::valerie.bauman@avanade.com::a84edbf0-df29-4bef-a587-d6a990d03f7a" providerId="AD" clId="Web-{22D362B5-52C9-43B5-B78C-D1B97F32DA4C}" dt="2022-01-04T18:07:29.698" v="1"/>
          <ac:cxnSpMkLst>
            <pc:docMk/>
            <pc:sldMk cId="161931356" sldId="269"/>
            <ac:cxnSpMk id="10" creationId="{B0720A8E-980A-44EC-B5DD-22A4E6D21C88}"/>
          </ac:cxnSpMkLst>
        </pc:cxnChg>
      </pc:sldChg>
    </pc:docChg>
  </pc:docChgLst>
  <pc:docChgLst>
    <pc:chgData name="Val Bauman" userId="S::valerie.bauman@avanade.com::a84edbf0-df29-4bef-a587-d6a990d03f7a" providerId="AD" clId="Web-{247B7C9D-95EC-498D-B104-2A1CEF13496A}"/>
    <pc:docChg chg="modSld">
      <pc:chgData name="Val Bauman" userId="S::valerie.bauman@avanade.com::a84edbf0-df29-4bef-a587-d6a990d03f7a" providerId="AD" clId="Web-{247B7C9D-95EC-498D-B104-2A1CEF13496A}" dt="2021-12-23T14:45:20.296" v="106" actId="20577"/>
      <pc:docMkLst>
        <pc:docMk/>
      </pc:docMkLst>
      <pc:sldChg chg="addSp delSp modSp">
        <pc:chgData name="Val Bauman" userId="S::valerie.bauman@avanade.com::a84edbf0-df29-4bef-a587-d6a990d03f7a" providerId="AD" clId="Web-{247B7C9D-95EC-498D-B104-2A1CEF13496A}" dt="2021-12-23T14:45:20.296" v="106" actId="20577"/>
        <pc:sldMkLst>
          <pc:docMk/>
          <pc:sldMk cId="3389332948" sldId="260"/>
        </pc:sldMkLst>
        <pc:spChg chg="mod">
          <ac:chgData name="Val Bauman" userId="S::valerie.bauman@avanade.com::a84edbf0-df29-4bef-a587-d6a990d03f7a" providerId="AD" clId="Web-{247B7C9D-95EC-498D-B104-2A1CEF13496A}" dt="2021-12-23T14:44:58.234" v="93" actId="1076"/>
          <ac:spMkLst>
            <pc:docMk/>
            <pc:sldMk cId="3389332948" sldId="260"/>
            <ac:spMk id="6" creationId="{E9C2870B-F19A-4A49-92E6-577CAD74C31E}"/>
          </ac:spMkLst>
        </pc:spChg>
        <pc:spChg chg="add mod">
          <ac:chgData name="Val Bauman" userId="S::valerie.bauman@avanade.com::a84edbf0-df29-4bef-a587-d6a990d03f7a" providerId="AD" clId="Web-{247B7C9D-95EC-498D-B104-2A1CEF13496A}" dt="2021-12-23T14:45:20.296" v="106" actId="20577"/>
          <ac:spMkLst>
            <pc:docMk/>
            <pc:sldMk cId="3389332948" sldId="260"/>
            <ac:spMk id="11" creationId="{F5FB171B-C328-4BFC-9236-BDCD97D159FA}"/>
          </ac:spMkLst>
        </pc:spChg>
        <pc:cxnChg chg="del">
          <ac:chgData name="Val Bauman" userId="S::valerie.bauman@avanade.com::a84edbf0-df29-4bef-a587-d6a990d03f7a" providerId="AD" clId="Web-{247B7C9D-95EC-498D-B104-2A1CEF13496A}" dt="2021-12-23T14:44:03.672" v="70"/>
          <ac:cxnSpMkLst>
            <pc:docMk/>
            <pc:sldMk cId="3389332948" sldId="260"/>
            <ac:cxnSpMk id="10" creationId="{B0720A8E-980A-44EC-B5DD-22A4E6D21C88}"/>
          </ac:cxnSpMkLst>
        </pc:cxnChg>
      </pc:sldChg>
      <pc:sldChg chg="modSp">
        <pc:chgData name="Val Bauman" userId="S::valerie.bauman@avanade.com::a84edbf0-df29-4bef-a587-d6a990d03f7a" providerId="AD" clId="Web-{247B7C9D-95EC-498D-B104-2A1CEF13496A}" dt="2021-12-23T14:16:04.842" v="68" actId="20577"/>
        <pc:sldMkLst>
          <pc:docMk/>
          <pc:sldMk cId="4136303733" sldId="262"/>
        </pc:sldMkLst>
        <pc:spChg chg="mod">
          <ac:chgData name="Val Bauman" userId="S::valerie.bauman@avanade.com::a84edbf0-df29-4bef-a587-d6a990d03f7a" providerId="AD" clId="Web-{247B7C9D-95EC-498D-B104-2A1CEF13496A}" dt="2021-12-23T14:16:04.842" v="68" actId="20577"/>
          <ac:spMkLst>
            <pc:docMk/>
            <pc:sldMk cId="4136303733" sldId="262"/>
            <ac:spMk id="6" creationId="{E9C2870B-F19A-4A49-92E6-577CAD74C31E}"/>
          </ac:spMkLst>
        </pc:spChg>
      </pc:sldChg>
    </pc:docChg>
  </pc:docChgLst>
  <pc:docChgLst>
    <pc:chgData name="Val Bauman" userId="S::valerie.bauman@avanade.com::a84edbf0-df29-4bef-a587-d6a990d03f7a" providerId="AD" clId="Web-{5D6AE05F-2EFA-439A-896B-7778F8E3D2B3}"/>
    <pc:docChg chg="modSld">
      <pc:chgData name="Val Bauman" userId="S::valerie.bauman@avanade.com::a84edbf0-df29-4bef-a587-d6a990d03f7a" providerId="AD" clId="Web-{5D6AE05F-2EFA-439A-896B-7778F8E3D2B3}" dt="2022-01-11T14:07:59.653" v="1"/>
      <pc:docMkLst>
        <pc:docMk/>
      </pc:docMkLst>
      <pc:sldChg chg="modSp">
        <pc:chgData name="Val Bauman" userId="S::valerie.bauman@avanade.com::a84edbf0-df29-4bef-a587-d6a990d03f7a" providerId="AD" clId="Web-{5D6AE05F-2EFA-439A-896B-7778F8E3D2B3}" dt="2022-01-11T14:07:59.653" v="1"/>
        <pc:sldMkLst>
          <pc:docMk/>
          <pc:sldMk cId="161931356" sldId="269"/>
        </pc:sldMkLst>
        <pc:graphicFrameChg chg="mod modGraphic">
          <ac:chgData name="Val Bauman" userId="S::valerie.bauman@avanade.com::a84edbf0-df29-4bef-a587-d6a990d03f7a" providerId="AD" clId="Web-{5D6AE05F-2EFA-439A-896B-7778F8E3D2B3}" dt="2022-01-11T14:07:59.653" v="1"/>
          <ac:graphicFrameMkLst>
            <pc:docMk/>
            <pc:sldMk cId="161931356" sldId="269"/>
            <ac:graphicFrameMk id="3" creationId="{14D2E147-9D97-48AB-97BB-EECFA91C1837}"/>
          </ac:graphicFrameMkLst>
        </pc:graphicFrameChg>
      </pc:sldChg>
    </pc:docChg>
  </pc:docChgLst>
  <pc:docChgLst>
    <pc:chgData name="Val Bauman" userId="S::valerie.bauman@avanade.com::a84edbf0-df29-4bef-a587-d6a990d03f7a" providerId="AD" clId="Web-{2E502EA7-9886-432C-ACD2-F30ACFADFBD9}"/>
    <pc:docChg chg="modSld">
      <pc:chgData name="Val Bauman" userId="S::valerie.bauman@avanade.com::a84edbf0-df29-4bef-a587-d6a990d03f7a" providerId="AD" clId="Web-{2E502EA7-9886-432C-ACD2-F30ACFADFBD9}" dt="2022-01-28T14:24:00.934" v="10" actId="20577"/>
      <pc:docMkLst>
        <pc:docMk/>
      </pc:docMkLst>
      <pc:sldChg chg="modSp">
        <pc:chgData name="Val Bauman" userId="S::valerie.bauman@avanade.com::a84edbf0-df29-4bef-a587-d6a990d03f7a" providerId="AD" clId="Web-{2E502EA7-9886-432C-ACD2-F30ACFADFBD9}" dt="2022-01-28T14:24:00.934" v="10" actId="20577"/>
        <pc:sldMkLst>
          <pc:docMk/>
          <pc:sldMk cId="2177033296" sldId="259"/>
        </pc:sldMkLst>
        <pc:spChg chg="mod">
          <ac:chgData name="Val Bauman" userId="S::valerie.bauman@avanade.com::a84edbf0-df29-4bef-a587-d6a990d03f7a" providerId="AD" clId="Web-{2E502EA7-9886-432C-ACD2-F30ACFADFBD9}" dt="2022-01-28T14:24:00.934" v="10" actId="20577"/>
          <ac:spMkLst>
            <pc:docMk/>
            <pc:sldMk cId="2177033296" sldId="259"/>
            <ac:spMk id="2" creationId="{B71C74BD-EC27-40C7-B894-3BBDC83708F5}"/>
          </ac:spMkLst>
        </pc:spChg>
      </pc:sldChg>
    </pc:docChg>
  </pc:docChgLst>
  <pc:docChgLst>
    <pc:chgData name="Val Bauman" userId="S::valerie.bauman@avanade.com::a84edbf0-df29-4bef-a587-d6a990d03f7a" providerId="AD" clId="Web-{C36879F9-668B-493F-8C7A-606311553FD1}"/>
    <pc:docChg chg="addSld modSld">
      <pc:chgData name="Val Bauman" userId="S::valerie.bauman@avanade.com::a84edbf0-df29-4bef-a587-d6a990d03f7a" providerId="AD" clId="Web-{C36879F9-668B-493F-8C7A-606311553FD1}" dt="2022-01-04T17:44:03.891" v="217" actId="20577"/>
      <pc:docMkLst>
        <pc:docMk/>
      </pc:docMkLst>
      <pc:sldChg chg="modSp">
        <pc:chgData name="Val Bauman" userId="S::valerie.bauman@avanade.com::a84edbf0-df29-4bef-a587-d6a990d03f7a" providerId="AD" clId="Web-{C36879F9-668B-493F-8C7A-606311553FD1}" dt="2022-01-04T17:34:07.144" v="93" actId="20577"/>
        <pc:sldMkLst>
          <pc:docMk/>
          <pc:sldMk cId="1902373023" sldId="257"/>
        </pc:sldMkLst>
        <pc:spChg chg="mod">
          <ac:chgData name="Val Bauman" userId="S::valerie.bauman@avanade.com::a84edbf0-df29-4bef-a587-d6a990d03f7a" providerId="AD" clId="Web-{C36879F9-668B-493F-8C7A-606311553FD1}" dt="2022-01-04T17:34:07.144" v="93" actId="20577"/>
          <ac:spMkLst>
            <pc:docMk/>
            <pc:sldMk cId="1902373023" sldId="257"/>
            <ac:spMk id="3" creationId="{C312C367-F078-4E2D-9648-53ECC9C87A3A}"/>
          </ac:spMkLst>
        </pc:spChg>
      </pc:sldChg>
      <pc:sldChg chg="modSp">
        <pc:chgData name="Val Bauman" userId="S::valerie.bauman@avanade.com::a84edbf0-df29-4bef-a587-d6a990d03f7a" providerId="AD" clId="Web-{C36879F9-668B-493F-8C7A-606311553FD1}" dt="2022-01-04T17:33:43.096" v="73" actId="20577"/>
        <pc:sldMkLst>
          <pc:docMk/>
          <pc:sldMk cId="3389332948" sldId="260"/>
        </pc:sldMkLst>
        <pc:spChg chg="mod">
          <ac:chgData name="Val Bauman" userId="S::valerie.bauman@avanade.com::a84edbf0-df29-4bef-a587-d6a990d03f7a" providerId="AD" clId="Web-{C36879F9-668B-493F-8C7A-606311553FD1}" dt="2022-01-04T17:33:43.096" v="73" actId="20577"/>
          <ac:spMkLst>
            <pc:docMk/>
            <pc:sldMk cId="3389332948" sldId="260"/>
            <ac:spMk id="5" creationId="{DEBA8694-6D46-463D-B65A-328DEE776065}"/>
          </ac:spMkLst>
        </pc:spChg>
      </pc:sldChg>
      <pc:sldChg chg="modSp">
        <pc:chgData name="Val Bauman" userId="S::valerie.bauman@avanade.com::a84edbf0-df29-4bef-a587-d6a990d03f7a" providerId="AD" clId="Web-{C36879F9-668B-493F-8C7A-606311553FD1}" dt="2022-01-04T17:33:38.940" v="69" actId="20577"/>
        <pc:sldMkLst>
          <pc:docMk/>
          <pc:sldMk cId="4136303733" sldId="262"/>
        </pc:sldMkLst>
        <pc:spChg chg="mod">
          <ac:chgData name="Val Bauman" userId="S::valerie.bauman@avanade.com::a84edbf0-df29-4bef-a587-d6a990d03f7a" providerId="AD" clId="Web-{C36879F9-668B-493F-8C7A-606311553FD1}" dt="2022-01-04T17:33:38.940" v="69" actId="20577"/>
          <ac:spMkLst>
            <pc:docMk/>
            <pc:sldMk cId="4136303733" sldId="262"/>
            <ac:spMk id="5" creationId="{DEBA8694-6D46-463D-B65A-328DEE776065}"/>
          </ac:spMkLst>
        </pc:spChg>
      </pc:sldChg>
      <pc:sldChg chg="modSp">
        <pc:chgData name="Val Bauman" userId="S::valerie.bauman@avanade.com::a84edbf0-df29-4bef-a587-d6a990d03f7a" providerId="AD" clId="Web-{C36879F9-668B-493F-8C7A-606311553FD1}" dt="2022-01-04T17:33:14.267" v="64" actId="20577"/>
        <pc:sldMkLst>
          <pc:docMk/>
          <pc:sldMk cId="2543101775" sldId="267"/>
        </pc:sldMkLst>
        <pc:spChg chg="mod">
          <ac:chgData name="Val Bauman" userId="S::valerie.bauman@avanade.com::a84edbf0-df29-4bef-a587-d6a990d03f7a" providerId="AD" clId="Web-{C36879F9-668B-493F-8C7A-606311553FD1}" dt="2022-01-04T17:33:14.267" v="64" actId="20577"/>
          <ac:spMkLst>
            <pc:docMk/>
            <pc:sldMk cId="2543101775" sldId="267"/>
            <ac:spMk id="6" creationId="{E9C2870B-F19A-4A49-92E6-577CAD74C31E}"/>
          </ac:spMkLst>
        </pc:spChg>
      </pc:sldChg>
      <pc:sldChg chg="delSp modSp add replId">
        <pc:chgData name="Val Bauman" userId="S::valerie.bauman@avanade.com::a84edbf0-df29-4bef-a587-d6a990d03f7a" providerId="AD" clId="Web-{C36879F9-668B-493F-8C7A-606311553FD1}" dt="2022-01-04T17:44:03.891" v="217" actId="20577"/>
        <pc:sldMkLst>
          <pc:docMk/>
          <pc:sldMk cId="161931356" sldId="269"/>
        </pc:sldMkLst>
        <pc:spChg chg="mod">
          <ac:chgData name="Val Bauman" userId="S::valerie.bauman@avanade.com::a84edbf0-df29-4bef-a587-d6a990d03f7a" providerId="AD" clId="Web-{C36879F9-668B-493F-8C7A-606311553FD1}" dt="2022-01-04T17:33:56.425" v="83" actId="20577"/>
          <ac:spMkLst>
            <pc:docMk/>
            <pc:sldMk cId="161931356" sldId="269"/>
            <ac:spMk id="2" creationId="{B71C74BD-EC27-40C7-B894-3BBDC83708F5}"/>
          </ac:spMkLst>
        </pc:spChg>
        <pc:spChg chg="mod">
          <ac:chgData name="Val Bauman" userId="S::valerie.bauman@avanade.com::a84edbf0-df29-4bef-a587-d6a990d03f7a" providerId="AD" clId="Web-{C36879F9-668B-493F-8C7A-606311553FD1}" dt="2022-01-04T17:44:03.891" v="217" actId="20577"/>
          <ac:spMkLst>
            <pc:docMk/>
            <pc:sldMk cId="161931356" sldId="269"/>
            <ac:spMk id="4" creationId="{5D6E9053-5B53-461B-BADA-19FEFE6C7E45}"/>
          </ac:spMkLst>
        </pc:spChg>
        <pc:picChg chg="del">
          <ac:chgData name="Val Bauman" userId="S::valerie.bauman@avanade.com::a84edbf0-df29-4bef-a587-d6a990d03f7a" providerId="AD" clId="Web-{C36879F9-668B-493F-8C7A-606311553FD1}" dt="2022-01-04T17:41:41.497" v="103"/>
          <ac:picMkLst>
            <pc:docMk/>
            <pc:sldMk cId="161931356" sldId="269"/>
            <ac:picMk id="3" creationId="{4A4955E7-53E3-4607-91AD-4DF7A138F0A8}"/>
          </ac:picMkLst>
        </pc:picChg>
      </pc:sldChg>
    </pc:docChg>
  </pc:docChgLst>
  <pc:docChgLst>
    <pc:chgData name="Val Bauman" userId="S::valerie.bauman@avanade.com::a84edbf0-df29-4bef-a587-d6a990d03f7a" providerId="AD" clId="Web-{3CA650DD-EEB0-45CA-A5C3-A985AED30200}"/>
    <pc:docChg chg="modSld">
      <pc:chgData name="Val Bauman" userId="S::valerie.bauman@avanade.com::a84edbf0-df29-4bef-a587-d6a990d03f7a" providerId="AD" clId="Web-{3CA650DD-EEB0-45CA-A5C3-A985AED30200}" dt="2021-12-16T20:14:00.999" v="534" actId="20577"/>
      <pc:docMkLst>
        <pc:docMk/>
      </pc:docMkLst>
      <pc:sldChg chg="modSp">
        <pc:chgData name="Val Bauman" userId="S::valerie.bauman@avanade.com::a84edbf0-df29-4bef-a587-d6a990d03f7a" providerId="AD" clId="Web-{3CA650DD-EEB0-45CA-A5C3-A985AED30200}" dt="2021-12-16T20:14:00.999" v="534" actId="20577"/>
        <pc:sldMkLst>
          <pc:docMk/>
          <pc:sldMk cId="3389332948" sldId="260"/>
        </pc:sldMkLst>
        <pc:spChg chg="mod">
          <ac:chgData name="Val Bauman" userId="S::valerie.bauman@avanade.com::a84edbf0-df29-4bef-a587-d6a990d03f7a" providerId="AD" clId="Web-{3CA650DD-EEB0-45CA-A5C3-A985AED30200}" dt="2021-12-16T20:14:00.999" v="534" actId="20577"/>
          <ac:spMkLst>
            <pc:docMk/>
            <pc:sldMk cId="3389332948" sldId="260"/>
            <ac:spMk id="6" creationId="{E9C2870B-F19A-4A49-92E6-577CAD74C31E}"/>
          </ac:spMkLst>
        </pc:spChg>
        <pc:spChg chg="mod">
          <ac:chgData name="Val Bauman" userId="S::valerie.bauman@avanade.com::a84edbf0-df29-4bef-a587-d6a990d03f7a" providerId="AD" clId="Web-{3CA650DD-EEB0-45CA-A5C3-A985AED30200}" dt="2021-12-16T20:12:37.481" v="412" actId="20577"/>
          <ac:spMkLst>
            <pc:docMk/>
            <pc:sldMk cId="3389332948" sldId="260"/>
            <ac:spMk id="7" creationId="{124E7FF5-036E-4BF5-A0BF-ED4EA5B11A62}"/>
          </ac:spMkLst>
        </pc:spChg>
      </pc:sldChg>
    </pc:docChg>
  </pc:docChgLst>
  <pc:docChgLst>
    <pc:chgData name="Val Bauman" userId="S::valerie.bauman@avanade.com::a84edbf0-df29-4bef-a587-d6a990d03f7a" providerId="AD" clId="Web-{02848D97-D2DA-4462-A5C6-B3F4CE077359}"/>
    <pc:docChg chg="addSld delSld modSld">
      <pc:chgData name="Val Bauman" userId="S::valerie.bauman@avanade.com::a84edbf0-df29-4bef-a587-d6a990d03f7a" providerId="AD" clId="Web-{02848D97-D2DA-4462-A5C6-B3F4CE077359}" dt="2021-12-23T20:58:03.185" v="468" actId="20577"/>
      <pc:docMkLst>
        <pc:docMk/>
      </pc:docMkLst>
      <pc:sldChg chg="del">
        <pc:chgData name="Val Bauman" userId="S::valerie.bauman@avanade.com::a84edbf0-df29-4bef-a587-d6a990d03f7a" providerId="AD" clId="Web-{02848D97-D2DA-4462-A5C6-B3F4CE077359}" dt="2021-12-23T20:02:02.791" v="86"/>
        <pc:sldMkLst>
          <pc:docMk/>
          <pc:sldMk cId="1547228762" sldId="261"/>
        </pc:sldMkLst>
      </pc:sldChg>
      <pc:sldChg chg="modSp add del">
        <pc:chgData name="Val Bauman" userId="S::valerie.bauman@avanade.com::a84edbf0-df29-4bef-a587-d6a990d03f7a" providerId="AD" clId="Web-{02848D97-D2DA-4462-A5C6-B3F4CE077359}" dt="2021-12-23T20:58:03.185" v="468" actId="20577"/>
        <pc:sldMkLst>
          <pc:docMk/>
          <pc:sldMk cId="2543101775" sldId="267"/>
        </pc:sldMkLst>
        <pc:spChg chg="mod">
          <ac:chgData name="Val Bauman" userId="S::valerie.bauman@avanade.com::a84edbf0-df29-4bef-a587-d6a990d03f7a" providerId="AD" clId="Web-{02848D97-D2DA-4462-A5C6-B3F4CE077359}" dt="2021-12-23T20:58:03.185" v="468" actId="20577"/>
          <ac:spMkLst>
            <pc:docMk/>
            <pc:sldMk cId="2543101775" sldId="267"/>
            <ac:spMk id="7" creationId="{124E7FF5-036E-4BF5-A0BF-ED4EA5B11A62}"/>
          </ac:spMkLst>
        </pc:spChg>
      </pc:sldChg>
      <pc:sldChg chg="addSp delSp modSp new">
        <pc:chgData name="Val Bauman" userId="S::valerie.bauman@avanade.com::a84edbf0-df29-4bef-a587-d6a990d03f7a" providerId="AD" clId="Web-{02848D97-D2DA-4462-A5C6-B3F4CE077359}" dt="2021-12-23T20:22:00.795" v="435" actId="20577"/>
        <pc:sldMkLst>
          <pc:docMk/>
          <pc:sldMk cId="276129310" sldId="268"/>
        </pc:sldMkLst>
        <pc:spChg chg="mod">
          <ac:chgData name="Val Bauman" userId="S::valerie.bauman@avanade.com::a84edbf0-df29-4bef-a587-d6a990d03f7a" providerId="AD" clId="Web-{02848D97-D2DA-4462-A5C6-B3F4CE077359}" dt="2021-12-23T20:00:33.369" v="37" actId="14100"/>
          <ac:spMkLst>
            <pc:docMk/>
            <pc:sldMk cId="276129310" sldId="268"/>
            <ac:spMk id="2" creationId="{D827B019-0FA9-4861-AEA6-6F91FA2F5A6F}"/>
          </ac:spMkLst>
        </pc:spChg>
        <pc:spChg chg="del">
          <ac:chgData name="Val Bauman" userId="S::valerie.bauman@avanade.com::a84edbf0-df29-4bef-a587-d6a990d03f7a" providerId="AD" clId="Web-{02848D97-D2DA-4462-A5C6-B3F4CE077359}" dt="2021-12-23T20:00:50.869" v="46"/>
          <ac:spMkLst>
            <pc:docMk/>
            <pc:sldMk cId="276129310" sldId="268"/>
            <ac:spMk id="3" creationId="{89DD4A0F-AB5E-4B02-A364-800C305C6C90}"/>
          </ac:spMkLst>
        </pc:spChg>
        <pc:spChg chg="add">
          <ac:chgData name="Val Bauman" userId="S::valerie.bauman@avanade.com::a84edbf0-df29-4bef-a587-d6a990d03f7a" providerId="AD" clId="Web-{02848D97-D2DA-4462-A5C6-B3F4CE077359}" dt="2021-12-23T20:00:48.150" v="38"/>
          <ac:spMkLst>
            <pc:docMk/>
            <pc:sldMk cId="276129310" sldId="268"/>
            <ac:spMk id="5" creationId="{3F77316B-CC71-434F-A34D-901FB69020FE}"/>
          </ac:spMkLst>
        </pc:spChg>
        <pc:spChg chg="add mod">
          <ac:chgData name="Val Bauman" userId="S::valerie.bauman@avanade.com::a84edbf0-df29-4bef-a587-d6a990d03f7a" providerId="AD" clId="Web-{02848D97-D2DA-4462-A5C6-B3F4CE077359}" dt="2021-12-23T20:01:57.228" v="85" actId="20577"/>
          <ac:spMkLst>
            <pc:docMk/>
            <pc:sldMk cId="276129310" sldId="268"/>
            <ac:spMk id="7" creationId="{81E12AD8-1730-467F-A69F-15D0BC40E919}"/>
          </ac:spMkLst>
        </pc:spChg>
        <pc:spChg chg="add mod">
          <ac:chgData name="Val Bauman" userId="S::valerie.bauman@avanade.com::a84edbf0-df29-4bef-a587-d6a990d03f7a" providerId="AD" clId="Web-{02848D97-D2DA-4462-A5C6-B3F4CE077359}" dt="2021-12-23T20:22:00.795" v="435" actId="20577"/>
          <ac:spMkLst>
            <pc:docMk/>
            <pc:sldMk cId="276129310" sldId="268"/>
            <ac:spMk id="9" creationId="{C93983DF-764F-4035-A998-293AC1E874ED}"/>
          </ac:spMkLst>
        </pc:spChg>
        <pc:spChg chg="add mod">
          <ac:chgData name="Val Bauman" userId="S::valerie.bauman@avanade.com::a84edbf0-df29-4bef-a587-d6a990d03f7a" providerId="AD" clId="Web-{02848D97-D2DA-4462-A5C6-B3F4CE077359}" dt="2021-12-23T20:15:26.278" v="418" actId="20577"/>
          <ac:spMkLst>
            <pc:docMk/>
            <pc:sldMk cId="276129310" sldId="268"/>
            <ac:spMk id="11" creationId="{D3E61A1C-621F-4C98-B91E-5472C5ABBCEF}"/>
          </ac:spMkLst>
        </pc:spChg>
        <pc:picChg chg="add">
          <ac:chgData name="Val Bauman" userId="S::valerie.bauman@avanade.com::a84edbf0-df29-4bef-a587-d6a990d03f7a" providerId="AD" clId="Web-{02848D97-D2DA-4462-A5C6-B3F4CE077359}" dt="2021-12-23T20:00:48.791" v="45"/>
          <ac:picMkLst>
            <pc:docMk/>
            <pc:sldMk cId="276129310" sldId="268"/>
            <ac:picMk id="19" creationId="{16D01DCC-B9DB-464D-9912-882B0C058776}"/>
          </ac:picMkLst>
        </pc:picChg>
        <pc:cxnChg chg="add">
          <ac:chgData name="Val Bauman" userId="S::valerie.bauman@avanade.com::a84edbf0-df29-4bef-a587-d6a990d03f7a" providerId="AD" clId="Web-{02848D97-D2DA-4462-A5C6-B3F4CE077359}" dt="2021-12-23T20:00:48.541" v="42"/>
          <ac:cxnSpMkLst>
            <pc:docMk/>
            <pc:sldMk cId="276129310" sldId="268"/>
            <ac:cxnSpMk id="13" creationId="{D4365F8F-B94A-4EBD-9137-ADA5233DC8B2}"/>
          </ac:cxnSpMkLst>
        </pc:cxnChg>
        <pc:cxnChg chg="add">
          <ac:chgData name="Val Bauman" userId="S::valerie.bauman@avanade.com::a84edbf0-df29-4bef-a587-d6a990d03f7a" providerId="AD" clId="Web-{02848D97-D2DA-4462-A5C6-B3F4CE077359}" dt="2021-12-23T20:00:48.634" v="43"/>
          <ac:cxnSpMkLst>
            <pc:docMk/>
            <pc:sldMk cId="276129310" sldId="268"/>
            <ac:cxnSpMk id="15" creationId="{EDC581A4-C774-4165-866B-89704772C90E}"/>
          </ac:cxnSpMkLst>
        </pc:cxnChg>
        <pc:cxnChg chg="add">
          <ac:chgData name="Val Bauman" userId="S::valerie.bauman@avanade.com::a84edbf0-df29-4bef-a587-d6a990d03f7a" providerId="AD" clId="Web-{02848D97-D2DA-4462-A5C6-B3F4CE077359}" dt="2021-12-23T20:00:48.712" v="44"/>
          <ac:cxnSpMkLst>
            <pc:docMk/>
            <pc:sldMk cId="276129310" sldId="268"/>
            <ac:cxnSpMk id="17" creationId="{BA76F160-4EF6-44B6-8F0A-C1C99A90250D}"/>
          </ac:cxnSpMkLst>
        </pc:cxnChg>
      </pc:sldChg>
    </pc:docChg>
  </pc:docChgLst>
  <pc:docChgLst>
    <pc:chgData name="Val Bauman" userId="S::valerie.bauman@avanade.com::a84edbf0-df29-4bef-a587-d6a990d03f7a" providerId="AD" clId="Web-{EB1E169A-B34C-460A-BB35-987C571E0283}"/>
    <pc:docChg chg="modSld">
      <pc:chgData name="Val Bauman" userId="S::valerie.bauman@avanade.com::a84edbf0-df29-4bef-a587-d6a990d03f7a" providerId="AD" clId="Web-{EB1E169A-B34C-460A-BB35-987C571E0283}" dt="2022-01-07T15:43:38.117" v="170" actId="20577"/>
      <pc:docMkLst>
        <pc:docMk/>
      </pc:docMkLst>
      <pc:sldChg chg="addSp modSp">
        <pc:chgData name="Val Bauman" userId="S::valerie.bauman@avanade.com::a84edbf0-df29-4bef-a587-d6a990d03f7a" providerId="AD" clId="Web-{EB1E169A-B34C-460A-BB35-987C571E0283}" dt="2022-01-07T15:43:38.117" v="170" actId="20577"/>
        <pc:sldMkLst>
          <pc:docMk/>
          <pc:sldMk cId="161931356" sldId="269"/>
        </pc:sldMkLst>
        <pc:spChg chg="add mod">
          <ac:chgData name="Val Bauman" userId="S::valerie.bauman@avanade.com::a84edbf0-df29-4bef-a587-d6a990d03f7a" providerId="AD" clId="Web-{EB1E169A-B34C-460A-BB35-987C571E0283}" dt="2022-01-07T15:43:38.117" v="170" actId="20577"/>
          <ac:spMkLst>
            <pc:docMk/>
            <pc:sldMk cId="161931356" sldId="269"/>
            <ac:spMk id="5" creationId="{62CD9FBD-7F4C-41C9-A56D-E0BFA70CE1B2}"/>
          </ac:spMkLst>
        </pc:spChg>
      </pc:sldChg>
    </pc:docChg>
  </pc:docChgLst>
  <pc:docChgLst>
    <pc:chgData name="Val Bauman" userId="S::valerie.bauman@avanade.com::a84edbf0-df29-4bef-a587-d6a990d03f7a" providerId="AD" clId="Web-{90A83159-25E3-4762-8425-F80CC9B8BA58}"/>
    <pc:docChg chg="addSld delSld modSld">
      <pc:chgData name="Val Bauman" userId="S::valerie.bauman@avanade.com::a84edbf0-df29-4bef-a587-d6a990d03f7a" providerId="AD" clId="Web-{90A83159-25E3-4762-8425-F80CC9B8BA58}" dt="2021-12-21T18:49:42.884" v="143" actId="20577"/>
      <pc:docMkLst>
        <pc:docMk/>
      </pc:docMkLst>
      <pc:sldChg chg="modSp add replId">
        <pc:chgData name="Val Bauman" userId="S::valerie.bauman@avanade.com::a84edbf0-df29-4bef-a587-d6a990d03f7a" providerId="AD" clId="Web-{90A83159-25E3-4762-8425-F80CC9B8BA58}" dt="2021-12-21T18:49:42.884" v="143" actId="20577"/>
        <pc:sldMkLst>
          <pc:docMk/>
          <pc:sldMk cId="1547228762" sldId="261"/>
        </pc:sldMkLst>
        <pc:spChg chg="mod">
          <ac:chgData name="Val Bauman" userId="S::valerie.bauman@avanade.com::a84edbf0-df29-4bef-a587-d6a990d03f7a" providerId="AD" clId="Web-{90A83159-25E3-4762-8425-F80CC9B8BA58}" dt="2021-12-21T18:44:22.228" v="6" actId="20577"/>
          <ac:spMkLst>
            <pc:docMk/>
            <pc:sldMk cId="1547228762" sldId="261"/>
            <ac:spMk id="2" creationId="{B71C74BD-EC27-40C7-B894-3BBDC83708F5}"/>
          </ac:spMkLst>
        </pc:spChg>
        <pc:spChg chg="mod">
          <ac:chgData name="Val Bauman" userId="S::valerie.bauman@avanade.com::a84edbf0-df29-4bef-a587-d6a990d03f7a" providerId="AD" clId="Web-{90A83159-25E3-4762-8425-F80CC9B8BA58}" dt="2021-12-21T18:44:28.900" v="24" actId="14100"/>
          <ac:spMkLst>
            <pc:docMk/>
            <pc:sldMk cId="1547228762" sldId="261"/>
            <ac:spMk id="4" creationId="{5D6E9053-5B53-461B-BADA-19FEFE6C7E45}"/>
          </ac:spMkLst>
        </pc:spChg>
        <pc:spChg chg="mod">
          <ac:chgData name="Val Bauman" userId="S::valerie.bauman@avanade.com::a84edbf0-df29-4bef-a587-d6a990d03f7a" providerId="AD" clId="Web-{90A83159-25E3-4762-8425-F80CC9B8BA58}" dt="2021-12-21T18:49:29.837" v="141" actId="20577"/>
          <ac:spMkLst>
            <pc:docMk/>
            <pc:sldMk cId="1547228762" sldId="261"/>
            <ac:spMk id="5" creationId="{DEBA8694-6D46-463D-B65A-328DEE776065}"/>
          </ac:spMkLst>
        </pc:spChg>
        <pc:spChg chg="mod">
          <ac:chgData name="Val Bauman" userId="S::valerie.bauman@avanade.com::a84edbf0-df29-4bef-a587-d6a990d03f7a" providerId="AD" clId="Web-{90A83159-25E3-4762-8425-F80CC9B8BA58}" dt="2021-12-21T18:49:38.087" v="142" actId="20577"/>
          <ac:spMkLst>
            <pc:docMk/>
            <pc:sldMk cId="1547228762" sldId="261"/>
            <ac:spMk id="6" creationId="{E9C2870B-F19A-4A49-92E6-577CAD74C31E}"/>
          </ac:spMkLst>
        </pc:spChg>
        <pc:spChg chg="mod">
          <ac:chgData name="Val Bauman" userId="S::valerie.bauman@avanade.com::a84edbf0-df29-4bef-a587-d6a990d03f7a" providerId="AD" clId="Web-{90A83159-25E3-4762-8425-F80CC9B8BA58}" dt="2021-12-21T18:49:42.884" v="143" actId="20577"/>
          <ac:spMkLst>
            <pc:docMk/>
            <pc:sldMk cId="1547228762" sldId="261"/>
            <ac:spMk id="7" creationId="{124E7FF5-036E-4BF5-A0BF-ED4EA5B11A62}"/>
          </ac:spMkLst>
        </pc:spChg>
      </pc:sldChg>
      <pc:sldChg chg="new del">
        <pc:chgData name="Val Bauman" userId="S::valerie.bauman@avanade.com::a84edbf0-df29-4bef-a587-d6a990d03f7a" providerId="AD" clId="Web-{90A83159-25E3-4762-8425-F80CC9B8BA58}" dt="2021-12-21T18:44:00.103" v="1"/>
        <pc:sldMkLst>
          <pc:docMk/>
          <pc:sldMk cId="2716610188" sldId="261"/>
        </pc:sldMkLst>
      </pc:sldChg>
    </pc:docChg>
  </pc:docChgLst>
  <pc:docChgLst>
    <pc:chgData name="Val Bauman" userId="S::valerie.bauman@avanade.com::a84edbf0-df29-4bef-a587-d6a990d03f7a" providerId="AD" clId="Web-{DD9C9F85-AE8A-44D6-B976-4034CF0AD14C}"/>
    <pc:docChg chg="modSld">
      <pc:chgData name="Val Bauman" userId="S::valerie.bauman@avanade.com::a84edbf0-df29-4bef-a587-d6a990d03f7a" providerId="AD" clId="Web-{DD9C9F85-AE8A-44D6-B976-4034CF0AD14C}" dt="2021-12-23T17:46:43.081" v="162" actId="20577"/>
      <pc:docMkLst>
        <pc:docMk/>
      </pc:docMkLst>
      <pc:sldChg chg="modSp">
        <pc:chgData name="Val Bauman" userId="S::valerie.bauman@avanade.com::a84edbf0-df29-4bef-a587-d6a990d03f7a" providerId="AD" clId="Web-{DD9C9F85-AE8A-44D6-B976-4034CF0AD14C}" dt="2021-12-23T17:46:43.081" v="162" actId="20577"/>
        <pc:sldMkLst>
          <pc:docMk/>
          <pc:sldMk cId="981708144" sldId="263"/>
        </pc:sldMkLst>
        <pc:spChg chg="mod">
          <ac:chgData name="Val Bauman" userId="S::valerie.bauman@avanade.com::a84edbf0-df29-4bef-a587-d6a990d03f7a" providerId="AD" clId="Web-{DD9C9F85-AE8A-44D6-B976-4034CF0AD14C}" dt="2021-12-23T17:46:43.081" v="162" actId="20577"/>
          <ac:spMkLst>
            <pc:docMk/>
            <pc:sldMk cId="981708144" sldId="263"/>
            <ac:spMk id="3" creationId="{DD2DD0E4-B790-4B2B-8380-38A008961E16}"/>
          </ac:spMkLst>
        </pc:spChg>
      </pc:sldChg>
    </pc:docChg>
  </pc:docChgLst>
  <pc:docChgLst>
    <pc:chgData name="Val Bauman" userId="S::valerie.bauman@avanade.com::a84edbf0-df29-4bef-a587-d6a990d03f7a" providerId="AD" clId="Web-{53207F08-47ED-45A9-95C3-54B6BC38ADFB}"/>
    <pc:docChg chg="modSld">
      <pc:chgData name="Val Bauman" userId="S::valerie.bauman@avanade.com::a84edbf0-df29-4bef-a587-d6a990d03f7a" providerId="AD" clId="Web-{53207F08-47ED-45A9-95C3-54B6BC38ADFB}" dt="2021-12-23T21:10:17.625" v="2" actId="20577"/>
      <pc:docMkLst>
        <pc:docMk/>
      </pc:docMkLst>
      <pc:sldChg chg="modSp">
        <pc:chgData name="Val Bauman" userId="S::valerie.bauman@avanade.com::a84edbf0-df29-4bef-a587-d6a990d03f7a" providerId="AD" clId="Web-{53207F08-47ED-45A9-95C3-54B6BC38ADFB}" dt="2021-12-23T21:10:17.625" v="2" actId="20577"/>
        <pc:sldMkLst>
          <pc:docMk/>
          <pc:sldMk cId="2543101775" sldId="267"/>
        </pc:sldMkLst>
        <pc:spChg chg="mod">
          <ac:chgData name="Val Bauman" userId="S::valerie.bauman@avanade.com::a84edbf0-df29-4bef-a587-d6a990d03f7a" providerId="AD" clId="Web-{53207F08-47ED-45A9-95C3-54B6BC38ADFB}" dt="2021-12-23T21:10:17.625" v="2" actId="20577"/>
          <ac:spMkLst>
            <pc:docMk/>
            <pc:sldMk cId="2543101775" sldId="267"/>
            <ac:spMk id="7" creationId="{124E7FF5-036E-4BF5-A0BF-ED4EA5B11A62}"/>
          </ac:spMkLst>
        </pc:spChg>
      </pc:sldChg>
    </pc:docChg>
  </pc:docChgLst>
  <pc:docChgLst>
    <pc:chgData name="Val Bauman" userId="S::valerie.bauman@avanade.com::a84edbf0-df29-4bef-a587-d6a990d03f7a" providerId="AD" clId="Web-{7B32D7F7-FE7D-4C14-8E3E-952B9BC5C1CF}"/>
    <pc:docChg chg="modSld">
      <pc:chgData name="Val Bauman" userId="S::valerie.bauman@avanade.com::a84edbf0-df29-4bef-a587-d6a990d03f7a" providerId="AD" clId="Web-{7B32D7F7-FE7D-4C14-8E3E-952B9BC5C1CF}" dt="2021-12-09T17:23:03.826" v="9" actId="20577"/>
      <pc:docMkLst>
        <pc:docMk/>
      </pc:docMkLst>
      <pc:sldChg chg="modSp">
        <pc:chgData name="Val Bauman" userId="S::valerie.bauman@avanade.com::a84edbf0-df29-4bef-a587-d6a990d03f7a" providerId="AD" clId="Web-{7B32D7F7-FE7D-4C14-8E3E-952B9BC5C1CF}" dt="2021-12-09T17:23:03.826" v="9" actId="20577"/>
        <pc:sldMkLst>
          <pc:docMk/>
          <pc:sldMk cId="2177033296" sldId="259"/>
        </pc:sldMkLst>
        <pc:spChg chg="mod">
          <ac:chgData name="Val Bauman" userId="S::valerie.bauman@avanade.com::a84edbf0-df29-4bef-a587-d6a990d03f7a" providerId="AD" clId="Web-{7B32D7F7-FE7D-4C14-8E3E-952B9BC5C1CF}" dt="2021-12-09T17:23:03.826" v="9" actId="20577"/>
          <ac:spMkLst>
            <pc:docMk/>
            <pc:sldMk cId="2177033296" sldId="259"/>
            <ac:spMk id="5" creationId="{DEBA8694-6D46-463D-B65A-328DEE776065}"/>
          </ac:spMkLst>
        </pc:spChg>
      </pc:sldChg>
    </pc:docChg>
  </pc:docChgLst>
  <pc:docChgLst>
    <pc:chgData name="Val Bauman" userId="a84edbf0-df29-4bef-a587-d6a990d03f7a" providerId="ADAL" clId="{9094018C-6C3C-4322-A054-E9191BC46C86}"/>
    <pc:docChg chg="addSld delSld modSld">
      <pc:chgData name="Val Bauman" userId="a84edbf0-df29-4bef-a587-d6a990d03f7a" providerId="ADAL" clId="{9094018C-6C3C-4322-A054-E9191BC46C86}" dt="2021-12-09T17:14:06.694" v="1" actId="47"/>
      <pc:docMkLst>
        <pc:docMk/>
      </pc:docMkLst>
      <pc:sldChg chg="del">
        <pc:chgData name="Val Bauman" userId="a84edbf0-df29-4bef-a587-d6a990d03f7a" providerId="ADAL" clId="{9094018C-6C3C-4322-A054-E9191BC46C86}" dt="2021-12-09T17:14:06.694" v="1" actId="47"/>
        <pc:sldMkLst>
          <pc:docMk/>
          <pc:sldMk cId="109857222" sldId="256"/>
        </pc:sldMkLst>
      </pc:sldChg>
      <pc:sldChg chg="add">
        <pc:chgData name="Val Bauman" userId="a84edbf0-df29-4bef-a587-d6a990d03f7a" providerId="ADAL" clId="{9094018C-6C3C-4322-A054-E9191BC46C86}" dt="2021-12-09T17:14:05.276" v="0"/>
        <pc:sldMkLst>
          <pc:docMk/>
          <pc:sldMk cId="1902373023" sldId="257"/>
        </pc:sldMkLst>
      </pc:sldChg>
      <pc:sldChg chg="add">
        <pc:chgData name="Val Bauman" userId="a84edbf0-df29-4bef-a587-d6a990d03f7a" providerId="ADAL" clId="{9094018C-6C3C-4322-A054-E9191BC46C86}" dt="2021-12-09T17:14:05.276" v="0"/>
        <pc:sldMkLst>
          <pc:docMk/>
          <pc:sldMk cId="1898639499" sldId="258"/>
        </pc:sldMkLst>
      </pc:sldChg>
      <pc:sldChg chg="add">
        <pc:chgData name="Val Bauman" userId="a84edbf0-df29-4bef-a587-d6a990d03f7a" providerId="ADAL" clId="{9094018C-6C3C-4322-A054-E9191BC46C86}" dt="2021-12-09T17:14:05.276" v="0"/>
        <pc:sldMkLst>
          <pc:docMk/>
          <pc:sldMk cId="2177033296" sldId="259"/>
        </pc:sldMkLst>
      </pc:sldChg>
    </pc:docChg>
  </pc:docChgLst>
  <pc:docChgLst>
    <pc:chgData name="Val Bauman" userId="S::valerie.bauman@avanade.com::a84edbf0-df29-4bef-a587-d6a990d03f7a" providerId="AD" clId="Web-{D57270C1-B3D2-4CAE-BD3B-B5AF805E3139}"/>
    <pc:docChg chg="addSld delSld modSld">
      <pc:chgData name="Val Bauman" userId="S::valerie.bauman@avanade.com::a84edbf0-df29-4bef-a587-d6a990d03f7a" providerId="AD" clId="Web-{D57270C1-B3D2-4CAE-BD3B-B5AF805E3139}" dt="2021-12-23T18:49:01.669" v="697" actId="20577"/>
      <pc:docMkLst>
        <pc:docMk/>
      </pc:docMkLst>
      <pc:sldChg chg="modSp">
        <pc:chgData name="Val Bauman" userId="S::valerie.bauman@avanade.com::a84edbf0-df29-4bef-a587-d6a990d03f7a" providerId="AD" clId="Web-{D57270C1-B3D2-4CAE-BD3B-B5AF805E3139}" dt="2021-12-23T18:49:01.669" v="697" actId="20577"/>
        <pc:sldMkLst>
          <pc:docMk/>
          <pc:sldMk cId="1547228762" sldId="261"/>
        </pc:sldMkLst>
        <pc:spChg chg="mod">
          <ac:chgData name="Val Bauman" userId="S::valerie.bauman@avanade.com::a84edbf0-df29-4bef-a587-d6a990d03f7a" providerId="AD" clId="Web-{D57270C1-B3D2-4CAE-BD3B-B5AF805E3139}" dt="2021-12-23T18:49:01.669" v="697" actId="20577"/>
          <ac:spMkLst>
            <pc:docMk/>
            <pc:sldMk cId="1547228762" sldId="261"/>
            <ac:spMk id="5" creationId="{DEBA8694-6D46-463D-B65A-328DEE776065}"/>
          </ac:spMkLst>
        </pc:spChg>
      </pc:sldChg>
      <pc:sldChg chg="del">
        <pc:chgData name="Val Bauman" userId="S::valerie.bauman@avanade.com::a84edbf0-df29-4bef-a587-d6a990d03f7a" providerId="AD" clId="Web-{D57270C1-B3D2-4CAE-BD3B-B5AF805E3139}" dt="2021-12-23T17:58:28.355" v="31"/>
        <pc:sldMkLst>
          <pc:docMk/>
          <pc:sldMk cId="981708144" sldId="263"/>
        </pc:sldMkLst>
      </pc:sldChg>
      <pc:sldChg chg="modSp new">
        <pc:chgData name="Val Bauman" userId="S::valerie.bauman@avanade.com::a84edbf0-df29-4bef-a587-d6a990d03f7a" providerId="AD" clId="Web-{D57270C1-B3D2-4CAE-BD3B-B5AF805E3139}" dt="2021-12-23T17:58:27.090" v="30" actId="20577"/>
        <pc:sldMkLst>
          <pc:docMk/>
          <pc:sldMk cId="138182999" sldId="264"/>
        </pc:sldMkLst>
        <pc:spChg chg="mod">
          <ac:chgData name="Val Bauman" userId="S::valerie.bauman@avanade.com::a84edbf0-df29-4bef-a587-d6a990d03f7a" providerId="AD" clId="Web-{D57270C1-B3D2-4CAE-BD3B-B5AF805E3139}" dt="2021-12-23T17:57:58.120" v="15" actId="20577"/>
          <ac:spMkLst>
            <pc:docMk/>
            <pc:sldMk cId="138182999" sldId="264"/>
            <ac:spMk id="2" creationId="{C4A66BB0-0A82-484B-A5E3-591E4051868E}"/>
          </ac:spMkLst>
        </pc:spChg>
        <pc:spChg chg="mod">
          <ac:chgData name="Val Bauman" userId="S::valerie.bauman@avanade.com::a84edbf0-df29-4bef-a587-d6a990d03f7a" providerId="AD" clId="Web-{D57270C1-B3D2-4CAE-BD3B-B5AF805E3139}" dt="2021-12-23T17:58:27.090" v="30" actId="20577"/>
          <ac:spMkLst>
            <pc:docMk/>
            <pc:sldMk cId="138182999" sldId="264"/>
            <ac:spMk id="3" creationId="{952B092F-2961-448E-B8F4-6FDD7E9A6677}"/>
          </ac:spMkLst>
        </pc:spChg>
      </pc:sldChg>
      <pc:sldChg chg="addSp delSp modSp new del">
        <pc:chgData name="Val Bauman" userId="S::valerie.bauman@avanade.com::a84edbf0-df29-4bef-a587-d6a990d03f7a" providerId="AD" clId="Web-{D57270C1-B3D2-4CAE-BD3B-B5AF805E3139}" dt="2021-12-23T18:34:29.303" v="227"/>
        <pc:sldMkLst>
          <pc:docMk/>
          <pc:sldMk cId="1669313996" sldId="265"/>
        </pc:sldMkLst>
        <pc:spChg chg="mod">
          <ac:chgData name="Val Bauman" userId="S::valerie.bauman@avanade.com::a84edbf0-df29-4bef-a587-d6a990d03f7a" providerId="AD" clId="Web-{D57270C1-B3D2-4CAE-BD3B-B5AF805E3139}" dt="2021-12-23T17:59:04.794" v="56" actId="1076"/>
          <ac:spMkLst>
            <pc:docMk/>
            <pc:sldMk cId="1669313996" sldId="265"/>
            <ac:spMk id="2" creationId="{959C5738-616C-42C1-9DCA-5DD2D0246FAE}"/>
          </ac:spMkLst>
        </pc:spChg>
        <pc:spChg chg="del">
          <ac:chgData name="Val Bauman" userId="S::valerie.bauman@avanade.com::a84edbf0-df29-4bef-a587-d6a990d03f7a" providerId="AD" clId="Web-{D57270C1-B3D2-4CAE-BD3B-B5AF805E3139}" dt="2021-12-23T17:58:53.544" v="53"/>
          <ac:spMkLst>
            <pc:docMk/>
            <pc:sldMk cId="1669313996" sldId="265"/>
            <ac:spMk id="3" creationId="{430D7E9B-7DC7-42FC-B872-6BDC0D471785}"/>
          </ac:spMkLst>
        </pc:spChg>
        <pc:spChg chg="add mod">
          <ac:chgData name="Val Bauman" userId="S::valerie.bauman@avanade.com::a84edbf0-df29-4bef-a587-d6a990d03f7a" providerId="AD" clId="Web-{D57270C1-B3D2-4CAE-BD3B-B5AF805E3139}" dt="2021-12-23T18:00:01.498" v="87" actId="1076"/>
          <ac:spMkLst>
            <pc:docMk/>
            <pc:sldMk cId="1669313996" sldId="265"/>
            <ac:spMk id="6" creationId="{45F07CBE-2D4D-4B95-BFED-53BD0BB0FCEA}"/>
          </ac:spMkLst>
        </pc:spChg>
        <pc:spChg chg="add mod">
          <ac:chgData name="Val Bauman" userId="S::valerie.bauman@avanade.com::a84edbf0-df29-4bef-a587-d6a990d03f7a" providerId="AD" clId="Web-{D57270C1-B3D2-4CAE-BD3B-B5AF805E3139}" dt="2021-12-23T18:05:35.116" v="169" actId="1076"/>
          <ac:spMkLst>
            <pc:docMk/>
            <pc:sldMk cId="1669313996" sldId="265"/>
            <ac:spMk id="8" creationId="{BA5613A2-E609-42EC-BC77-B80249B32677}"/>
          </ac:spMkLst>
        </pc:spChg>
        <pc:spChg chg="add mod">
          <ac:chgData name="Val Bauman" userId="S::valerie.bauman@avanade.com::a84edbf0-df29-4bef-a587-d6a990d03f7a" providerId="AD" clId="Web-{D57270C1-B3D2-4CAE-BD3B-B5AF805E3139}" dt="2021-12-23T18:05:43.351" v="171" actId="1076"/>
          <ac:spMkLst>
            <pc:docMk/>
            <pc:sldMk cId="1669313996" sldId="265"/>
            <ac:spMk id="10" creationId="{405AA8DC-C6DD-4FB8-9267-892B7BADFFA1}"/>
          </ac:spMkLst>
        </pc:spChg>
        <pc:spChg chg="add mod">
          <ac:chgData name="Val Bauman" userId="S::valerie.bauman@avanade.com::a84edbf0-df29-4bef-a587-d6a990d03f7a" providerId="AD" clId="Web-{D57270C1-B3D2-4CAE-BD3B-B5AF805E3139}" dt="2021-12-23T18:05:51.757" v="173" actId="1076"/>
          <ac:spMkLst>
            <pc:docMk/>
            <pc:sldMk cId="1669313996" sldId="265"/>
            <ac:spMk id="12" creationId="{44308A6D-E0EB-4904-84ED-2E0600A21C7B}"/>
          </ac:spMkLst>
        </pc:spChg>
        <pc:spChg chg="add del">
          <ac:chgData name="Val Bauman" userId="S::valerie.bauman@avanade.com::a84edbf0-df29-4bef-a587-d6a990d03f7a" providerId="AD" clId="Web-{D57270C1-B3D2-4CAE-BD3B-B5AF805E3139}" dt="2021-12-23T18:05:28.647" v="166"/>
          <ac:spMkLst>
            <pc:docMk/>
            <pc:sldMk cId="1669313996" sldId="265"/>
            <ac:spMk id="14" creationId="{20E67CF8-1DB6-4779-814F-D7B7421EE7B5}"/>
          </ac:spMkLst>
        </pc:spChg>
        <pc:spChg chg="add mod">
          <ac:chgData name="Val Bauman" userId="S::valerie.bauman@avanade.com::a84edbf0-df29-4bef-a587-d6a990d03f7a" providerId="AD" clId="Web-{D57270C1-B3D2-4CAE-BD3B-B5AF805E3139}" dt="2021-12-23T18:32:45.863" v="203" actId="20577"/>
          <ac:spMkLst>
            <pc:docMk/>
            <pc:sldMk cId="1669313996" sldId="265"/>
            <ac:spMk id="14" creationId="{996A01F2-60B5-40F7-8607-27D93A79710A}"/>
          </ac:spMkLst>
        </pc:spChg>
        <pc:spChg chg="add mod">
          <ac:chgData name="Val Bauman" userId="S::valerie.bauman@avanade.com::a84edbf0-df29-4bef-a587-d6a990d03f7a" providerId="AD" clId="Web-{D57270C1-B3D2-4CAE-BD3B-B5AF805E3139}" dt="2021-12-23T18:07:23.353" v="188" actId="20577"/>
          <ac:spMkLst>
            <pc:docMk/>
            <pc:sldMk cId="1669313996" sldId="265"/>
            <ac:spMk id="17" creationId="{12978FCB-2192-4C72-80F6-3C5E299E3941}"/>
          </ac:spMkLst>
        </pc:spChg>
        <pc:picChg chg="add mod">
          <ac:chgData name="Val Bauman" userId="S::valerie.bauman@avanade.com::a84edbf0-df29-4bef-a587-d6a990d03f7a" providerId="AD" clId="Web-{D57270C1-B3D2-4CAE-BD3B-B5AF805E3139}" dt="2021-12-23T18:31:57.534" v="191" actId="14100"/>
          <ac:picMkLst>
            <pc:docMk/>
            <pc:sldMk cId="1669313996" sldId="265"/>
            <ac:picMk id="3" creationId="{BC3F0AED-4245-43C1-928A-3D7D7DFEF391}"/>
          </ac:picMkLst>
        </pc:picChg>
        <pc:picChg chg="add mod ord">
          <ac:chgData name="Val Bauman" userId="S::valerie.bauman@avanade.com::a84edbf0-df29-4bef-a587-d6a990d03f7a" providerId="AD" clId="Web-{D57270C1-B3D2-4CAE-BD3B-B5AF805E3139}" dt="2021-12-23T18:00:01.498" v="86" actId="1076"/>
          <ac:picMkLst>
            <pc:docMk/>
            <pc:sldMk cId="1669313996" sldId="265"/>
            <ac:picMk id="4" creationId="{25632C78-7AEA-446F-A5AA-A627CB73E1B2}"/>
          </ac:picMkLst>
        </pc:picChg>
        <pc:picChg chg="add mod">
          <ac:chgData name="Val Bauman" userId="S::valerie.bauman@avanade.com::a84edbf0-df29-4bef-a587-d6a990d03f7a" providerId="AD" clId="Web-{D57270C1-B3D2-4CAE-BD3B-B5AF805E3139}" dt="2021-12-23T18:05:35.116" v="168" actId="1076"/>
          <ac:picMkLst>
            <pc:docMk/>
            <pc:sldMk cId="1669313996" sldId="265"/>
            <ac:picMk id="7" creationId="{09F994D2-5BC5-444B-A077-8D6D84F59970}"/>
          </ac:picMkLst>
        </pc:picChg>
        <pc:picChg chg="add mod">
          <ac:chgData name="Val Bauman" userId="S::valerie.bauman@avanade.com::a84edbf0-df29-4bef-a587-d6a990d03f7a" providerId="AD" clId="Web-{D57270C1-B3D2-4CAE-BD3B-B5AF805E3139}" dt="2021-12-23T18:05:43.335" v="170" actId="1076"/>
          <ac:picMkLst>
            <pc:docMk/>
            <pc:sldMk cId="1669313996" sldId="265"/>
            <ac:picMk id="9" creationId="{B2D496D8-1C71-49AE-B2B4-8CBF5441A6E9}"/>
          </ac:picMkLst>
        </pc:picChg>
        <pc:picChg chg="add mod">
          <ac:chgData name="Val Bauman" userId="S::valerie.bauman@avanade.com::a84edbf0-df29-4bef-a587-d6a990d03f7a" providerId="AD" clId="Web-{D57270C1-B3D2-4CAE-BD3B-B5AF805E3139}" dt="2021-12-23T18:05:51.742" v="172" actId="1076"/>
          <ac:picMkLst>
            <pc:docMk/>
            <pc:sldMk cId="1669313996" sldId="265"/>
            <ac:picMk id="11" creationId="{93BFB34C-114E-443B-91D4-044497A8E8E6}"/>
          </ac:picMkLst>
        </pc:picChg>
        <pc:picChg chg="add del">
          <ac:chgData name="Val Bauman" userId="S::valerie.bauman@avanade.com::a84edbf0-df29-4bef-a587-d6a990d03f7a" providerId="AD" clId="Web-{D57270C1-B3D2-4CAE-BD3B-B5AF805E3139}" dt="2021-12-23T18:05:28.647" v="167"/>
          <ac:picMkLst>
            <pc:docMk/>
            <pc:sldMk cId="1669313996" sldId="265"/>
            <ac:picMk id="13" creationId="{901B3C47-1A7F-459A-BF7E-A121126BE6C7}"/>
          </ac:picMkLst>
        </pc:picChg>
        <pc:picChg chg="add mod">
          <ac:chgData name="Val Bauman" userId="S::valerie.bauman@avanade.com::a84edbf0-df29-4bef-a587-d6a990d03f7a" providerId="AD" clId="Web-{D57270C1-B3D2-4CAE-BD3B-B5AF805E3139}" dt="2021-12-23T18:06:46.978" v="176" actId="14100"/>
          <ac:picMkLst>
            <pc:docMk/>
            <pc:sldMk cId="1669313996" sldId="265"/>
            <ac:picMk id="15" creationId="{3F1747EE-1031-429E-A482-06D68E9079FF}"/>
          </ac:picMkLst>
        </pc:picChg>
        <pc:picChg chg="add del mod">
          <ac:chgData name="Val Bauman" userId="S::valerie.bauman@avanade.com::a84edbf0-df29-4bef-a587-d6a990d03f7a" providerId="AD" clId="Web-{D57270C1-B3D2-4CAE-BD3B-B5AF805E3139}" dt="2021-12-23T18:06:54.165" v="178"/>
          <ac:picMkLst>
            <pc:docMk/>
            <pc:sldMk cId="1669313996" sldId="265"/>
            <ac:picMk id="16" creationId="{0989DB3C-CFB0-4244-95DD-3529124B3F12}"/>
          </ac:picMkLst>
        </pc:picChg>
      </pc:sldChg>
      <pc:sldChg chg="addSp modSp add replId">
        <pc:chgData name="Val Bauman" userId="S::valerie.bauman@avanade.com::a84edbf0-df29-4bef-a587-d6a990d03f7a" providerId="AD" clId="Web-{D57270C1-B3D2-4CAE-BD3B-B5AF805E3139}" dt="2021-12-23T18:37:33.042" v="239" actId="20577"/>
        <pc:sldMkLst>
          <pc:docMk/>
          <pc:sldMk cId="2282907288" sldId="266"/>
        </pc:sldMkLst>
        <pc:spChg chg="mod">
          <ac:chgData name="Val Bauman" userId="S::valerie.bauman@avanade.com::a84edbf0-df29-4bef-a587-d6a990d03f7a" providerId="AD" clId="Web-{D57270C1-B3D2-4CAE-BD3B-B5AF805E3139}" dt="2021-12-23T18:33:53.490" v="218" actId="1076"/>
          <ac:spMkLst>
            <pc:docMk/>
            <pc:sldMk cId="2282907288" sldId="266"/>
            <ac:spMk id="6" creationId="{45F07CBE-2D4D-4B95-BFED-53BD0BB0FCEA}"/>
          </ac:spMkLst>
        </pc:spChg>
        <pc:spChg chg="mod">
          <ac:chgData name="Val Bauman" userId="S::valerie.bauman@avanade.com::a84edbf0-df29-4bef-a587-d6a990d03f7a" providerId="AD" clId="Web-{D57270C1-B3D2-4CAE-BD3B-B5AF805E3139}" dt="2021-12-23T18:33:45.708" v="216" actId="1076"/>
          <ac:spMkLst>
            <pc:docMk/>
            <pc:sldMk cId="2282907288" sldId="266"/>
            <ac:spMk id="8" creationId="{BA5613A2-E609-42EC-BC77-B80249B32677}"/>
          </ac:spMkLst>
        </pc:spChg>
        <pc:spChg chg="mod">
          <ac:chgData name="Val Bauman" userId="S::valerie.bauman@avanade.com::a84edbf0-df29-4bef-a587-d6a990d03f7a" providerId="AD" clId="Web-{D57270C1-B3D2-4CAE-BD3B-B5AF805E3139}" dt="2021-12-23T18:34:02.599" v="220" actId="1076"/>
          <ac:spMkLst>
            <pc:docMk/>
            <pc:sldMk cId="2282907288" sldId="266"/>
            <ac:spMk id="10" creationId="{405AA8DC-C6DD-4FB8-9267-892B7BADFFA1}"/>
          </ac:spMkLst>
        </pc:spChg>
        <pc:spChg chg="mod">
          <ac:chgData name="Val Bauman" userId="S::valerie.bauman@avanade.com::a84edbf0-df29-4bef-a587-d6a990d03f7a" providerId="AD" clId="Web-{D57270C1-B3D2-4CAE-BD3B-B5AF805E3139}" dt="2021-12-23T18:34:09.365" v="222" actId="1076"/>
          <ac:spMkLst>
            <pc:docMk/>
            <pc:sldMk cId="2282907288" sldId="266"/>
            <ac:spMk id="12" creationId="{44308A6D-E0EB-4904-84ED-2E0600A21C7B}"/>
          </ac:spMkLst>
        </pc:spChg>
        <pc:spChg chg="mod">
          <ac:chgData name="Val Bauman" userId="S::valerie.bauman@avanade.com::a84edbf0-df29-4bef-a587-d6a990d03f7a" providerId="AD" clId="Web-{D57270C1-B3D2-4CAE-BD3B-B5AF805E3139}" dt="2021-12-23T18:34:27.850" v="226" actId="1076"/>
          <ac:spMkLst>
            <pc:docMk/>
            <pc:sldMk cId="2282907288" sldId="266"/>
            <ac:spMk id="14" creationId="{996A01F2-60B5-40F7-8607-27D93A79710A}"/>
          </ac:spMkLst>
        </pc:spChg>
        <pc:spChg chg="add mod">
          <ac:chgData name="Val Bauman" userId="S::valerie.bauman@avanade.com::a84edbf0-df29-4bef-a587-d6a990d03f7a" providerId="AD" clId="Web-{D57270C1-B3D2-4CAE-BD3B-B5AF805E3139}" dt="2021-12-23T18:37:33.042" v="239" actId="20577"/>
          <ac:spMkLst>
            <pc:docMk/>
            <pc:sldMk cId="2282907288" sldId="266"/>
            <ac:spMk id="16" creationId="{83192152-E1B0-45B4-82CB-42FA4C991BE9}"/>
          </ac:spMkLst>
        </pc:spChg>
        <pc:spChg chg="mod">
          <ac:chgData name="Val Bauman" userId="S::valerie.bauman@avanade.com::a84edbf0-df29-4bef-a587-d6a990d03f7a" providerId="AD" clId="Web-{D57270C1-B3D2-4CAE-BD3B-B5AF805E3139}" dt="2021-12-23T18:34:15.256" v="224" actId="1076"/>
          <ac:spMkLst>
            <pc:docMk/>
            <pc:sldMk cId="2282907288" sldId="266"/>
            <ac:spMk id="17" creationId="{12978FCB-2192-4C72-80F6-3C5E299E3941}"/>
          </ac:spMkLst>
        </pc:spChg>
        <pc:picChg chg="mod">
          <ac:chgData name="Val Bauman" userId="S::valerie.bauman@avanade.com::a84edbf0-df29-4bef-a587-d6a990d03f7a" providerId="AD" clId="Web-{D57270C1-B3D2-4CAE-BD3B-B5AF805E3139}" dt="2021-12-23T18:34:27.850" v="225" actId="1076"/>
          <ac:picMkLst>
            <pc:docMk/>
            <pc:sldMk cId="2282907288" sldId="266"/>
            <ac:picMk id="3" creationId="{BC3F0AED-4245-43C1-928A-3D7D7DFEF391}"/>
          </ac:picMkLst>
        </pc:picChg>
        <pc:picChg chg="mod">
          <ac:chgData name="Val Bauman" userId="S::valerie.bauman@avanade.com::a84edbf0-df29-4bef-a587-d6a990d03f7a" providerId="AD" clId="Web-{D57270C1-B3D2-4CAE-BD3B-B5AF805E3139}" dt="2021-12-23T18:33:53.474" v="217" actId="1076"/>
          <ac:picMkLst>
            <pc:docMk/>
            <pc:sldMk cId="2282907288" sldId="266"/>
            <ac:picMk id="4" creationId="{25632C78-7AEA-446F-A5AA-A627CB73E1B2}"/>
          </ac:picMkLst>
        </pc:picChg>
        <pc:picChg chg="add mod">
          <ac:chgData name="Val Bauman" userId="S::valerie.bauman@avanade.com::a84edbf0-df29-4bef-a587-d6a990d03f7a" providerId="AD" clId="Web-{D57270C1-B3D2-4CAE-BD3B-B5AF805E3139}" dt="2021-12-23T18:35:38.586" v="230" actId="14100"/>
          <ac:picMkLst>
            <pc:docMk/>
            <pc:sldMk cId="2282907288" sldId="266"/>
            <ac:picMk id="5" creationId="{C8962FA2-11DE-4947-AAA7-7D1DE1D4DDDD}"/>
          </ac:picMkLst>
        </pc:picChg>
        <pc:picChg chg="mod">
          <ac:chgData name="Val Bauman" userId="S::valerie.bauman@avanade.com::a84edbf0-df29-4bef-a587-d6a990d03f7a" providerId="AD" clId="Web-{D57270C1-B3D2-4CAE-BD3B-B5AF805E3139}" dt="2021-12-23T18:33:45.708" v="215" actId="1076"/>
          <ac:picMkLst>
            <pc:docMk/>
            <pc:sldMk cId="2282907288" sldId="266"/>
            <ac:picMk id="7" creationId="{09F994D2-5BC5-444B-A077-8D6D84F59970}"/>
          </ac:picMkLst>
        </pc:picChg>
        <pc:picChg chg="mod">
          <ac:chgData name="Val Bauman" userId="S::valerie.bauman@avanade.com::a84edbf0-df29-4bef-a587-d6a990d03f7a" providerId="AD" clId="Web-{D57270C1-B3D2-4CAE-BD3B-B5AF805E3139}" dt="2021-12-23T18:34:02.599" v="219" actId="1076"/>
          <ac:picMkLst>
            <pc:docMk/>
            <pc:sldMk cId="2282907288" sldId="266"/>
            <ac:picMk id="9" creationId="{B2D496D8-1C71-49AE-B2B4-8CBF5441A6E9}"/>
          </ac:picMkLst>
        </pc:picChg>
        <pc:picChg chg="mod">
          <ac:chgData name="Val Bauman" userId="S::valerie.bauman@avanade.com::a84edbf0-df29-4bef-a587-d6a990d03f7a" providerId="AD" clId="Web-{D57270C1-B3D2-4CAE-BD3B-B5AF805E3139}" dt="2021-12-23T18:34:09.365" v="221" actId="1076"/>
          <ac:picMkLst>
            <pc:docMk/>
            <pc:sldMk cId="2282907288" sldId="266"/>
            <ac:picMk id="11" creationId="{93BFB34C-114E-443B-91D4-044497A8E8E6}"/>
          </ac:picMkLst>
        </pc:picChg>
        <pc:picChg chg="mod">
          <ac:chgData name="Val Bauman" userId="S::valerie.bauman@avanade.com::a84edbf0-df29-4bef-a587-d6a990d03f7a" providerId="AD" clId="Web-{D57270C1-B3D2-4CAE-BD3B-B5AF805E3139}" dt="2021-12-23T18:34:15.256" v="223" actId="1076"/>
          <ac:picMkLst>
            <pc:docMk/>
            <pc:sldMk cId="2282907288" sldId="266"/>
            <ac:picMk id="15" creationId="{3F1747EE-1031-429E-A482-06D68E9079FF}"/>
          </ac:picMkLst>
        </pc:picChg>
      </pc:sldChg>
      <pc:sldChg chg="new del">
        <pc:chgData name="Val Bauman" userId="S::valerie.bauman@avanade.com::a84edbf0-df29-4bef-a587-d6a990d03f7a" providerId="AD" clId="Web-{D57270C1-B3D2-4CAE-BD3B-B5AF805E3139}" dt="2021-12-23T18:33:06.817" v="205"/>
        <pc:sldMkLst>
          <pc:docMk/>
          <pc:sldMk cId="3430459029" sldId="266"/>
        </pc:sldMkLst>
      </pc:sldChg>
      <pc:sldChg chg="delSp modSp add replId">
        <pc:chgData name="Val Bauman" userId="S::valerie.bauman@avanade.com::a84edbf0-df29-4bef-a587-d6a990d03f7a" providerId="AD" clId="Web-{D57270C1-B3D2-4CAE-BD3B-B5AF805E3139}" dt="2021-12-23T18:48:26.215" v="694" actId="20577"/>
        <pc:sldMkLst>
          <pc:docMk/>
          <pc:sldMk cId="2543101775" sldId="267"/>
        </pc:sldMkLst>
        <pc:spChg chg="mod">
          <ac:chgData name="Val Bauman" userId="S::valerie.bauman@avanade.com::a84edbf0-df29-4bef-a587-d6a990d03f7a" providerId="AD" clId="Web-{D57270C1-B3D2-4CAE-BD3B-B5AF805E3139}" dt="2021-12-23T18:39:07.717" v="243" actId="20577"/>
          <ac:spMkLst>
            <pc:docMk/>
            <pc:sldMk cId="2543101775" sldId="267"/>
            <ac:spMk id="2" creationId="{B71C74BD-EC27-40C7-B894-3BBDC83708F5}"/>
          </ac:spMkLst>
        </pc:spChg>
        <pc:spChg chg="mod">
          <ac:chgData name="Val Bauman" userId="S::valerie.bauman@avanade.com::a84edbf0-df29-4bef-a587-d6a990d03f7a" providerId="AD" clId="Web-{D57270C1-B3D2-4CAE-BD3B-B5AF805E3139}" dt="2021-12-23T18:48:26.215" v="694" actId="20577"/>
          <ac:spMkLst>
            <pc:docMk/>
            <pc:sldMk cId="2543101775" sldId="267"/>
            <ac:spMk id="4" creationId="{5D6E9053-5B53-461B-BADA-19FEFE6C7E45}"/>
          </ac:spMkLst>
        </pc:spChg>
        <pc:spChg chg="mod">
          <ac:chgData name="Val Bauman" userId="S::valerie.bauman@avanade.com::a84edbf0-df29-4bef-a587-d6a990d03f7a" providerId="AD" clId="Web-{D57270C1-B3D2-4CAE-BD3B-B5AF805E3139}" dt="2021-12-23T18:47:29.401" v="659" actId="20577"/>
          <ac:spMkLst>
            <pc:docMk/>
            <pc:sldMk cId="2543101775" sldId="267"/>
            <ac:spMk id="5" creationId="{DEBA8694-6D46-463D-B65A-328DEE776065}"/>
          </ac:spMkLst>
        </pc:spChg>
        <pc:spChg chg="mod">
          <ac:chgData name="Val Bauman" userId="S::valerie.bauman@avanade.com::a84edbf0-df29-4bef-a587-d6a990d03f7a" providerId="AD" clId="Web-{D57270C1-B3D2-4CAE-BD3B-B5AF805E3139}" dt="2021-12-23T18:46:05.165" v="579" actId="20577"/>
          <ac:spMkLst>
            <pc:docMk/>
            <pc:sldMk cId="2543101775" sldId="267"/>
            <ac:spMk id="6" creationId="{E9C2870B-F19A-4A49-92E6-577CAD74C31E}"/>
          </ac:spMkLst>
        </pc:spChg>
        <pc:spChg chg="mod">
          <ac:chgData name="Val Bauman" userId="S::valerie.bauman@avanade.com::a84edbf0-df29-4bef-a587-d6a990d03f7a" providerId="AD" clId="Web-{D57270C1-B3D2-4CAE-BD3B-B5AF805E3139}" dt="2021-12-23T18:46:26.618" v="589" actId="20577"/>
          <ac:spMkLst>
            <pc:docMk/>
            <pc:sldMk cId="2543101775" sldId="267"/>
            <ac:spMk id="7" creationId="{124E7FF5-036E-4BF5-A0BF-ED4EA5B11A62}"/>
          </ac:spMkLst>
        </pc:spChg>
        <pc:picChg chg="del">
          <ac:chgData name="Val Bauman" userId="S::valerie.bauman@avanade.com::a84edbf0-df29-4bef-a587-d6a990d03f7a" providerId="AD" clId="Web-{D57270C1-B3D2-4CAE-BD3B-B5AF805E3139}" dt="2021-12-23T18:39:25.576" v="266"/>
          <ac:picMkLst>
            <pc:docMk/>
            <pc:sldMk cId="2543101775" sldId="267"/>
            <ac:picMk id="3" creationId="{4A4955E7-53E3-4607-91AD-4DF7A138F0A8}"/>
          </ac:picMkLst>
        </pc:picChg>
      </pc:sldChg>
    </pc:docChg>
  </pc:docChgLst>
  <pc:docChgLst>
    <pc:chgData name="Val Bauman" userId="S::valerie.bauman@avanade.com::a84edbf0-df29-4bef-a587-d6a990d03f7a" providerId="AD" clId="Web-{1E2829BD-4DA7-49E1-BECC-6C324FA1A2A1}"/>
    <pc:docChg chg="addSld modSld">
      <pc:chgData name="Val Bauman" userId="S::valerie.bauman@avanade.com::a84edbf0-df29-4bef-a587-d6a990d03f7a" providerId="AD" clId="Web-{1E2829BD-4DA7-49E1-BECC-6C324FA1A2A1}" dt="2021-12-22T22:34:39.087" v="840" actId="20577"/>
      <pc:docMkLst>
        <pc:docMk/>
      </pc:docMkLst>
      <pc:sldChg chg="modSp">
        <pc:chgData name="Val Bauman" userId="S::valerie.bauman@avanade.com::a84edbf0-df29-4bef-a587-d6a990d03f7a" providerId="AD" clId="Web-{1E2829BD-4DA7-49E1-BECC-6C324FA1A2A1}" dt="2021-12-22T22:32:39.728" v="670" actId="20577"/>
        <pc:sldMkLst>
          <pc:docMk/>
          <pc:sldMk cId="3389332948" sldId="260"/>
        </pc:sldMkLst>
        <pc:spChg chg="mod">
          <ac:chgData name="Val Bauman" userId="S::valerie.bauman@avanade.com::a84edbf0-df29-4bef-a587-d6a990d03f7a" providerId="AD" clId="Web-{1E2829BD-4DA7-49E1-BECC-6C324FA1A2A1}" dt="2021-12-22T21:41:18.667" v="44" actId="20577"/>
          <ac:spMkLst>
            <pc:docMk/>
            <pc:sldMk cId="3389332948" sldId="260"/>
            <ac:spMk id="5" creationId="{DEBA8694-6D46-463D-B65A-328DEE776065}"/>
          </ac:spMkLst>
        </pc:spChg>
        <pc:spChg chg="mod">
          <ac:chgData name="Val Bauman" userId="S::valerie.bauman@avanade.com::a84edbf0-df29-4bef-a587-d6a990d03f7a" providerId="AD" clId="Web-{1E2829BD-4DA7-49E1-BECC-6C324FA1A2A1}" dt="2021-12-22T22:32:39.728" v="670" actId="20577"/>
          <ac:spMkLst>
            <pc:docMk/>
            <pc:sldMk cId="3389332948" sldId="260"/>
            <ac:spMk id="6" creationId="{E9C2870B-F19A-4A49-92E6-577CAD74C31E}"/>
          </ac:spMkLst>
        </pc:spChg>
        <pc:spChg chg="mod">
          <ac:chgData name="Val Bauman" userId="S::valerie.bauman@avanade.com::a84edbf0-df29-4bef-a587-d6a990d03f7a" providerId="AD" clId="Web-{1E2829BD-4DA7-49E1-BECC-6C324FA1A2A1}" dt="2021-12-22T22:32:10.135" v="667" actId="20577"/>
          <ac:spMkLst>
            <pc:docMk/>
            <pc:sldMk cId="3389332948" sldId="260"/>
            <ac:spMk id="7" creationId="{124E7FF5-036E-4BF5-A0BF-ED4EA5B11A62}"/>
          </ac:spMkLst>
        </pc:spChg>
      </pc:sldChg>
      <pc:sldChg chg="modSp">
        <pc:chgData name="Val Bauman" userId="S::valerie.bauman@avanade.com::a84edbf0-df29-4bef-a587-d6a990d03f7a" providerId="AD" clId="Web-{1E2829BD-4DA7-49E1-BECC-6C324FA1A2A1}" dt="2021-12-22T22:00:59.502" v="500" actId="20577"/>
        <pc:sldMkLst>
          <pc:docMk/>
          <pc:sldMk cId="1547228762" sldId="261"/>
        </pc:sldMkLst>
        <pc:spChg chg="mod">
          <ac:chgData name="Val Bauman" userId="S::valerie.bauman@avanade.com::a84edbf0-df29-4bef-a587-d6a990d03f7a" providerId="AD" clId="Web-{1E2829BD-4DA7-49E1-BECC-6C324FA1A2A1}" dt="2021-12-22T22:00:59.502" v="500" actId="20577"/>
          <ac:spMkLst>
            <pc:docMk/>
            <pc:sldMk cId="1547228762" sldId="261"/>
            <ac:spMk id="2" creationId="{B71C74BD-EC27-40C7-B894-3BBDC83708F5}"/>
          </ac:spMkLst>
        </pc:spChg>
      </pc:sldChg>
      <pc:sldChg chg="modSp add replId">
        <pc:chgData name="Val Bauman" userId="S::valerie.bauman@avanade.com::a84edbf0-df29-4bef-a587-d6a990d03f7a" providerId="AD" clId="Web-{1E2829BD-4DA7-49E1-BECC-6C324FA1A2A1}" dt="2021-12-22T22:34:39.087" v="840" actId="20577"/>
        <pc:sldMkLst>
          <pc:docMk/>
          <pc:sldMk cId="4136303733" sldId="262"/>
        </pc:sldMkLst>
        <pc:spChg chg="mod">
          <ac:chgData name="Val Bauman" userId="S::valerie.bauman@avanade.com::a84edbf0-df29-4bef-a587-d6a990d03f7a" providerId="AD" clId="Web-{1E2829BD-4DA7-49E1-BECC-6C324FA1A2A1}" dt="2021-12-22T21:48:40.383" v="290" actId="20577"/>
          <ac:spMkLst>
            <pc:docMk/>
            <pc:sldMk cId="4136303733" sldId="262"/>
            <ac:spMk id="4" creationId="{5D6E9053-5B53-461B-BADA-19FEFE6C7E45}"/>
          </ac:spMkLst>
        </pc:spChg>
        <pc:spChg chg="mod">
          <ac:chgData name="Val Bauman" userId="S::valerie.bauman@avanade.com::a84edbf0-df29-4bef-a587-d6a990d03f7a" providerId="AD" clId="Web-{1E2829BD-4DA7-49E1-BECC-6C324FA1A2A1}" dt="2021-12-22T21:49:34.585" v="346" actId="20577"/>
          <ac:spMkLst>
            <pc:docMk/>
            <pc:sldMk cId="4136303733" sldId="262"/>
            <ac:spMk id="5" creationId="{DEBA8694-6D46-463D-B65A-328DEE776065}"/>
          </ac:spMkLst>
        </pc:spChg>
        <pc:spChg chg="mod">
          <ac:chgData name="Val Bauman" userId="S::valerie.bauman@avanade.com::a84edbf0-df29-4bef-a587-d6a990d03f7a" providerId="AD" clId="Web-{1E2829BD-4DA7-49E1-BECC-6C324FA1A2A1}" dt="2021-12-22T22:34:39.087" v="840" actId="20577"/>
          <ac:spMkLst>
            <pc:docMk/>
            <pc:sldMk cId="4136303733" sldId="262"/>
            <ac:spMk id="6" creationId="{E9C2870B-F19A-4A49-92E6-577CAD74C31E}"/>
          </ac:spMkLst>
        </pc:spChg>
        <pc:spChg chg="mod">
          <ac:chgData name="Val Bauman" userId="S::valerie.bauman@avanade.com::a84edbf0-df29-4bef-a587-d6a990d03f7a" providerId="AD" clId="Web-{1E2829BD-4DA7-49E1-BECC-6C324FA1A2A1}" dt="2021-12-22T22:31:30.400" v="665" actId="20577"/>
          <ac:spMkLst>
            <pc:docMk/>
            <pc:sldMk cId="4136303733" sldId="262"/>
            <ac:spMk id="7" creationId="{124E7FF5-036E-4BF5-A0BF-ED4EA5B11A62}"/>
          </ac:spMkLst>
        </pc:spChg>
      </pc:sldChg>
    </pc:docChg>
  </pc:docChgLst>
  <pc:docChgLst>
    <pc:chgData name="Val Bauman" userId="S::valerie.bauman@avanade.com::a84edbf0-df29-4bef-a587-d6a990d03f7a" providerId="AD" clId="Web-{448A158B-F80F-43EC-929A-A64A0EDE51AC}"/>
    <pc:docChg chg="addSld modSld">
      <pc:chgData name="Val Bauman" userId="S::valerie.bauman@avanade.com::a84edbf0-df29-4bef-a587-d6a990d03f7a" providerId="AD" clId="Web-{448A158B-F80F-43EC-929A-A64A0EDE51AC}" dt="2021-12-16T16:38:35.958" v="504" actId="20577"/>
      <pc:docMkLst>
        <pc:docMk/>
      </pc:docMkLst>
      <pc:sldChg chg="modSp">
        <pc:chgData name="Val Bauman" userId="S::valerie.bauman@avanade.com::a84edbf0-df29-4bef-a587-d6a990d03f7a" providerId="AD" clId="Web-{448A158B-F80F-43EC-929A-A64A0EDE51AC}" dt="2021-12-16T16:27:16.830" v="11" actId="20577"/>
        <pc:sldMkLst>
          <pc:docMk/>
          <pc:sldMk cId="2177033296" sldId="259"/>
        </pc:sldMkLst>
        <pc:spChg chg="mod">
          <ac:chgData name="Val Bauman" userId="S::valerie.bauman@avanade.com::a84edbf0-df29-4bef-a587-d6a990d03f7a" providerId="AD" clId="Web-{448A158B-F80F-43EC-929A-A64A0EDE51AC}" dt="2021-12-16T16:27:16.830" v="11" actId="20577"/>
          <ac:spMkLst>
            <pc:docMk/>
            <pc:sldMk cId="2177033296" sldId="259"/>
            <ac:spMk id="4" creationId="{5D6E9053-5B53-461B-BADA-19FEFE6C7E45}"/>
          </ac:spMkLst>
        </pc:spChg>
      </pc:sldChg>
      <pc:sldChg chg="addSp delSp modSp add replId">
        <pc:chgData name="Val Bauman" userId="S::valerie.bauman@avanade.com::a84edbf0-df29-4bef-a587-d6a990d03f7a" providerId="AD" clId="Web-{448A158B-F80F-43EC-929A-A64A0EDE51AC}" dt="2021-12-16T16:38:35.958" v="504" actId="20577"/>
        <pc:sldMkLst>
          <pc:docMk/>
          <pc:sldMk cId="3389332948" sldId="260"/>
        </pc:sldMkLst>
        <pc:spChg chg="mod">
          <ac:chgData name="Val Bauman" userId="S::valerie.bauman@avanade.com::a84edbf0-df29-4bef-a587-d6a990d03f7a" providerId="AD" clId="Web-{448A158B-F80F-43EC-929A-A64A0EDE51AC}" dt="2021-12-16T16:36:43.174" v="355" actId="20577"/>
          <ac:spMkLst>
            <pc:docMk/>
            <pc:sldMk cId="3389332948" sldId="260"/>
            <ac:spMk id="2" creationId="{B71C74BD-EC27-40C7-B894-3BBDC83708F5}"/>
          </ac:spMkLst>
        </pc:spChg>
        <pc:spChg chg="mod">
          <ac:chgData name="Val Bauman" userId="S::valerie.bauman@avanade.com::a84edbf0-df29-4bef-a587-d6a990d03f7a" providerId="AD" clId="Web-{448A158B-F80F-43EC-929A-A64A0EDE51AC}" dt="2021-12-16T16:30:52.149" v="105" actId="20577"/>
          <ac:spMkLst>
            <pc:docMk/>
            <pc:sldMk cId="3389332948" sldId="260"/>
            <ac:spMk id="4" creationId="{5D6E9053-5B53-461B-BADA-19FEFE6C7E45}"/>
          </ac:spMkLst>
        </pc:spChg>
        <pc:spChg chg="mod">
          <ac:chgData name="Val Bauman" userId="S::valerie.bauman@avanade.com::a84edbf0-df29-4bef-a587-d6a990d03f7a" providerId="AD" clId="Web-{448A158B-F80F-43EC-929A-A64A0EDE51AC}" dt="2021-12-16T16:36:37.736" v="347" actId="20577"/>
          <ac:spMkLst>
            <pc:docMk/>
            <pc:sldMk cId="3389332948" sldId="260"/>
            <ac:spMk id="5" creationId="{DEBA8694-6D46-463D-B65A-328DEE776065}"/>
          </ac:spMkLst>
        </pc:spChg>
        <pc:spChg chg="mod">
          <ac:chgData name="Val Bauman" userId="S::valerie.bauman@avanade.com::a84edbf0-df29-4bef-a587-d6a990d03f7a" providerId="AD" clId="Web-{448A158B-F80F-43EC-929A-A64A0EDE51AC}" dt="2021-12-16T16:38:35.958" v="504" actId="20577"/>
          <ac:spMkLst>
            <pc:docMk/>
            <pc:sldMk cId="3389332948" sldId="260"/>
            <ac:spMk id="6" creationId="{E9C2870B-F19A-4A49-92E6-577CAD74C31E}"/>
          </ac:spMkLst>
        </pc:spChg>
        <pc:spChg chg="mod">
          <ac:chgData name="Val Bauman" userId="S::valerie.bauman@avanade.com::a84edbf0-df29-4bef-a587-d6a990d03f7a" providerId="AD" clId="Web-{448A158B-F80F-43EC-929A-A64A0EDE51AC}" dt="2021-12-16T16:38:11.661" v="461" actId="20577"/>
          <ac:spMkLst>
            <pc:docMk/>
            <pc:sldMk cId="3389332948" sldId="260"/>
            <ac:spMk id="7" creationId="{124E7FF5-036E-4BF5-A0BF-ED4EA5B11A62}"/>
          </ac:spMkLst>
        </pc:spChg>
        <pc:spChg chg="del">
          <ac:chgData name="Val Bauman" userId="S::valerie.bauman@avanade.com::a84edbf0-df29-4bef-a587-d6a990d03f7a" providerId="AD" clId="Web-{448A158B-F80F-43EC-929A-A64A0EDE51AC}" dt="2021-12-16T16:28:00.175" v="21"/>
          <ac:spMkLst>
            <pc:docMk/>
            <pc:sldMk cId="3389332948" sldId="260"/>
            <ac:spMk id="11" creationId="{B8036129-2DB5-4CF5-BD8C-EBF0749C2BD1}"/>
          </ac:spMkLst>
        </pc:spChg>
        <pc:picChg chg="add mod">
          <ac:chgData name="Val Bauman" userId="S::valerie.bauman@avanade.com::a84edbf0-df29-4bef-a587-d6a990d03f7a" providerId="AD" clId="Web-{448A158B-F80F-43EC-929A-A64A0EDE51AC}" dt="2021-12-16T16:30:32.492" v="91" actId="1076"/>
          <ac:picMkLst>
            <pc:docMk/>
            <pc:sldMk cId="3389332948" sldId="260"/>
            <ac:picMk id="3" creationId="{4A4955E7-53E3-4607-91AD-4DF7A138F0A8}"/>
          </ac:picMkLst>
        </pc:picChg>
      </pc:sldChg>
    </pc:docChg>
  </pc:docChgLst>
  <pc:docChgLst>
    <pc:chgData name="Val Bauman" userId="S::valerie.bauman@avanade.com::a84edbf0-df29-4bef-a587-d6a990d03f7a" providerId="AD" clId="Web-{69091BD8-58F0-4B41-8ED8-C8975077CC73}"/>
    <pc:docChg chg="modSld">
      <pc:chgData name="Val Bauman" userId="S::valerie.bauman@avanade.com::a84edbf0-df29-4bef-a587-d6a990d03f7a" providerId="AD" clId="Web-{69091BD8-58F0-4B41-8ED8-C8975077CC73}" dt="2021-12-21T23:06:01.540" v="438" actId="20577"/>
      <pc:docMkLst>
        <pc:docMk/>
      </pc:docMkLst>
      <pc:sldChg chg="modSp">
        <pc:chgData name="Val Bauman" userId="S::valerie.bauman@avanade.com::a84edbf0-df29-4bef-a587-d6a990d03f7a" providerId="AD" clId="Web-{69091BD8-58F0-4B41-8ED8-C8975077CC73}" dt="2021-12-21T23:06:01.540" v="438" actId="20577"/>
        <pc:sldMkLst>
          <pc:docMk/>
          <pc:sldMk cId="3389332948" sldId="260"/>
        </pc:sldMkLst>
        <pc:spChg chg="mod">
          <ac:chgData name="Val Bauman" userId="S::valerie.bauman@avanade.com::a84edbf0-df29-4bef-a587-d6a990d03f7a" providerId="AD" clId="Web-{69091BD8-58F0-4B41-8ED8-C8975077CC73}" dt="2021-12-21T23:06:01.540" v="438" actId="20577"/>
          <ac:spMkLst>
            <pc:docMk/>
            <pc:sldMk cId="3389332948" sldId="260"/>
            <ac:spMk id="5" creationId="{DEBA8694-6D46-463D-B65A-328DEE776065}"/>
          </ac:spMkLst>
        </pc:spChg>
      </pc:sldChg>
      <pc:sldChg chg="modSp">
        <pc:chgData name="Val Bauman" userId="S::valerie.bauman@avanade.com::a84edbf0-df29-4bef-a587-d6a990d03f7a" providerId="AD" clId="Web-{69091BD8-58F0-4B41-8ED8-C8975077CC73}" dt="2021-12-21T23:05:52.915" v="426" actId="20577"/>
        <pc:sldMkLst>
          <pc:docMk/>
          <pc:sldMk cId="1547228762" sldId="261"/>
        </pc:sldMkLst>
        <pc:spChg chg="mod">
          <ac:chgData name="Val Bauman" userId="S::valerie.bauman@avanade.com::a84edbf0-df29-4bef-a587-d6a990d03f7a" providerId="AD" clId="Web-{69091BD8-58F0-4B41-8ED8-C8975077CC73}" dt="2021-12-21T23:05:52.915" v="426" actId="20577"/>
          <ac:spMkLst>
            <pc:docMk/>
            <pc:sldMk cId="1547228762" sldId="261"/>
            <ac:spMk id="5" creationId="{DEBA8694-6D46-463D-B65A-328DEE776065}"/>
          </ac:spMkLst>
        </pc:spChg>
        <pc:spChg chg="mod">
          <ac:chgData name="Val Bauman" userId="S::valerie.bauman@avanade.com::a84edbf0-df29-4bef-a587-d6a990d03f7a" providerId="AD" clId="Web-{69091BD8-58F0-4B41-8ED8-C8975077CC73}" dt="2021-12-21T23:05:13.226" v="397" actId="20577"/>
          <ac:spMkLst>
            <pc:docMk/>
            <pc:sldMk cId="1547228762" sldId="261"/>
            <ac:spMk id="6" creationId="{E9C2870B-F19A-4A49-92E6-577CAD74C31E}"/>
          </ac:spMkLst>
        </pc:spChg>
        <pc:spChg chg="mod">
          <ac:chgData name="Val Bauman" userId="S::valerie.bauman@avanade.com::a84edbf0-df29-4bef-a587-d6a990d03f7a" providerId="AD" clId="Web-{69091BD8-58F0-4B41-8ED8-C8975077CC73}" dt="2021-12-21T23:01:29.629" v="121" actId="20577"/>
          <ac:spMkLst>
            <pc:docMk/>
            <pc:sldMk cId="1547228762" sldId="261"/>
            <ac:spMk id="7" creationId="{124E7FF5-036E-4BF5-A0BF-ED4EA5B11A62}"/>
          </ac:spMkLst>
        </pc:spChg>
      </pc:sldChg>
    </pc:docChg>
  </pc:docChgLst>
  <pc:docChgLst>
    <pc:chgData name="Val Bauman" userId="S::valerie.bauman@avanade.com::a84edbf0-df29-4bef-a587-d6a990d03f7a" providerId="AD" clId="Web-{B2BC7A54-9C85-4784-AFFB-BA162D451BCA}"/>
    <pc:docChg chg="modSld">
      <pc:chgData name="Val Bauman" userId="S::valerie.bauman@avanade.com::a84edbf0-df29-4bef-a587-d6a990d03f7a" providerId="AD" clId="Web-{B2BC7A54-9C85-4784-AFFB-BA162D451BCA}" dt="2022-01-04T15:58:59.872" v="45" actId="20577"/>
      <pc:docMkLst>
        <pc:docMk/>
      </pc:docMkLst>
      <pc:sldChg chg="modSp">
        <pc:chgData name="Val Bauman" userId="S::valerie.bauman@avanade.com::a84edbf0-df29-4bef-a587-d6a990d03f7a" providerId="AD" clId="Web-{B2BC7A54-9C85-4784-AFFB-BA162D451BCA}" dt="2022-01-04T15:58:59.872" v="45" actId="20577"/>
        <pc:sldMkLst>
          <pc:docMk/>
          <pc:sldMk cId="2543101775" sldId="267"/>
        </pc:sldMkLst>
        <pc:spChg chg="mod">
          <ac:chgData name="Val Bauman" userId="S::valerie.bauman@avanade.com::a84edbf0-df29-4bef-a587-d6a990d03f7a" providerId="AD" clId="Web-{B2BC7A54-9C85-4784-AFFB-BA162D451BCA}" dt="2022-01-04T15:58:59.872" v="45" actId="20577"/>
          <ac:spMkLst>
            <pc:docMk/>
            <pc:sldMk cId="2543101775" sldId="267"/>
            <ac:spMk id="6" creationId="{E9C2870B-F19A-4A49-92E6-577CAD74C31E}"/>
          </ac:spMkLst>
        </pc:spChg>
      </pc:sldChg>
    </pc:docChg>
  </pc:docChgLst>
  <pc:docChgLst>
    <pc:chgData name="Val Bauman" userId="S::valerie.bauman@avanade.com::a84edbf0-df29-4bef-a587-d6a990d03f7a" providerId="AD" clId="Web-{C888E07D-42E0-4269-9DB8-8937BAAFBBB7}"/>
    <pc:docChg chg="modSld">
      <pc:chgData name="Val Bauman" userId="S::valerie.bauman@avanade.com::a84edbf0-df29-4bef-a587-d6a990d03f7a" providerId="AD" clId="Web-{C888E07D-42E0-4269-9DB8-8937BAAFBBB7}" dt="2021-12-21T20:43:30.619" v="150" actId="20577"/>
      <pc:docMkLst>
        <pc:docMk/>
      </pc:docMkLst>
      <pc:sldChg chg="modSp">
        <pc:chgData name="Val Bauman" userId="S::valerie.bauman@avanade.com::a84edbf0-df29-4bef-a587-d6a990d03f7a" providerId="AD" clId="Web-{C888E07D-42E0-4269-9DB8-8937BAAFBBB7}" dt="2021-12-21T20:29:55.568" v="4" actId="20577"/>
        <pc:sldMkLst>
          <pc:docMk/>
          <pc:sldMk cId="3389332948" sldId="260"/>
        </pc:sldMkLst>
        <pc:spChg chg="mod">
          <ac:chgData name="Val Bauman" userId="S::valerie.bauman@avanade.com::a84edbf0-df29-4bef-a587-d6a990d03f7a" providerId="AD" clId="Web-{C888E07D-42E0-4269-9DB8-8937BAAFBBB7}" dt="2021-12-21T20:29:55.568" v="4" actId="20577"/>
          <ac:spMkLst>
            <pc:docMk/>
            <pc:sldMk cId="3389332948" sldId="260"/>
            <ac:spMk id="5" creationId="{DEBA8694-6D46-463D-B65A-328DEE776065}"/>
          </ac:spMkLst>
        </pc:spChg>
      </pc:sldChg>
      <pc:sldChg chg="modSp">
        <pc:chgData name="Val Bauman" userId="S::valerie.bauman@avanade.com::a84edbf0-df29-4bef-a587-d6a990d03f7a" providerId="AD" clId="Web-{C888E07D-42E0-4269-9DB8-8937BAAFBBB7}" dt="2021-12-21T20:43:30.619" v="150" actId="20577"/>
        <pc:sldMkLst>
          <pc:docMk/>
          <pc:sldMk cId="1547228762" sldId="261"/>
        </pc:sldMkLst>
        <pc:spChg chg="mod">
          <ac:chgData name="Val Bauman" userId="S::valerie.bauman@avanade.com::a84edbf0-df29-4bef-a587-d6a990d03f7a" providerId="AD" clId="Web-{C888E07D-42E0-4269-9DB8-8937BAAFBBB7}" dt="2021-12-21T20:43:30.619" v="150" actId="20577"/>
          <ac:spMkLst>
            <pc:docMk/>
            <pc:sldMk cId="1547228762" sldId="261"/>
            <ac:spMk id="5" creationId="{DEBA8694-6D46-463D-B65A-328DEE776065}"/>
          </ac:spMkLst>
        </pc:spChg>
      </pc:sldChg>
    </pc:docChg>
  </pc:docChgLst>
  <pc:docChgLst>
    <pc:chgData name="Val Bauman" userId="S::valerie.bauman@avanade.com::a84edbf0-df29-4bef-a587-d6a990d03f7a" providerId="AD" clId="Web-{0D94141E-612D-4471-B528-93B70851275F}"/>
    <pc:docChg chg="modSld">
      <pc:chgData name="Val Bauman" userId="S::valerie.bauman@avanade.com::a84edbf0-df29-4bef-a587-d6a990d03f7a" providerId="AD" clId="Web-{0D94141E-612D-4471-B528-93B70851275F}" dt="2022-01-04T18:22:20.514" v="286" actId="20577"/>
      <pc:docMkLst>
        <pc:docMk/>
      </pc:docMkLst>
      <pc:sldChg chg="addSp delSp modSp">
        <pc:chgData name="Val Bauman" userId="S::valerie.bauman@avanade.com::a84edbf0-df29-4bef-a587-d6a990d03f7a" providerId="AD" clId="Web-{0D94141E-612D-4471-B528-93B70851275F}" dt="2022-01-04T18:18:49.133" v="233" actId="1076"/>
        <pc:sldMkLst>
          <pc:docMk/>
          <pc:sldMk cId="276129310" sldId="268"/>
        </pc:sldMkLst>
        <pc:spChg chg="mod">
          <ac:chgData name="Val Bauman" userId="S::valerie.bauman@avanade.com::a84edbf0-df29-4bef-a587-d6a990d03f7a" providerId="AD" clId="Web-{0D94141E-612D-4471-B528-93B70851275F}" dt="2022-01-04T18:16:45.942" v="128" actId="20577"/>
          <ac:spMkLst>
            <pc:docMk/>
            <pc:sldMk cId="276129310" sldId="268"/>
            <ac:spMk id="5" creationId="{3F77316B-CC71-434F-A34D-901FB69020FE}"/>
          </ac:spMkLst>
        </pc:spChg>
        <pc:spChg chg="del mod">
          <ac:chgData name="Val Bauman" userId="S::valerie.bauman@avanade.com::a84edbf0-df29-4bef-a587-d6a990d03f7a" providerId="AD" clId="Web-{0D94141E-612D-4471-B528-93B70851275F}" dt="2022-01-04T18:18:41.133" v="232"/>
          <ac:spMkLst>
            <pc:docMk/>
            <pc:sldMk cId="276129310" sldId="268"/>
            <ac:spMk id="9" creationId="{C93983DF-764F-4035-A998-293AC1E874ED}"/>
          </ac:spMkLst>
        </pc:spChg>
        <pc:spChg chg="add mod">
          <ac:chgData name="Val Bauman" userId="S::valerie.bauman@avanade.com::a84edbf0-df29-4bef-a587-d6a990d03f7a" providerId="AD" clId="Web-{0D94141E-612D-4471-B528-93B70851275F}" dt="2022-01-04T18:18:49.133" v="233" actId="1076"/>
          <ac:spMkLst>
            <pc:docMk/>
            <pc:sldMk cId="276129310" sldId="268"/>
            <ac:spMk id="12" creationId="{47413405-59B4-423E-AF2B-DB913061FAA7}"/>
          </ac:spMkLst>
        </pc:spChg>
        <pc:cxnChg chg="del">
          <ac:chgData name="Val Bauman" userId="S::valerie.bauman@avanade.com::a84edbf0-df29-4bef-a587-d6a990d03f7a" providerId="AD" clId="Web-{0D94141E-612D-4471-B528-93B70851275F}" dt="2022-01-04T18:14:38.329" v="32"/>
          <ac:cxnSpMkLst>
            <pc:docMk/>
            <pc:sldMk cId="276129310" sldId="268"/>
            <ac:cxnSpMk id="17" creationId="{BA76F160-4EF6-44B6-8F0A-C1C99A90250D}"/>
          </ac:cxnSpMkLst>
        </pc:cxnChg>
      </pc:sldChg>
      <pc:sldChg chg="delSp modSp">
        <pc:chgData name="Val Bauman" userId="S::valerie.bauman@avanade.com::a84edbf0-df29-4bef-a587-d6a990d03f7a" providerId="AD" clId="Web-{0D94141E-612D-4471-B528-93B70851275F}" dt="2022-01-04T18:22:20.514" v="286" actId="20577"/>
        <pc:sldMkLst>
          <pc:docMk/>
          <pc:sldMk cId="161931356" sldId="269"/>
        </pc:sldMkLst>
        <pc:spChg chg="mod">
          <ac:chgData name="Val Bauman" userId="S::valerie.bauman@avanade.com::a84edbf0-df29-4bef-a587-d6a990d03f7a" providerId="AD" clId="Web-{0D94141E-612D-4471-B528-93B70851275F}" dt="2022-01-04T18:22:20.514" v="286" actId="20577"/>
          <ac:spMkLst>
            <pc:docMk/>
            <pc:sldMk cId="161931356" sldId="269"/>
            <ac:spMk id="4" creationId="{5D6E9053-5B53-461B-BADA-19FEFE6C7E45}"/>
          </ac:spMkLst>
        </pc:spChg>
        <pc:spChg chg="mod">
          <ac:chgData name="Val Bauman" userId="S::valerie.bauman@avanade.com::a84edbf0-df29-4bef-a587-d6a990d03f7a" providerId="AD" clId="Web-{0D94141E-612D-4471-B528-93B70851275F}" dt="2022-01-04T18:21:20.559" v="256" actId="14100"/>
          <ac:spMkLst>
            <pc:docMk/>
            <pc:sldMk cId="161931356" sldId="269"/>
            <ac:spMk id="5" creationId="{DEBA8694-6D46-463D-B65A-328DEE776065}"/>
          </ac:spMkLst>
        </pc:spChg>
        <pc:spChg chg="del mod">
          <ac:chgData name="Val Bauman" userId="S::valerie.bauman@avanade.com::a84edbf0-df29-4bef-a587-d6a990d03f7a" providerId="AD" clId="Web-{0D94141E-612D-4471-B528-93B70851275F}" dt="2022-01-04T18:21:13.637" v="253"/>
          <ac:spMkLst>
            <pc:docMk/>
            <pc:sldMk cId="161931356" sldId="269"/>
            <ac:spMk id="7" creationId="{124E7FF5-036E-4BF5-A0BF-ED4EA5B11A62}"/>
          </ac:spMkLst>
        </pc:spChg>
        <pc:cxnChg chg="del">
          <ac:chgData name="Val Bauman" userId="S::valerie.bauman@avanade.com::a84edbf0-df29-4bef-a587-d6a990d03f7a" providerId="AD" clId="Web-{0D94141E-612D-4471-B528-93B70851275F}" dt="2022-01-04T18:21:14.997" v="254"/>
          <ac:cxnSpMkLst>
            <pc:docMk/>
            <pc:sldMk cId="161931356" sldId="269"/>
            <ac:cxnSpMk id="9" creationId="{F8802A49-249D-4537-ABDB-3A5AF5BC30F9}"/>
          </ac:cxnSpMkLst>
        </pc:cxnChg>
      </pc:sldChg>
    </pc:docChg>
  </pc:docChgLst>
  <pc:docChgLst>
    <pc:chgData name="Val Bauman" userId="S::valerie.bauman@avanade.com::a84edbf0-df29-4bef-a587-d6a990d03f7a" providerId="AD" clId="Web-{5D8FBE41-C3EA-4390-AADD-5F93ECA5C44B}"/>
    <pc:docChg chg="modSld">
      <pc:chgData name="Val Bauman" userId="S::valerie.bauman@avanade.com::a84edbf0-df29-4bef-a587-d6a990d03f7a" providerId="AD" clId="Web-{5D8FBE41-C3EA-4390-AADD-5F93ECA5C44B}" dt="2022-01-04T21:26:42.952" v="820"/>
      <pc:docMkLst>
        <pc:docMk/>
      </pc:docMkLst>
      <pc:sldChg chg="addSp delSp modSp">
        <pc:chgData name="Val Bauman" userId="S::valerie.bauman@avanade.com::a84edbf0-df29-4bef-a587-d6a990d03f7a" providerId="AD" clId="Web-{5D8FBE41-C3EA-4390-AADD-5F93ECA5C44B}" dt="2022-01-04T21:26:42.952" v="820"/>
        <pc:sldMkLst>
          <pc:docMk/>
          <pc:sldMk cId="161931356" sldId="269"/>
        </pc:sldMkLst>
        <pc:spChg chg="mod">
          <ac:chgData name="Val Bauman" userId="S::valerie.bauman@avanade.com::a84edbf0-df29-4bef-a587-d6a990d03f7a" providerId="AD" clId="Web-{5D8FBE41-C3EA-4390-AADD-5F93ECA5C44B}" dt="2022-01-04T21:24:46.855" v="494" actId="20577"/>
          <ac:spMkLst>
            <pc:docMk/>
            <pc:sldMk cId="161931356" sldId="269"/>
            <ac:spMk id="4" creationId="{5D6E9053-5B53-461B-BADA-19FEFE6C7E45}"/>
          </ac:spMkLst>
        </pc:spChg>
        <pc:spChg chg="del mod">
          <ac:chgData name="Val Bauman" userId="S::valerie.bauman@avanade.com::a84edbf0-df29-4bef-a587-d6a990d03f7a" providerId="AD" clId="Web-{5D8FBE41-C3EA-4390-AADD-5F93ECA5C44B}" dt="2022-01-04T21:21:35.037" v="28"/>
          <ac:spMkLst>
            <pc:docMk/>
            <pc:sldMk cId="161931356" sldId="269"/>
            <ac:spMk id="5" creationId="{DEBA8694-6D46-463D-B65A-328DEE776065}"/>
          </ac:spMkLst>
        </pc:spChg>
        <pc:graphicFrameChg chg="add mod modGraphic">
          <ac:chgData name="Val Bauman" userId="S::valerie.bauman@avanade.com::a84edbf0-df29-4bef-a587-d6a990d03f7a" providerId="AD" clId="Web-{5D8FBE41-C3EA-4390-AADD-5F93ECA5C44B}" dt="2022-01-04T21:26:42.952" v="820"/>
          <ac:graphicFrameMkLst>
            <pc:docMk/>
            <pc:sldMk cId="161931356" sldId="269"/>
            <ac:graphicFrameMk id="3" creationId="{14D2E147-9D97-48AB-97BB-EECFA91C1837}"/>
          </ac:graphicFrameMkLst>
        </pc:graphicFrameChg>
        <pc:cxnChg chg="del">
          <ac:chgData name="Val Bauman" userId="S::valerie.bauman@avanade.com::a84edbf0-df29-4bef-a587-d6a990d03f7a" providerId="AD" clId="Web-{5D8FBE41-C3EA-4390-AADD-5F93ECA5C44B}" dt="2022-01-04T21:20:40.988" v="5"/>
          <ac:cxnSpMkLst>
            <pc:docMk/>
            <pc:sldMk cId="161931356" sldId="269"/>
            <ac:cxnSpMk id="8" creationId="{9725AD0F-261C-4543-ADA6-C37D9C6F4C2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F2E1-079E-4BD7-A394-708359C18140}"/>
              </a:ext>
            </a:extLst>
          </p:cNvPr>
          <p:cNvSpPr>
            <a:spLocks noGrp="1"/>
          </p:cNvSpPr>
          <p:nvPr>
            <p:ph type="ctrTitle"/>
          </p:nvPr>
        </p:nvSpPr>
        <p:spPr/>
        <p:txBody>
          <a:bodyPr/>
          <a:lstStyle/>
          <a:p>
            <a:r>
              <a:rPr lang="en-US" dirty="0" err="1"/>
              <a:t>Severstal</a:t>
            </a:r>
            <a:r>
              <a:rPr lang="en-US" dirty="0"/>
              <a:t> Steel Defect Detection</a:t>
            </a:r>
          </a:p>
        </p:txBody>
      </p:sp>
      <p:sp>
        <p:nvSpPr>
          <p:cNvPr id="3" name="Subtitle 2">
            <a:extLst>
              <a:ext uri="{FF2B5EF4-FFF2-40B4-BE49-F238E27FC236}">
                <a16:creationId xmlns:a16="http://schemas.microsoft.com/office/drawing/2014/main" id="{C312C367-F078-4E2D-9648-53ECC9C87A3A}"/>
              </a:ext>
            </a:extLst>
          </p:cNvPr>
          <p:cNvSpPr>
            <a:spLocks noGrp="1"/>
          </p:cNvSpPr>
          <p:nvPr>
            <p:ph type="subTitle" idx="1"/>
          </p:nvPr>
        </p:nvSpPr>
        <p:spPr/>
        <p:txBody>
          <a:bodyPr vert="horz" lIns="91440" tIns="45720" rIns="91440" bIns="45720" rtlCol="0" anchor="t">
            <a:normAutofit/>
          </a:bodyPr>
          <a:lstStyle/>
          <a:p>
            <a:r>
              <a:rPr lang="en-US" dirty="0"/>
              <a:t>Workflow and thought process</a:t>
            </a:r>
          </a:p>
          <a:p>
            <a:r>
              <a:rPr lang="en-US" dirty="0"/>
              <a:t>V. Bauman</a:t>
            </a:r>
            <a:endParaRPr lang="en-US" dirty="0">
              <a:cs typeface="Calibri"/>
            </a:endParaRPr>
          </a:p>
          <a:p>
            <a:r>
              <a:rPr lang="en-US" dirty="0"/>
              <a:t>December 2021 – January 2022</a:t>
            </a:r>
          </a:p>
        </p:txBody>
      </p:sp>
    </p:spTree>
    <p:extLst>
      <p:ext uri="{BB962C8B-B14F-4D97-AF65-F5344CB8AC3E}">
        <p14:creationId xmlns:p14="http://schemas.microsoft.com/office/powerpoint/2010/main" val="190237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B019-0FA9-4861-AEA6-6F91FA2F5A6F}"/>
              </a:ext>
            </a:extLst>
          </p:cNvPr>
          <p:cNvSpPr>
            <a:spLocks noGrp="1"/>
          </p:cNvSpPr>
          <p:nvPr>
            <p:ph type="title"/>
          </p:nvPr>
        </p:nvSpPr>
        <p:spPr>
          <a:xfrm>
            <a:off x="838200" y="365125"/>
            <a:ext cx="11150600" cy="1342496"/>
          </a:xfrm>
        </p:spPr>
        <p:txBody>
          <a:bodyPr/>
          <a:lstStyle/>
          <a:p>
            <a:r>
              <a:rPr lang="en-US" dirty="0">
                <a:cs typeface="Calibri Light"/>
              </a:rPr>
              <a:t>Appendix – alternative transfer learning method</a:t>
            </a:r>
            <a:endParaRPr lang="en-US" dirty="0"/>
          </a:p>
        </p:txBody>
      </p:sp>
      <p:sp>
        <p:nvSpPr>
          <p:cNvPr id="5" name="Text Placeholder 12">
            <a:extLst>
              <a:ext uri="{FF2B5EF4-FFF2-40B4-BE49-F238E27FC236}">
                <a16:creationId xmlns:a16="http://schemas.microsoft.com/office/drawing/2014/main" id="{3F77316B-CC71-434F-A34D-901FB69020FE}"/>
              </a:ext>
            </a:extLst>
          </p:cNvPr>
          <p:cNvSpPr txBox="1">
            <a:spLocks/>
          </p:cNvSpPr>
          <p:nvPr/>
        </p:nvSpPr>
        <p:spPr>
          <a:xfrm>
            <a:off x="492507" y="1690688"/>
            <a:ext cx="2756079" cy="2491188"/>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cs typeface="Calibri" panose="020F0502020204030204"/>
              </a:rPr>
              <a:t>OFFLINE IMAGE AUGMENTATION</a:t>
            </a:r>
          </a:p>
          <a:p>
            <a:pPr marL="55245"/>
            <a:r>
              <a:rPr lang="en-US" sz="1600" dirty="0"/>
              <a:t>Same a bottleneck features model: Generated 7010 images from 5 original images (1 from each defect class) using </a:t>
            </a:r>
            <a:r>
              <a:rPr lang="en-US" sz="1600" dirty="0" err="1"/>
              <a:t>Keras</a:t>
            </a:r>
            <a:r>
              <a:rPr lang="en-US" sz="1600" dirty="0"/>
              <a:t> </a:t>
            </a:r>
            <a:r>
              <a:rPr lang="en-US" sz="1600" dirty="0" err="1"/>
              <a:t>ImageDataGenerator</a:t>
            </a:r>
            <a:r>
              <a:rPr lang="en-US" sz="1600" dirty="0"/>
              <a:t>.</a:t>
            </a:r>
          </a:p>
          <a:p>
            <a:pPr marL="55245"/>
            <a:r>
              <a:rPr lang="en-US" sz="1600" dirty="0">
                <a:cs typeface="Calibri Light"/>
              </a:rPr>
              <a:t>Using 90/10 split for training with transfer learning</a:t>
            </a:r>
          </a:p>
        </p:txBody>
      </p:sp>
      <p:sp>
        <p:nvSpPr>
          <p:cNvPr id="7" name="Text Placeholder 13">
            <a:extLst>
              <a:ext uri="{FF2B5EF4-FFF2-40B4-BE49-F238E27FC236}">
                <a16:creationId xmlns:a16="http://schemas.microsoft.com/office/drawing/2014/main" id="{81E12AD8-1730-467F-A69F-15D0BC40E919}"/>
              </a:ext>
            </a:extLst>
          </p:cNvPr>
          <p:cNvSpPr txBox="1">
            <a:spLocks/>
          </p:cNvSpPr>
          <p:nvPr/>
        </p:nvSpPr>
        <p:spPr>
          <a:xfrm>
            <a:off x="3575770" y="1690688"/>
            <a:ext cx="2728913" cy="480218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TRANSFER LEARNING</a:t>
            </a:r>
            <a:endParaRPr lang="en-US" sz="1800" dirty="0">
              <a:solidFill>
                <a:srgbClr val="008EFF"/>
              </a:solidFill>
              <a:latin typeface="+mn-lt"/>
              <a:cs typeface="Calibri"/>
            </a:endParaRPr>
          </a:p>
          <a:p>
            <a:pPr marL="55245"/>
            <a:r>
              <a:rPr lang="en-US" sz="1600" dirty="0"/>
              <a:t>Approach tested: </a:t>
            </a:r>
            <a:endParaRPr lang="en-US" sz="1600" dirty="0">
              <a:cs typeface="Calibri Light"/>
            </a:endParaRPr>
          </a:p>
          <a:p>
            <a:pPr marL="55245"/>
            <a:r>
              <a:rPr lang="en-US" sz="1600" dirty="0">
                <a:cs typeface="Calibri Light"/>
              </a:rPr>
              <a:t>1. Load pre-trained ResNet50 model</a:t>
            </a:r>
            <a:br>
              <a:rPr lang="en-US" sz="1600" dirty="0">
                <a:cs typeface="Calibri Light"/>
              </a:rPr>
            </a:br>
            <a:r>
              <a:rPr lang="en-US" sz="1600" dirty="0">
                <a:cs typeface="Calibri Light"/>
              </a:rPr>
              <a:t>2. Run dataset through the pre-trained ResNet50 with fully connected layer at end of ResNet50 (training set runs through ResNet50 each epoch. ResNet50 pre-trained weights are frozen so they don't change with each epoch. Weights in fully connected network train/update with each epoch)</a:t>
            </a:r>
            <a:br>
              <a:rPr lang="en-US" sz="1600" dirty="0">
                <a:cs typeface="Calibri Light"/>
              </a:rPr>
            </a:br>
            <a:endParaRPr lang="en-US" sz="1600" dirty="0">
              <a:cs typeface="Calibri Light"/>
            </a:endParaRPr>
          </a:p>
          <a:p>
            <a:pPr marL="55245"/>
            <a:r>
              <a:rPr lang="en-US" sz="1600" dirty="0">
                <a:cs typeface="Calibri Light"/>
              </a:rPr>
              <a:t>Fully connected layer: 5-unit with </a:t>
            </a:r>
            <a:r>
              <a:rPr lang="en-US" sz="1600" dirty="0" err="1">
                <a:cs typeface="Calibri Light"/>
              </a:rPr>
              <a:t>softmax</a:t>
            </a:r>
            <a:r>
              <a:rPr lang="en-US" sz="1600" dirty="0">
                <a:cs typeface="Calibri Light"/>
              </a:rPr>
              <a:t> activation</a:t>
            </a:r>
          </a:p>
          <a:p>
            <a:pPr marL="55245"/>
            <a:endParaRPr lang="en-US" sz="1600" dirty="0">
              <a:cs typeface="Calibri Light"/>
            </a:endParaRPr>
          </a:p>
          <a:p>
            <a:pPr marL="55245"/>
            <a:r>
              <a:rPr lang="en-US" sz="1600" dirty="0">
                <a:cs typeface="Calibri Light"/>
              </a:rPr>
              <a:t>("freeze model" method)</a:t>
            </a:r>
          </a:p>
          <a:p>
            <a:pPr marL="55245"/>
            <a:endParaRPr lang="en-US" sz="1600">
              <a:cs typeface="Calibri Light" panose="020F0302020204030204"/>
            </a:endParaRPr>
          </a:p>
        </p:txBody>
      </p:sp>
      <p:sp>
        <p:nvSpPr>
          <p:cNvPr id="11" name="Text Placeholder 15">
            <a:extLst>
              <a:ext uri="{FF2B5EF4-FFF2-40B4-BE49-F238E27FC236}">
                <a16:creationId xmlns:a16="http://schemas.microsoft.com/office/drawing/2014/main" id="{D3E61A1C-621F-4C98-B91E-5472C5ABBCEF}"/>
              </a:ext>
            </a:extLst>
          </p:cNvPr>
          <p:cNvSpPr txBox="1">
            <a:spLocks/>
          </p:cNvSpPr>
          <p:nvPr/>
        </p:nvSpPr>
        <p:spPr>
          <a:xfrm>
            <a:off x="6578641" y="1682222"/>
            <a:ext cx="2495000" cy="5090914"/>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RESULTS</a:t>
            </a:r>
          </a:p>
          <a:p>
            <a:pPr marL="55245"/>
            <a:r>
              <a:rPr lang="en-US" sz="1600" dirty="0">
                <a:solidFill>
                  <a:srgbClr val="000000"/>
                </a:solidFill>
                <a:latin typeface="Calibri Light"/>
                <a:ea typeface="+mj-lt"/>
                <a:cs typeface="Calibri Light"/>
              </a:rPr>
              <a:t>Fully connected model architecture: pooling layer, 5-unit with </a:t>
            </a:r>
            <a:r>
              <a:rPr lang="en-US" sz="1600" dirty="0" err="1">
                <a:solidFill>
                  <a:srgbClr val="000000"/>
                </a:solidFill>
                <a:latin typeface="Calibri Light"/>
                <a:ea typeface="+mj-lt"/>
                <a:cs typeface="Calibri Light"/>
              </a:rPr>
              <a:t>softmax</a:t>
            </a:r>
            <a:r>
              <a:rPr lang="en-US" sz="1600" dirty="0">
                <a:solidFill>
                  <a:srgbClr val="000000"/>
                </a:solidFill>
                <a:latin typeface="Calibri Light"/>
                <a:ea typeface="+mj-lt"/>
                <a:cs typeface="Calibri Light"/>
              </a:rPr>
              <a:t> activation. Adam optimizer (0.001 learning rate). 30 epochs, 64 batch size for training and validation</a:t>
            </a:r>
          </a:p>
          <a:p>
            <a:pPr marL="55245"/>
            <a:r>
              <a:rPr lang="en-US" sz="1600" dirty="0">
                <a:solidFill>
                  <a:srgbClr val="000000"/>
                </a:solidFill>
                <a:latin typeface="Calibri Light"/>
                <a:ea typeface="+mj-lt"/>
                <a:cs typeface="Calibri Light"/>
              </a:rPr>
              <a:t>Training</a:t>
            </a:r>
            <a:r>
              <a:rPr lang="en-US" sz="1600" dirty="0">
                <a:latin typeface="Calibri Light"/>
                <a:ea typeface="+mj-lt"/>
                <a:cs typeface="Calibri Light"/>
              </a:rPr>
              <a:t> acc= 66.6%</a:t>
            </a:r>
            <a:br>
              <a:rPr lang="en-US" sz="1600" dirty="0">
                <a:latin typeface="Calibri Light"/>
                <a:ea typeface="+mj-lt"/>
                <a:cs typeface="Calibri Light"/>
              </a:rPr>
            </a:br>
            <a:r>
              <a:rPr lang="en-US" sz="1600" dirty="0">
                <a:latin typeface="Calibri Light"/>
                <a:ea typeface="+mj-lt"/>
                <a:cs typeface="Calibri Light"/>
              </a:rPr>
              <a:t>Validation acc= 74.0%</a:t>
            </a:r>
            <a:endParaRPr lang="en-US" sz="1600" b="0" dirty="0">
              <a:ea typeface="+mj-lt"/>
              <a:cs typeface="+mj-lt"/>
            </a:endParaRPr>
          </a:p>
          <a:p>
            <a:pPr marL="55245"/>
            <a:r>
              <a:rPr lang="en-US" sz="1600" dirty="0">
                <a:ea typeface="+mj-lt"/>
                <a:cs typeface="+mj-lt"/>
              </a:rPr>
              <a:t>Test set mean recall= 19.9%  </a:t>
            </a:r>
            <a:br>
              <a:rPr lang="en-US" sz="1600" dirty="0">
                <a:ea typeface="+mj-lt"/>
                <a:cs typeface="+mj-lt"/>
              </a:rPr>
            </a:br>
            <a:r>
              <a:rPr lang="en-US" sz="1600" dirty="0">
                <a:ea typeface="+mj-lt"/>
                <a:cs typeface="+mj-lt"/>
              </a:rPr>
              <a:t>class 0 = 31.9%</a:t>
            </a:r>
            <a:br>
              <a:rPr lang="en-US" sz="1600" dirty="0">
                <a:ea typeface="+mj-lt"/>
                <a:cs typeface="+mj-lt"/>
              </a:rPr>
            </a:br>
            <a:r>
              <a:rPr lang="en-US" sz="1600" dirty="0">
                <a:ea typeface="+mj-lt"/>
                <a:cs typeface="+mj-lt"/>
              </a:rPr>
              <a:t>class 1 = 2.7%</a:t>
            </a:r>
            <a:br>
              <a:rPr lang="en-US" sz="1600" dirty="0">
                <a:ea typeface="+mj-lt"/>
                <a:cs typeface="+mj-lt"/>
              </a:rPr>
            </a:br>
            <a:r>
              <a:rPr lang="en-US" sz="1600" dirty="0">
                <a:ea typeface="+mj-lt"/>
                <a:cs typeface="+mj-lt"/>
              </a:rPr>
              <a:t>class 2 = 23.6%</a:t>
            </a:r>
            <a:br>
              <a:rPr lang="en-US" sz="1600" dirty="0">
                <a:ea typeface="+mj-lt"/>
                <a:cs typeface="+mj-lt"/>
              </a:rPr>
            </a:br>
            <a:r>
              <a:rPr lang="en-US" sz="1600" dirty="0">
                <a:ea typeface="+mj-lt"/>
                <a:cs typeface="+mj-lt"/>
              </a:rPr>
              <a:t>class 3 = 8.6%</a:t>
            </a:r>
            <a:br>
              <a:rPr lang="en-US" sz="1600" dirty="0">
                <a:ea typeface="+mj-lt"/>
                <a:cs typeface="+mj-lt"/>
              </a:rPr>
            </a:br>
            <a:r>
              <a:rPr lang="en-US" sz="1600" dirty="0">
                <a:ea typeface="+mj-lt"/>
                <a:cs typeface="+mj-lt"/>
              </a:rPr>
              <a:t>class 4 = 8.5%</a:t>
            </a:r>
            <a:endParaRPr lang="en-US" sz="1600" b="0" dirty="0">
              <a:ea typeface="+mj-lt"/>
              <a:cs typeface="+mj-lt"/>
            </a:endParaRPr>
          </a:p>
          <a:p>
            <a:pPr marL="55245"/>
            <a:r>
              <a:rPr lang="en-US" sz="1600" dirty="0">
                <a:ea typeface="+mj-lt"/>
                <a:cs typeface="+mj-lt"/>
              </a:rPr>
              <a:t>Note: test set was all the images in the Kaggle dataset where there was 1 defect</a:t>
            </a:r>
          </a:p>
        </p:txBody>
      </p:sp>
      <p:cxnSp>
        <p:nvCxnSpPr>
          <p:cNvPr id="13" name="Straight Connector 12">
            <a:extLst>
              <a:ext uri="{FF2B5EF4-FFF2-40B4-BE49-F238E27FC236}">
                <a16:creationId xmlns:a16="http://schemas.microsoft.com/office/drawing/2014/main" id="{D4365F8F-B94A-4EBD-9137-ADA5233DC8B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C581A4-C774-4165-866B-89704772C90E}"/>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1" descr="Text&#10;&#10;Description automatically generated">
            <a:extLst>
              <a:ext uri="{FF2B5EF4-FFF2-40B4-BE49-F238E27FC236}">
                <a16:creationId xmlns:a16="http://schemas.microsoft.com/office/drawing/2014/main" id="{16D01DCC-B9DB-464D-9912-882B0C058776}"/>
              </a:ext>
            </a:extLst>
          </p:cNvPr>
          <p:cNvPicPr>
            <a:picLocks noChangeAspect="1"/>
          </p:cNvPicPr>
          <p:nvPr/>
        </p:nvPicPr>
        <p:blipFill>
          <a:blip r:embed="rId2"/>
          <a:stretch>
            <a:fillRect/>
          </a:stretch>
        </p:blipFill>
        <p:spPr>
          <a:xfrm>
            <a:off x="573617" y="4248150"/>
            <a:ext cx="2476500" cy="1866900"/>
          </a:xfrm>
          <a:prstGeom prst="rect">
            <a:avLst/>
          </a:prstGeom>
        </p:spPr>
      </p:pic>
      <p:sp>
        <p:nvSpPr>
          <p:cNvPr id="12" name="Text Placeholder 14">
            <a:extLst>
              <a:ext uri="{FF2B5EF4-FFF2-40B4-BE49-F238E27FC236}">
                <a16:creationId xmlns:a16="http://schemas.microsoft.com/office/drawing/2014/main" id="{47413405-59B4-423E-AF2B-DB913061FAA7}"/>
              </a:ext>
            </a:extLst>
          </p:cNvPr>
          <p:cNvSpPr txBox="1">
            <a:spLocks/>
          </p:cNvSpPr>
          <p:nvPr/>
        </p:nvSpPr>
        <p:spPr>
          <a:xfrm>
            <a:off x="9454540" y="1656821"/>
            <a:ext cx="2614995" cy="4867040"/>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endParaRPr lang="en-US" sz="1800" dirty="0">
              <a:solidFill>
                <a:srgbClr val="008EFF"/>
              </a:solidFill>
              <a:latin typeface="Calibri"/>
              <a:cs typeface="Calibri"/>
            </a:endParaRPr>
          </a:p>
          <a:p>
            <a:pPr marL="55245">
              <a:spcAft>
                <a:spcPts val="0"/>
              </a:spcAft>
            </a:pPr>
            <a:r>
              <a:rPr lang="en-US" sz="1600" dirty="0">
                <a:cs typeface="Calibri Light"/>
              </a:rPr>
              <a:t>Fully connected model architecture: pooling layer, 128-unit with </a:t>
            </a:r>
            <a:r>
              <a:rPr lang="en-US" sz="1600" dirty="0" err="1">
                <a:cs typeface="Calibri Light"/>
              </a:rPr>
              <a:t>relu</a:t>
            </a:r>
            <a:r>
              <a:rPr lang="en-US" sz="1600" dirty="0">
                <a:cs typeface="Calibri Light"/>
              </a:rPr>
              <a:t> activation, 5-unit with </a:t>
            </a:r>
            <a:r>
              <a:rPr lang="en-US" sz="1600" dirty="0" err="1">
                <a:cs typeface="Calibri Light"/>
              </a:rPr>
              <a:t>softmax</a:t>
            </a:r>
            <a:r>
              <a:rPr lang="en-US" sz="1600" dirty="0">
                <a:cs typeface="Calibri Light"/>
              </a:rPr>
              <a:t> activation. Adam optimizer (0.001 learning rate). 50 epochs, 64 batch size for training and validation</a:t>
            </a:r>
          </a:p>
          <a:p>
            <a:pPr marL="55245">
              <a:spcAft>
                <a:spcPts val="0"/>
              </a:spcAft>
            </a:pPr>
            <a:endParaRPr lang="en-US" sz="1600" dirty="0">
              <a:cs typeface="Calibri Light"/>
            </a:endParaRPr>
          </a:p>
          <a:p>
            <a:pPr marL="55245">
              <a:spcAft>
                <a:spcPts val="0"/>
              </a:spcAft>
            </a:pPr>
            <a:r>
              <a:rPr lang="en-US" sz="1600" dirty="0">
                <a:cs typeface="Calibri Light"/>
              </a:rPr>
              <a:t>Training acc = 89.5%</a:t>
            </a:r>
          </a:p>
          <a:p>
            <a:pPr marL="55245">
              <a:spcAft>
                <a:spcPts val="0"/>
              </a:spcAft>
            </a:pPr>
            <a:r>
              <a:rPr lang="en-US" sz="1600" dirty="0">
                <a:cs typeface="Calibri Light"/>
              </a:rPr>
              <a:t>Validation acc = 89.7%</a:t>
            </a:r>
          </a:p>
          <a:p>
            <a:pPr marL="55245">
              <a:spcAft>
                <a:spcPts val="0"/>
              </a:spcAft>
            </a:pPr>
            <a:endParaRPr lang="en-US" sz="1600" dirty="0">
              <a:cs typeface="Calibri Light"/>
            </a:endParaRPr>
          </a:p>
          <a:p>
            <a:pPr marL="55245">
              <a:spcAft>
                <a:spcPts val="0"/>
              </a:spcAft>
            </a:pPr>
            <a:r>
              <a:rPr lang="en-US" sz="1600" dirty="0">
                <a:cs typeface="Calibri Light"/>
              </a:rPr>
              <a:t>Test set mean recall = 20.2%</a:t>
            </a:r>
          </a:p>
          <a:p>
            <a:pPr marL="55245">
              <a:spcAft>
                <a:spcPts val="0"/>
              </a:spcAft>
            </a:pPr>
            <a:r>
              <a:rPr lang="en-US" sz="1600" dirty="0">
                <a:cs typeface="Calibri Light"/>
              </a:rPr>
              <a:t>Class 0 = 80.4%</a:t>
            </a:r>
          </a:p>
          <a:p>
            <a:pPr marL="55245">
              <a:spcAft>
                <a:spcPts val="0"/>
              </a:spcAft>
            </a:pPr>
            <a:r>
              <a:rPr lang="en-US" sz="1600" dirty="0">
                <a:cs typeface="Calibri Light"/>
              </a:rPr>
              <a:t>Class 1 = 12.6%</a:t>
            </a:r>
          </a:p>
          <a:p>
            <a:pPr marL="55245">
              <a:spcAft>
                <a:spcPts val="0"/>
              </a:spcAft>
            </a:pPr>
            <a:r>
              <a:rPr lang="en-US" sz="1600" dirty="0">
                <a:cs typeface="Calibri Light"/>
              </a:rPr>
              <a:t>Class 2 = 2.6%</a:t>
            </a:r>
          </a:p>
          <a:p>
            <a:pPr marL="55245">
              <a:spcAft>
                <a:spcPts val="0"/>
              </a:spcAft>
            </a:pPr>
            <a:r>
              <a:rPr lang="en-US" sz="1600" dirty="0">
                <a:cs typeface="Calibri Light"/>
              </a:rPr>
              <a:t>Class 3 = 12.0%</a:t>
            </a:r>
          </a:p>
          <a:p>
            <a:pPr marL="55245">
              <a:spcAft>
                <a:spcPts val="0"/>
              </a:spcAft>
            </a:pPr>
            <a:r>
              <a:rPr lang="en-US" sz="1600" dirty="0">
                <a:cs typeface="Calibri Light"/>
              </a:rPr>
              <a:t>Class 4 = 3.7%</a:t>
            </a:r>
          </a:p>
          <a:p>
            <a:pPr marL="55245">
              <a:spcAft>
                <a:spcPts val="0"/>
              </a:spcAft>
            </a:pPr>
            <a:endParaRPr lang="en-US" sz="1600" dirty="0">
              <a:cs typeface="Calibri Light"/>
            </a:endParaRPr>
          </a:p>
          <a:p>
            <a:pPr marL="55245">
              <a:spcAft>
                <a:spcPts val="0"/>
              </a:spcAft>
            </a:pPr>
            <a:r>
              <a:rPr lang="en-US" sz="1600" dirty="0">
                <a:cs typeface="Calibri Light"/>
              </a:rPr>
              <a:t>Test set was all images in the Kaggle dataset, with the dissimilar class 0 images removed</a:t>
            </a:r>
          </a:p>
          <a:p>
            <a:pPr marL="55245">
              <a:spcAft>
                <a:spcPts val="0"/>
              </a:spcAft>
            </a:pPr>
            <a:endParaRPr lang="en-US" sz="1600" dirty="0">
              <a:cs typeface="Calibri Light"/>
            </a:endParaRPr>
          </a:p>
        </p:txBody>
      </p:sp>
    </p:spTree>
    <p:extLst>
      <p:ext uri="{BB962C8B-B14F-4D97-AF65-F5344CB8AC3E}">
        <p14:creationId xmlns:p14="http://schemas.microsoft.com/office/powerpoint/2010/main" val="27612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Transfer learning methodology (Dec 1 - 7)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492507" y="1690688"/>
            <a:ext cx="2756079" cy="4878788"/>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dirty="0">
                <a:solidFill>
                  <a:srgbClr val="008EFF"/>
                </a:solidFill>
                <a:latin typeface="+mn-lt"/>
              </a:rPr>
              <a:t>INITIAL</a:t>
            </a:r>
            <a:r>
              <a:rPr lang="zh-CN" altLang="en-US" sz="1800" dirty="0">
                <a:solidFill>
                  <a:srgbClr val="008EFF"/>
                </a:solidFill>
                <a:latin typeface="+mn-lt"/>
              </a:rPr>
              <a:t> </a:t>
            </a:r>
            <a:r>
              <a:rPr lang="en-US" altLang="zh-CN" sz="1800" dirty="0">
                <a:solidFill>
                  <a:srgbClr val="008EFF"/>
                </a:solidFill>
                <a:latin typeface="+mn-lt"/>
              </a:rPr>
              <a:t>IDEA</a:t>
            </a:r>
            <a:endParaRPr lang="en-US" sz="1800" dirty="0">
              <a:solidFill>
                <a:srgbClr val="008EFF"/>
              </a:solidFill>
              <a:latin typeface="+mn-lt"/>
            </a:endParaRPr>
          </a:p>
          <a:p>
            <a:pPr lvl="0"/>
            <a:r>
              <a:rPr lang="en-US" sz="1600" dirty="0"/>
              <a:t>Adopted from Wang 2021 paper, also recommended by Kaggle competition winners:</a:t>
            </a:r>
          </a:p>
          <a:p>
            <a:pPr marL="398461" lvl="0" indent="-342900">
              <a:buAutoNum type="arabicParenR"/>
            </a:pPr>
            <a:r>
              <a:rPr lang="en-US" sz="1600" dirty="0"/>
              <a:t>Using a binary classifier, classify images as either having a defect or not having a defect</a:t>
            </a:r>
          </a:p>
          <a:p>
            <a:pPr marL="398461" lvl="0" indent="-342900">
              <a:buAutoNum type="arabicParenR"/>
            </a:pPr>
            <a:r>
              <a:rPr lang="en-US" sz="1600" dirty="0"/>
              <a:t>For those images classified as having a defect, get the defect class and location/bounding box</a:t>
            </a:r>
          </a:p>
          <a:p>
            <a:pPr lvl="0"/>
            <a:r>
              <a:rPr lang="en-US" sz="1600" dirty="0"/>
              <a:t>Caveat: use 1 image from each class to make training set</a:t>
            </a:r>
          </a:p>
          <a:p>
            <a:pPr lvl="0"/>
            <a:r>
              <a:rPr lang="en-US" sz="1600" dirty="0"/>
              <a:t>(for steel dataset, there are 5 classes total: 1 non-defect, 4 defect. Exclude examples with &gt;1 defect)</a:t>
            </a:r>
          </a:p>
        </p:txBody>
      </p:sp>
      <p:sp>
        <p:nvSpPr>
          <p:cNvPr id="5" name="Text Placeholder 13">
            <a:extLst>
              <a:ext uri="{FF2B5EF4-FFF2-40B4-BE49-F238E27FC236}">
                <a16:creationId xmlns:a16="http://schemas.microsoft.com/office/drawing/2014/main" id="{DEBA8694-6D46-463D-B65A-328DEE776065}"/>
              </a:ext>
            </a:extLst>
          </p:cNvPr>
          <p:cNvSpPr txBox="1">
            <a:spLocks/>
          </p:cNvSpPr>
          <p:nvPr/>
        </p:nvSpPr>
        <p:spPr>
          <a:xfrm>
            <a:off x="3575770" y="1690688"/>
            <a:ext cx="2728913" cy="4802187"/>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dirty="0">
                <a:solidFill>
                  <a:srgbClr val="008EFF"/>
                </a:solidFill>
                <a:latin typeface="+mn-lt"/>
              </a:rPr>
              <a:t>BINARY CLASSIFICATION MODEL &amp; CREATING TRAINING SET</a:t>
            </a:r>
          </a:p>
          <a:p>
            <a:pPr lvl="0"/>
            <a:r>
              <a:rPr lang="en-US" sz="1600" dirty="0"/>
              <a:t>Binary classifier is ResNet50 with transfer learning: all layers except for the final dense/classification layer is trained using ImageNet dataset, final layer is trained using our data (4098 parameters to learn).</a:t>
            </a:r>
          </a:p>
          <a:p>
            <a:pPr lvl="0"/>
            <a:r>
              <a:rPr lang="en-US" sz="1600" dirty="0"/>
              <a:t>Training set created by first creating some duplicates of available images then using the images in </a:t>
            </a:r>
            <a:r>
              <a:rPr lang="en-US" sz="1600" dirty="0" err="1"/>
              <a:t>Keras</a:t>
            </a:r>
            <a:r>
              <a:rPr lang="en-US" sz="1600" dirty="0"/>
              <a:t> </a:t>
            </a:r>
            <a:r>
              <a:rPr lang="en-US" sz="1600" dirty="0" err="1"/>
              <a:t>ImageDataGenerator</a:t>
            </a:r>
            <a:r>
              <a:rPr lang="en-US" sz="1600" dirty="0"/>
              <a:t> (augments images on-the-fly as the model is being trained, doesn’t keep the original images so duplicates in training set might be OK?)</a:t>
            </a:r>
          </a:p>
          <a:p>
            <a:pPr lvl="0"/>
            <a:endParaRPr lang="en-US" sz="1600" dirty="0"/>
          </a:p>
        </p:txBody>
      </p:sp>
      <p:sp>
        <p:nvSpPr>
          <p:cNvPr id="6" name="Text Placeholder 14">
            <a:extLst>
              <a:ext uri="{FF2B5EF4-FFF2-40B4-BE49-F238E27FC236}">
                <a16:creationId xmlns:a16="http://schemas.microsoft.com/office/drawing/2014/main" id="{E9C2870B-F19A-4A49-92E6-577CAD74C31E}"/>
              </a:ext>
            </a:extLst>
          </p:cNvPr>
          <p:cNvSpPr txBox="1">
            <a:spLocks/>
          </p:cNvSpPr>
          <p:nvPr/>
        </p:nvSpPr>
        <p:spPr>
          <a:xfrm>
            <a:off x="9369874" y="1690688"/>
            <a:ext cx="2623461" cy="3859507"/>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dirty="0">
                <a:solidFill>
                  <a:srgbClr val="008EFF"/>
                </a:solidFill>
                <a:latin typeface="+mn-lt"/>
              </a:rPr>
              <a:t>NEXT STEPS</a:t>
            </a:r>
          </a:p>
          <a:p>
            <a:pPr>
              <a:spcAft>
                <a:spcPts val="0"/>
              </a:spcAft>
            </a:pPr>
            <a:r>
              <a:rPr lang="en-US" sz="1600" dirty="0"/>
              <a:t>Try offline image augmentation to generate more images – recommended to improve data diversity and improve model robustness (see link to blog at bottom of slide). Also good because you can see the augmented images and know what transformations were applied</a:t>
            </a:r>
          </a:p>
          <a:p>
            <a:pPr>
              <a:spcAft>
                <a:spcPts val="0"/>
              </a:spcAft>
            </a:pPr>
            <a:endParaRPr lang="en-US" sz="1600" dirty="0"/>
          </a:p>
          <a:p>
            <a:pPr>
              <a:spcAft>
                <a:spcPts val="0"/>
              </a:spcAft>
            </a:pPr>
            <a:r>
              <a:rPr lang="en-US" sz="1600" dirty="0"/>
              <a:t>A 2-layer CNN could be sufficient for defect classification. Trying this as an alternative methodology</a:t>
            </a:r>
          </a:p>
        </p:txBody>
      </p:sp>
      <p:sp>
        <p:nvSpPr>
          <p:cNvPr id="7" name="Text Placeholder 15">
            <a:extLst>
              <a:ext uri="{FF2B5EF4-FFF2-40B4-BE49-F238E27FC236}">
                <a16:creationId xmlns:a16="http://schemas.microsoft.com/office/drawing/2014/main" id="{124E7FF5-036E-4BF5-A0BF-ED4EA5B11A62}"/>
              </a:ext>
            </a:extLst>
          </p:cNvPr>
          <p:cNvSpPr txBox="1">
            <a:spLocks/>
          </p:cNvSpPr>
          <p:nvPr/>
        </p:nvSpPr>
        <p:spPr>
          <a:xfrm>
            <a:off x="6578641" y="1690688"/>
            <a:ext cx="2495000" cy="4210382"/>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dirty="0">
                <a:solidFill>
                  <a:srgbClr val="008EFF"/>
                </a:solidFill>
                <a:latin typeface="+mn-lt"/>
              </a:rPr>
              <a:t>RESULTS</a:t>
            </a:r>
          </a:p>
          <a:p>
            <a:pPr lvl="0"/>
            <a:r>
              <a:rPr lang="en-US" sz="1600" dirty="0"/>
              <a:t>Training set made using </a:t>
            </a:r>
            <a:r>
              <a:rPr lang="en-US" sz="1600" dirty="0" err="1"/>
              <a:t>ImageDataGenerator</a:t>
            </a:r>
            <a:r>
              <a:rPr lang="en-US" sz="1600" dirty="0"/>
              <a:t> alone is too small to learn the 4098 parameters </a:t>
            </a:r>
          </a:p>
          <a:p>
            <a:pPr lvl="0"/>
            <a:r>
              <a:rPr lang="en-US" sz="1600" dirty="0"/>
              <a:t>High variability within classes in the steel dataset. Idea: be selective in choosing images to use in training set, might be worthwhile to get similarity between train and test images when making predictions, to understand and contextualize test set accuracy</a:t>
            </a:r>
          </a:p>
          <a:p>
            <a:pPr lvl="0"/>
            <a:endParaRPr lang="en-US" sz="1600" dirty="0"/>
          </a:p>
        </p:txBody>
      </p:sp>
      <p:cxnSp>
        <p:nvCxnSpPr>
          <p:cNvPr id="8" name="Straight Connector 7">
            <a:extLst>
              <a:ext uri="{FF2B5EF4-FFF2-40B4-BE49-F238E27FC236}">
                <a16:creationId xmlns:a16="http://schemas.microsoft.com/office/drawing/2014/main" id="{9725AD0F-261C-4543-ADA6-C37D9C6F4C2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802A49-249D-4537-ABDB-3A5AF5BC30F9}"/>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720A8E-980A-44EC-B5DD-22A4E6D21C88}"/>
              </a:ext>
            </a:extLst>
          </p:cNvPr>
          <p:cNvCxnSpPr/>
          <p:nvPr/>
        </p:nvCxnSpPr>
        <p:spPr>
          <a:xfrm>
            <a:off x="9224383"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B8036129-2DB5-4CF5-BD8C-EBF0749C2BD1}"/>
              </a:ext>
            </a:extLst>
          </p:cNvPr>
          <p:cNvSpPr txBox="1">
            <a:spLocks/>
          </p:cNvSpPr>
          <p:nvPr/>
        </p:nvSpPr>
        <p:spPr>
          <a:xfrm>
            <a:off x="358792" y="6492875"/>
            <a:ext cx="11627374" cy="365125"/>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600"/>
              <a:t>Link to blog on image augmentation: https://www.analyticsvidhya.com/blog/2021/06/offline-data-augmentation-for-multiple-images/</a:t>
            </a:r>
          </a:p>
        </p:txBody>
      </p:sp>
    </p:spTree>
    <p:extLst>
      <p:ext uri="{BB962C8B-B14F-4D97-AF65-F5344CB8AC3E}">
        <p14:creationId xmlns:p14="http://schemas.microsoft.com/office/powerpoint/2010/main" val="189863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Transfer learning </a:t>
            </a:r>
            <a:r>
              <a:rPr lang="en-US" dirty="0" err="1"/>
              <a:t>con't</a:t>
            </a:r>
            <a:r>
              <a:rPr lang="en-US" dirty="0"/>
              <a:t> (Dec 9 – Dec 16)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492507" y="1690688"/>
            <a:ext cx="2756079" cy="1983188"/>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cs typeface="Calibri" panose="020F0502020204030204"/>
              </a:rPr>
              <a:t>OFFLINE IMAGE AUGMENTATION</a:t>
            </a:r>
          </a:p>
          <a:p>
            <a:pPr marL="55245"/>
            <a:r>
              <a:rPr lang="en-US" sz="1600" dirty="0"/>
              <a:t>Generated 7010 images from 5 original images (1 from each defect class) using </a:t>
            </a:r>
            <a:r>
              <a:rPr lang="en-US" sz="1600" dirty="0" err="1"/>
              <a:t>Keras</a:t>
            </a:r>
            <a:r>
              <a:rPr lang="en-US" sz="1600" dirty="0"/>
              <a:t> </a:t>
            </a:r>
            <a:r>
              <a:rPr lang="en-US" sz="1600" dirty="0" err="1"/>
              <a:t>ImageDataGenerator</a:t>
            </a:r>
            <a:r>
              <a:rPr lang="en-US" sz="1600" dirty="0"/>
              <a:t>.</a:t>
            </a:r>
          </a:p>
          <a:p>
            <a:pPr marL="55245"/>
            <a:r>
              <a:rPr lang="en-US" sz="1600" dirty="0">
                <a:cs typeface="Calibri Light"/>
              </a:rPr>
              <a:t>Using 90/10 split for training with transfer learning</a:t>
            </a:r>
          </a:p>
        </p:txBody>
      </p:sp>
      <p:sp>
        <p:nvSpPr>
          <p:cNvPr id="5" name="Text Placeholder 13">
            <a:extLst>
              <a:ext uri="{FF2B5EF4-FFF2-40B4-BE49-F238E27FC236}">
                <a16:creationId xmlns:a16="http://schemas.microsoft.com/office/drawing/2014/main" id="{DEBA8694-6D46-463D-B65A-328DEE776065}"/>
              </a:ext>
            </a:extLst>
          </p:cNvPr>
          <p:cNvSpPr txBox="1">
            <a:spLocks/>
          </p:cNvSpPr>
          <p:nvPr/>
        </p:nvSpPr>
        <p:spPr>
          <a:xfrm>
            <a:off x="3575770" y="1690688"/>
            <a:ext cx="2728913" cy="513238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TRANSFER LEARNING MODEL</a:t>
            </a:r>
            <a:endParaRPr lang="en-US" sz="1800" dirty="0">
              <a:solidFill>
                <a:srgbClr val="008EFF"/>
              </a:solidFill>
              <a:latin typeface="+mn-lt"/>
              <a:cs typeface="Calibri"/>
            </a:endParaRPr>
          </a:p>
          <a:p>
            <a:pPr marL="55245"/>
            <a:r>
              <a:rPr lang="en-US" sz="1600" dirty="0"/>
              <a:t>In general, there are two approaches to transfer learning. Approach tried here: </a:t>
            </a:r>
            <a:endParaRPr lang="en-US" sz="1600" dirty="0">
              <a:cs typeface="Calibri Light"/>
            </a:endParaRPr>
          </a:p>
          <a:p>
            <a:pPr marL="55245"/>
            <a:r>
              <a:rPr lang="en-US" sz="1600" dirty="0">
                <a:cs typeface="Calibri Light"/>
              </a:rPr>
              <a:t>1. Load pre-trained ResNet50 model</a:t>
            </a:r>
            <a:br>
              <a:rPr lang="en-US" sz="1600" dirty="0">
                <a:cs typeface="Calibri Light"/>
              </a:rPr>
            </a:br>
            <a:r>
              <a:rPr lang="en-US" sz="1600" dirty="0">
                <a:cs typeface="Calibri Light"/>
              </a:rPr>
              <a:t>2. Run dataset through ResNet50 once (not training. Instead, it's predicting) and record the output at the last layer. This output represents the features extracted by ResNet50</a:t>
            </a:r>
            <a:br>
              <a:rPr lang="en-US" sz="1600" dirty="0">
                <a:cs typeface="Calibri Light"/>
              </a:rPr>
            </a:br>
            <a:r>
              <a:rPr lang="en-US" sz="1600" dirty="0">
                <a:cs typeface="Calibri Light"/>
              </a:rPr>
              <a:t>3. Use this output as the starting point for training a fully connected model that predicts defect class</a:t>
            </a:r>
          </a:p>
          <a:p>
            <a:pPr marL="55245"/>
            <a:r>
              <a:rPr lang="en-US" sz="1600" dirty="0">
                <a:cs typeface="Calibri Light"/>
              </a:rPr>
              <a:t>"bottleneck features" method</a:t>
            </a:r>
          </a:p>
          <a:p>
            <a:pPr marL="55245"/>
            <a:endParaRPr lang="en-US" sz="1600" dirty="0">
              <a:cs typeface="Calibri Light"/>
            </a:endParaRPr>
          </a:p>
          <a:p>
            <a:pPr marL="55245"/>
            <a:endParaRPr lang="en-US" sz="1600">
              <a:cs typeface="Calibri Light" panose="020F0302020204030204"/>
            </a:endParaRPr>
          </a:p>
        </p:txBody>
      </p:sp>
      <p:sp>
        <p:nvSpPr>
          <p:cNvPr id="6" name="Text Placeholder 14">
            <a:extLst>
              <a:ext uri="{FF2B5EF4-FFF2-40B4-BE49-F238E27FC236}">
                <a16:creationId xmlns:a16="http://schemas.microsoft.com/office/drawing/2014/main" id="{E9C2870B-F19A-4A49-92E6-577CAD74C31E}"/>
              </a:ext>
            </a:extLst>
          </p:cNvPr>
          <p:cNvSpPr txBox="1">
            <a:spLocks/>
          </p:cNvSpPr>
          <p:nvPr/>
        </p:nvSpPr>
        <p:spPr>
          <a:xfrm>
            <a:off x="9124341" y="5805487"/>
            <a:ext cx="2995994" cy="1133241"/>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NEXT STEPS</a:t>
            </a:r>
            <a:endParaRPr lang="en-US" dirty="0"/>
          </a:p>
          <a:p>
            <a:pPr marL="55245">
              <a:spcAft>
                <a:spcPts val="0"/>
              </a:spcAft>
            </a:pPr>
            <a:r>
              <a:rPr lang="en-US" sz="1600" dirty="0">
                <a:cs typeface="Calibri Light"/>
              </a:rPr>
              <a:t>Recall is very low. </a:t>
            </a:r>
            <a:r>
              <a:rPr lang="en-US" sz="1600" dirty="0">
                <a:ea typeface="+mj-lt"/>
                <a:cs typeface="+mj-lt"/>
              </a:rPr>
              <a:t>To improve recall, re-do image augmentation and model training with more images.</a:t>
            </a:r>
            <a:endParaRPr lang="en-US" sz="1600" b="0" dirty="0">
              <a:ea typeface="+mj-lt"/>
              <a:cs typeface="+mj-lt"/>
            </a:endParaRPr>
          </a:p>
          <a:p>
            <a:pPr marL="55245">
              <a:spcAft>
                <a:spcPts val="0"/>
              </a:spcAft>
            </a:pPr>
            <a:endParaRPr lang="en-US" sz="1600" dirty="0">
              <a:ea typeface="+mj-lt"/>
              <a:cs typeface="+mj-lt"/>
            </a:endParaRPr>
          </a:p>
        </p:txBody>
      </p:sp>
      <p:sp>
        <p:nvSpPr>
          <p:cNvPr id="7" name="Text Placeholder 15">
            <a:extLst>
              <a:ext uri="{FF2B5EF4-FFF2-40B4-BE49-F238E27FC236}">
                <a16:creationId xmlns:a16="http://schemas.microsoft.com/office/drawing/2014/main" id="{124E7FF5-036E-4BF5-A0BF-ED4EA5B11A62}"/>
              </a:ext>
            </a:extLst>
          </p:cNvPr>
          <p:cNvSpPr txBox="1">
            <a:spLocks/>
          </p:cNvSpPr>
          <p:nvPr/>
        </p:nvSpPr>
        <p:spPr>
          <a:xfrm>
            <a:off x="6578641" y="1677320"/>
            <a:ext cx="2495000" cy="5124781"/>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RESULTS</a:t>
            </a:r>
            <a:endParaRPr lang="en-US">
              <a:solidFill>
                <a:srgbClr val="000000"/>
              </a:solidFill>
              <a:latin typeface="Calibri Light"/>
              <a:cs typeface="Calibri Light"/>
            </a:endParaRPr>
          </a:p>
          <a:p>
            <a:pPr marL="55245"/>
            <a:r>
              <a:rPr lang="en-US" sz="1600" dirty="0">
                <a:solidFill>
                  <a:srgbClr val="000000"/>
                </a:solidFill>
                <a:latin typeface="Calibri Light"/>
                <a:cs typeface="Calibri Light"/>
              </a:rPr>
              <a:t>Fully</a:t>
            </a:r>
            <a:r>
              <a:rPr lang="en-US" sz="1600" dirty="0">
                <a:ea typeface="+mj-lt"/>
                <a:cs typeface="+mj-lt"/>
              </a:rPr>
              <a:t> connected model architecture: </a:t>
            </a:r>
            <a:br>
              <a:rPr lang="en-US" sz="1600" dirty="0">
                <a:ea typeface="+mj-lt"/>
                <a:cs typeface="+mj-lt"/>
              </a:rPr>
            </a:br>
            <a:r>
              <a:rPr lang="en-US" sz="1600" dirty="0">
                <a:ea typeface="+mj-lt"/>
                <a:cs typeface="+mj-lt"/>
              </a:rPr>
              <a:t>128-unit with </a:t>
            </a:r>
            <a:r>
              <a:rPr lang="en-US" sz="1600" dirty="0" err="1">
                <a:ea typeface="+mj-lt"/>
                <a:cs typeface="+mj-lt"/>
              </a:rPr>
              <a:t>relu</a:t>
            </a:r>
            <a:r>
              <a:rPr lang="en-US" sz="1600" dirty="0">
                <a:ea typeface="+mj-lt"/>
                <a:cs typeface="+mj-lt"/>
              </a:rPr>
              <a:t> activation, 5-unit with </a:t>
            </a:r>
            <a:r>
              <a:rPr lang="en-US" sz="1600" dirty="0" err="1">
                <a:ea typeface="+mj-lt"/>
                <a:cs typeface="+mj-lt"/>
              </a:rPr>
              <a:t>softmax</a:t>
            </a:r>
            <a:r>
              <a:rPr lang="en-US" sz="1600" dirty="0">
                <a:ea typeface="+mj-lt"/>
                <a:cs typeface="+mj-lt"/>
              </a:rPr>
              <a:t> activation. Adam optimizer (0.001 learning rate). 30 epochs, 64 batch size for training and validation</a:t>
            </a:r>
            <a:endParaRPr lang="en-US" sz="1600" dirty="0">
              <a:cs typeface="Calibri Light"/>
            </a:endParaRPr>
          </a:p>
          <a:p>
            <a:pPr marL="55245"/>
            <a:r>
              <a:rPr lang="en-US" sz="1600" dirty="0">
                <a:cs typeface="Calibri Light"/>
              </a:rPr>
              <a:t>Training acc= 91.1%</a:t>
            </a:r>
            <a:br>
              <a:rPr lang="en-US" sz="1600" dirty="0">
                <a:cs typeface="Calibri Light"/>
              </a:rPr>
            </a:br>
            <a:r>
              <a:rPr lang="en-US" sz="1600" dirty="0">
                <a:cs typeface="Calibri Light"/>
              </a:rPr>
              <a:t>Validation acc= 97.4%</a:t>
            </a:r>
          </a:p>
          <a:p>
            <a:pPr marL="55245"/>
            <a:r>
              <a:rPr lang="en-US" sz="1600" dirty="0">
                <a:cs typeface="Calibri Light"/>
              </a:rPr>
              <a:t>Test set mean recall= 29.8%  </a:t>
            </a:r>
            <a:br>
              <a:rPr lang="en-US" sz="1600" dirty="0">
                <a:cs typeface="Calibri Light"/>
              </a:rPr>
            </a:br>
            <a:r>
              <a:rPr lang="en-US" sz="1600" dirty="0">
                <a:cs typeface="Calibri Light"/>
              </a:rPr>
              <a:t>class 0 = 47.2%</a:t>
            </a:r>
            <a:br>
              <a:rPr lang="en-US" sz="1600" dirty="0">
                <a:cs typeface="Calibri Light"/>
              </a:rPr>
            </a:br>
            <a:r>
              <a:rPr lang="en-US" sz="1600" dirty="0">
                <a:cs typeface="Calibri Light"/>
              </a:rPr>
              <a:t>class 1 = 2.0%</a:t>
            </a:r>
            <a:br>
              <a:rPr lang="en-US" sz="1600" dirty="0">
                <a:cs typeface="Calibri Light"/>
              </a:rPr>
            </a:br>
            <a:r>
              <a:rPr lang="en-US" sz="1600" dirty="0">
                <a:cs typeface="Calibri Light"/>
              </a:rPr>
              <a:t>class 2 = 9.7%</a:t>
            </a:r>
            <a:br>
              <a:rPr lang="en-US" sz="1600" dirty="0">
                <a:cs typeface="Calibri Light"/>
              </a:rPr>
            </a:br>
            <a:r>
              <a:rPr lang="en-US" sz="1600" dirty="0">
                <a:cs typeface="Calibri Light"/>
              </a:rPr>
              <a:t>class 3 = 16.1%</a:t>
            </a:r>
            <a:br>
              <a:rPr lang="en-US" sz="1600" dirty="0">
                <a:cs typeface="Calibri Light"/>
              </a:rPr>
            </a:br>
            <a:r>
              <a:rPr lang="en-US" sz="1600" dirty="0">
                <a:cs typeface="Calibri Light"/>
              </a:rPr>
              <a:t>class 4 = 4.3%</a:t>
            </a:r>
            <a:endParaRPr lang="en-US" dirty="0"/>
          </a:p>
          <a:p>
            <a:pPr marL="55245"/>
            <a:r>
              <a:rPr lang="en-US" sz="1600" dirty="0">
                <a:cs typeface="Calibri Light"/>
              </a:rPr>
              <a:t>Note: test set was all the images in the Kaggle dataset where there was 1 defect</a:t>
            </a:r>
          </a:p>
        </p:txBody>
      </p:sp>
      <p:cxnSp>
        <p:nvCxnSpPr>
          <p:cNvPr id="8" name="Straight Connector 7">
            <a:extLst>
              <a:ext uri="{FF2B5EF4-FFF2-40B4-BE49-F238E27FC236}">
                <a16:creationId xmlns:a16="http://schemas.microsoft.com/office/drawing/2014/main" id="{9725AD0F-261C-4543-ADA6-C37D9C6F4C2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802A49-249D-4537-ABDB-3A5AF5BC30F9}"/>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11" descr="Text&#10;&#10;Description automatically generated">
            <a:extLst>
              <a:ext uri="{FF2B5EF4-FFF2-40B4-BE49-F238E27FC236}">
                <a16:creationId xmlns:a16="http://schemas.microsoft.com/office/drawing/2014/main" id="{4A4955E7-53E3-4607-91AD-4DF7A138F0A8}"/>
              </a:ext>
            </a:extLst>
          </p:cNvPr>
          <p:cNvPicPr>
            <a:picLocks noChangeAspect="1"/>
          </p:cNvPicPr>
          <p:nvPr/>
        </p:nvPicPr>
        <p:blipFill>
          <a:blip r:embed="rId2"/>
          <a:stretch>
            <a:fillRect/>
          </a:stretch>
        </p:blipFill>
        <p:spPr>
          <a:xfrm>
            <a:off x="573617" y="4248150"/>
            <a:ext cx="2476500" cy="1866900"/>
          </a:xfrm>
          <a:prstGeom prst="rect">
            <a:avLst/>
          </a:prstGeom>
        </p:spPr>
      </p:pic>
      <p:sp>
        <p:nvSpPr>
          <p:cNvPr id="11" name="Text Placeholder 15">
            <a:extLst>
              <a:ext uri="{FF2B5EF4-FFF2-40B4-BE49-F238E27FC236}">
                <a16:creationId xmlns:a16="http://schemas.microsoft.com/office/drawing/2014/main" id="{F5FB171B-C328-4BFC-9236-BDCD97D159FA}"/>
              </a:ext>
            </a:extLst>
          </p:cNvPr>
          <p:cNvSpPr txBox="1">
            <a:spLocks/>
          </p:cNvSpPr>
          <p:nvPr/>
        </p:nvSpPr>
        <p:spPr>
          <a:xfrm>
            <a:off x="9254107" y="1690687"/>
            <a:ext cx="2495000" cy="4269649"/>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endParaRPr lang="en-US" sz="1800" dirty="0">
              <a:solidFill>
                <a:srgbClr val="008EFF"/>
              </a:solidFill>
              <a:latin typeface="Calibri"/>
              <a:cs typeface="Calibri"/>
            </a:endParaRPr>
          </a:p>
          <a:p>
            <a:pPr marL="55245"/>
            <a:r>
              <a:rPr lang="en-US" sz="1600" dirty="0">
                <a:solidFill>
                  <a:srgbClr val="000000"/>
                </a:solidFill>
                <a:latin typeface="Calibri Light"/>
                <a:cs typeface="Calibri Light"/>
              </a:rPr>
              <a:t>Fully</a:t>
            </a:r>
            <a:r>
              <a:rPr lang="en-US" sz="1600" dirty="0">
                <a:ea typeface="+mj-lt"/>
                <a:cs typeface="+mj-lt"/>
              </a:rPr>
              <a:t> connected model architecture: </a:t>
            </a:r>
            <a:br>
              <a:rPr lang="en-US" sz="1600" dirty="0">
                <a:ea typeface="+mj-lt"/>
                <a:cs typeface="+mj-lt"/>
              </a:rPr>
            </a:br>
            <a:r>
              <a:rPr lang="en-US" sz="1600" dirty="0">
                <a:ea typeface="+mj-lt"/>
                <a:cs typeface="+mj-lt"/>
              </a:rPr>
              <a:t>256-unit with </a:t>
            </a:r>
            <a:r>
              <a:rPr lang="en-US" sz="1600" dirty="0" err="1">
                <a:ea typeface="+mj-lt"/>
                <a:cs typeface="+mj-lt"/>
              </a:rPr>
              <a:t>relu</a:t>
            </a:r>
            <a:r>
              <a:rPr lang="en-US" sz="1600" dirty="0">
                <a:ea typeface="+mj-lt"/>
                <a:cs typeface="+mj-lt"/>
              </a:rPr>
              <a:t> activation, 5-unit with </a:t>
            </a:r>
            <a:r>
              <a:rPr lang="en-US" sz="1600" dirty="0" err="1">
                <a:ea typeface="+mj-lt"/>
                <a:cs typeface="+mj-lt"/>
              </a:rPr>
              <a:t>softmax</a:t>
            </a:r>
            <a:r>
              <a:rPr lang="en-US" sz="1600" dirty="0">
                <a:ea typeface="+mj-lt"/>
                <a:cs typeface="+mj-lt"/>
              </a:rPr>
              <a:t> activation. Adam optimizer (0.001). 30 epochs, 64 batch size for training and validation</a:t>
            </a:r>
            <a:endParaRPr lang="en-US" sz="1600" dirty="0">
              <a:cs typeface="Calibri Light"/>
            </a:endParaRPr>
          </a:p>
          <a:p>
            <a:pPr marL="55245"/>
            <a:r>
              <a:rPr lang="en-US" sz="1600" dirty="0">
                <a:cs typeface="Calibri Light"/>
              </a:rPr>
              <a:t>Training acc= 97.0%</a:t>
            </a:r>
            <a:br>
              <a:rPr lang="en-US" sz="1600" dirty="0">
                <a:cs typeface="Calibri Light"/>
              </a:rPr>
            </a:br>
            <a:r>
              <a:rPr lang="en-US" sz="1600" dirty="0">
                <a:cs typeface="Calibri Light"/>
              </a:rPr>
              <a:t>Validation acc= 97.4%</a:t>
            </a:r>
          </a:p>
          <a:p>
            <a:pPr marL="55245"/>
            <a:r>
              <a:rPr lang="en-US" sz="1600" dirty="0">
                <a:cs typeface="Calibri Light"/>
              </a:rPr>
              <a:t>Test set mean recall= 31.1%  </a:t>
            </a:r>
            <a:br>
              <a:rPr lang="en-US" sz="1600" dirty="0">
                <a:cs typeface="Calibri Light"/>
              </a:rPr>
            </a:br>
            <a:r>
              <a:rPr lang="en-US" sz="1600" dirty="0">
                <a:cs typeface="Calibri Light"/>
              </a:rPr>
              <a:t>class 0 = 54.1%</a:t>
            </a:r>
            <a:br>
              <a:rPr lang="en-US" sz="1600" dirty="0">
                <a:cs typeface="Calibri Light"/>
              </a:rPr>
            </a:br>
            <a:r>
              <a:rPr lang="en-US" sz="1600" dirty="0">
                <a:cs typeface="Calibri Light"/>
              </a:rPr>
              <a:t>class 1 = 0.4%</a:t>
            </a:r>
            <a:br>
              <a:rPr lang="en-US" sz="1600" dirty="0">
                <a:cs typeface="Calibri Light"/>
              </a:rPr>
            </a:br>
            <a:r>
              <a:rPr lang="en-US" sz="1600" dirty="0">
                <a:cs typeface="Calibri Light"/>
              </a:rPr>
              <a:t>class 2 = 5.6%</a:t>
            </a:r>
            <a:br>
              <a:rPr lang="en-US" sz="1600" dirty="0">
                <a:cs typeface="Calibri Light"/>
              </a:rPr>
            </a:br>
            <a:r>
              <a:rPr lang="en-US" sz="1600" dirty="0">
                <a:cs typeface="Calibri Light"/>
              </a:rPr>
              <a:t>class 3 = 11.1%</a:t>
            </a:r>
            <a:br>
              <a:rPr lang="en-US" sz="1600" dirty="0">
                <a:cs typeface="Calibri Light"/>
              </a:rPr>
            </a:br>
            <a:r>
              <a:rPr lang="en-US" sz="1600" dirty="0">
                <a:cs typeface="Calibri Light"/>
              </a:rPr>
              <a:t>class 4 = 5.0%</a:t>
            </a:r>
            <a:endParaRPr lang="en-US" dirty="0"/>
          </a:p>
          <a:p>
            <a:pPr marL="55245"/>
            <a:endParaRPr lang="en-US" sz="1600" dirty="0">
              <a:cs typeface="Calibri Light"/>
            </a:endParaRPr>
          </a:p>
        </p:txBody>
      </p:sp>
    </p:spTree>
    <p:extLst>
      <p:ext uri="{BB962C8B-B14F-4D97-AF65-F5344CB8AC3E}">
        <p14:creationId xmlns:p14="http://schemas.microsoft.com/office/powerpoint/2010/main" val="338933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Transfer learning </a:t>
            </a:r>
            <a:r>
              <a:rPr lang="en-US" dirty="0" err="1"/>
              <a:t>con't</a:t>
            </a:r>
            <a:r>
              <a:rPr lang="en-US" dirty="0"/>
              <a:t> (Dec 9 – Dec 16)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492507" y="1690688"/>
            <a:ext cx="2756079" cy="1983188"/>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cs typeface="Calibri" panose="020F0502020204030204"/>
              </a:rPr>
              <a:t>OFFLINE IMAGE AUGMENTATION</a:t>
            </a:r>
          </a:p>
          <a:p>
            <a:pPr marL="55245"/>
            <a:r>
              <a:rPr lang="en-US" sz="1600" dirty="0"/>
              <a:t>Generated 12,354 images from 5 original images using </a:t>
            </a:r>
            <a:r>
              <a:rPr lang="en-US" sz="1600" dirty="0" err="1"/>
              <a:t>Keras</a:t>
            </a:r>
            <a:r>
              <a:rPr lang="en-US" sz="1600" dirty="0"/>
              <a:t> </a:t>
            </a:r>
            <a:r>
              <a:rPr lang="en-US" sz="1600" dirty="0" err="1"/>
              <a:t>ImageDataGenerator</a:t>
            </a:r>
            <a:r>
              <a:rPr lang="en-US" sz="1600" dirty="0"/>
              <a:t>.</a:t>
            </a:r>
          </a:p>
          <a:p>
            <a:pPr marL="55245"/>
            <a:r>
              <a:rPr lang="en-US" sz="1600" dirty="0">
                <a:cs typeface="Calibri Light"/>
              </a:rPr>
              <a:t>Using 90/10 split for training with transfer learning</a:t>
            </a:r>
          </a:p>
        </p:txBody>
      </p:sp>
      <p:sp>
        <p:nvSpPr>
          <p:cNvPr id="5" name="Text Placeholder 13">
            <a:extLst>
              <a:ext uri="{FF2B5EF4-FFF2-40B4-BE49-F238E27FC236}">
                <a16:creationId xmlns:a16="http://schemas.microsoft.com/office/drawing/2014/main" id="{DEBA8694-6D46-463D-B65A-328DEE776065}"/>
              </a:ext>
            </a:extLst>
          </p:cNvPr>
          <p:cNvSpPr txBox="1">
            <a:spLocks/>
          </p:cNvSpPr>
          <p:nvPr/>
        </p:nvSpPr>
        <p:spPr>
          <a:xfrm>
            <a:off x="3575770" y="1690688"/>
            <a:ext cx="2728913" cy="513238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TRANSFER LEARNING MODEL</a:t>
            </a:r>
            <a:endParaRPr lang="en-US" sz="1800" dirty="0">
              <a:solidFill>
                <a:srgbClr val="008EFF"/>
              </a:solidFill>
              <a:latin typeface="+mn-lt"/>
              <a:cs typeface="Calibri"/>
            </a:endParaRPr>
          </a:p>
          <a:p>
            <a:pPr marL="55245"/>
            <a:r>
              <a:rPr lang="en-US" sz="1600" dirty="0">
                <a:cs typeface="Calibri Light"/>
              </a:rPr>
              <a:t>Use the same "bottleneck features" method previously described, with the same fully connected model architecture:</a:t>
            </a:r>
          </a:p>
          <a:p>
            <a:pPr marL="55245"/>
            <a:r>
              <a:rPr lang="en-US" sz="1600" dirty="0">
                <a:cs typeface="Calibri Light"/>
              </a:rPr>
              <a:t>Fully connected model architecture: </a:t>
            </a:r>
            <a:br>
              <a:rPr lang="en-US" sz="1600" dirty="0">
                <a:cs typeface="Calibri Light"/>
              </a:rPr>
            </a:br>
            <a:r>
              <a:rPr lang="en-US" sz="1600" dirty="0">
                <a:cs typeface="Calibri Light"/>
              </a:rPr>
              <a:t>128-unit with </a:t>
            </a:r>
            <a:r>
              <a:rPr lang="en-US" sz="1600" dirty="0" err="1">
                <a:cs typeface="Calibri Light"/>
              </a:rPr>
              <a:t>relu</a:t>
            </a:r>
            <a:r>
              <a:rPr lang="en-US" sz="1600" dirty="0">
                <a:cs typeface="Calibri Light"/>
              </a:rPr>
              <a:t> activation, 5-unit with </a:t>
            </a:r>
            <a:r>
              <a:rPr lang="en-US" sz="1600" dirty="0" err="1">
                <a:cs typeface="Calibri Light"/>
              </a:rPr>
              <a:t>softmax</a:t>
            </a:r>
            <a:r>
              <a:rPr lang="en-US" sz="1600" dirty="0">
                <a:cs typeface="Calibri Light"/>
              </a:rPr>
              <a:t> activation. Adam optimizer (0.001 learning rate). Trained for 30 epochs, 64 batch size for training and validation</a:t>
            </a:r>
            <a:endParaRPr lang="en-US" dirty="0"/>
          </a:p>
          <a:p>
            <a:pPr marL="55245"/>
            <a:endParaRPr lang="en-US" sz="1600" dirty="0">
              <a:cs typeface="Calibri Light"/>
            </a:endParaRPr>
          </a:p>
          <a:p>
            <a:pPr marL="55245"/>
            <a:endParaRPr lang="en-US" sz="1600">
              <a:cs typeface="Calibri Light" panose="020F0302020204030204"/>
            </a:endParaRPr>
          </a:p>
        </p:txBody>
      </p:sp>
      <p:sp>
        <p:nvSpPr>
          <p:cNvPr id="6" name="Text Placeholder 14">
            <a:extLst>
              <a:ext uri="{FF2B5EF4-FFF2-40B4-BE49-F238E27FC236}">
                <a16:creationId xmlns:a16="http://schemas.microsoft.com/office/drawing/2014/main" id="{E9C2870B-F19A-4A49-92E6-577CAD74C31E}"/>
              </a:ext>
            </a:extLst>
          </p:cNvPr>
          <p:cNvSpPr txBox="1">
            <a:spLocks/>
          </p:cNvSpPr>
          <p:nvPr/>
        </p:nvSpPr>
        <p:spPr>
          <a:xfrm>
            <a:off x="9369874" y="1690688"/>
            <a:ext cx="2623461" cy="385950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NEXT STEPS</a:t>
            </a:r>
            <a:endParaRPr lang="en-US" dirty="0"/>
          </a:p>
          <a:p>
            <a:pPr marL="55245">
              <a:spcAft>
                <a:spcPts val="0"/>
              </a:spcAft>
            </a:pPr>
            <a:r>
              <a:rPr lang="en-US" sz="1600" dirty="0">
                <a:latin typeface="Calibri Light"/>
                <a:cs typeface="Calibri Light"/>
              </a:rPr>
              <a:t>Kaggle community observed high variability among images in class 0 (non-defect class). Quantify similarity between class 0 images in the test set and the class 0 image in the training set. Remove dis-</a:t>
            </a:r>
            <a:r>
              <a:rPr lang="en-US" sz="1600" dirty="0" err="1">
                <a:latin typeface="Calibri Light"/>
                <a:cs typeface="Calibri Light"/>
              </a:rPr>
              <a:t>similiar</a:t>
            </a:r>
            <a:r>
              <a:rPr lang="en-US" sz="1600" dirty="0">
                <a:latin typeface="Calibri Light"/>
                <a:cs typeface="Calibri Light"/>
              </a:rPr>
              <a:t> class 0 images from the test set</a:t>
            </a:r>
          </a:p>
          <a:p>
            <a:pPr marL="55245">
              <a:spcAft>
                <a:spcPts val="0"/>
              </a:spcAft>
            </a:pPr>
            <a:endParaRPr lang="en-US" sz="1600" dirty="0">
              <a:cs typeface="Calibri Light"/>
            </a:endParaRP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sp>
        <p:nvSpPr>
          <p:cNvPr id="7" name="Text Placeholder 15">
            <a:extLst>
              <a:ext uri="{FF2B5EF4-FFF2-40B4-BE49-F238E27FC236}">
                <a16:creationId xmlns:a16="http://schemas.microsoft.com/office/drawing/2014/main" id="{124E7FF5-036E-4BF5-A0BF-ED4EA5B11A62}"/>
              </a:ext>
            </a:extLst>
          </p:cNvPr>
          <p:cNvSpPr txBox="1">
            <a:spLocks/>
          </p:cNvSpPr>
          <p:nvPr/>
        </p:nvSpPr>
        <p:spPr>
          <a:xfrm>
            <a:off x="6578641" y="1690688"/>
            <a:ext cx="2495000" cy="4870782"/>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RESULTS</a:t>
            </a:r>
            <a:endParaRPr lang="en-US">
              <a:solidFill>
                <a:srgbClr val="000000"/>
              </a:solidFill>
              <a:latin typeface="Calibri Light"/>
              <a:cs typeface="Calibri Light"/>
            </a:endParaRPr>
          </a:p>
          <a:p>
            <a:pPr marL="55245"/>
            <a:r>
              <a:rPr lang="en-US" sz="1600" dirty="0">
                <a:ea typeface="+mj-lt"/>
                <a:cs typeface="+mj-lt"/>
              </a:rPr>
              <a:t>Training acc= 91.8%</a:t>
            </a:r>
            <a:br>
              <a:rPr lang="en-US" sz="1600" dirty="0">
                <a:ea typeface="+mj-lt"/>
                <a:cs typeface="+mj-lt"/>
              </a:rPr>
            </a:br>
            <a:r>
              <a:rPr lang="en-US" sz="1600" dirty="0">
                <a:ea typeface="+mj-lt"/>
                <a:cs typeface="+mj-lt"/>
              </a:rPr>
              <a:t>Validation acc= 97.1%</a:t>
            </a:r>
            <a:endParaRPr lang="en-US" dirty="0"/>
          </a:p>
          <a:p>
            <a:pPr marL="55245"/>
            <a:r>
              <a:rPr lang="en-US" sz="1600" dirty="0">
                <a:cs typeface="Calibri Light"/>
              </a:rPr>
              <a:t>Test set mean recall= 29.1%  </a:t>
            </a:r>
            <a:br>
              <a:rPr lang="en-US" sz="1600" dirty="0">
                <a:cs typeface="Calibri Light"/>
              </a:rPr>
            </a:br>
            <a:r>
              <a:rPr lang="en-US" sz="1600" dirty="0">
                <a:cs typeface="Calibri Light"/>
              </a:rPr>
              <a:t>class 0 = 43.6%</a:t>
            </a:r>
            <a:br>
              <a:rPr lang="en-US" sz="1600" dirty="0">
                <a:cs typeface="Calibri Light"/>
              </a:rPr>
            </a:br>
            <a:r>
              <a:rPr lang="en-US" sz="1600" dirty="0">
                <a:cs typeface="Calibri Light"/>
              </a:rPr>
              <a:t>class 1 = 2.6%</a:t>
            </a:r>
            <a:br>
              <a:rPr lang="en-US" sz="1600" dirty="0">
                <a:cs typeface="Calibri Light"/>
              </a:rPr>
            </a:br>
            <a:r>
              <a:rPr lang="en-US" sz="1600" dirty="0">
                <a:cs typeface="Calibri Light"/>
              </a:rPr>
              <a:t>class 2 = 2.6%</a:t>
            </a:r>
            <a:br>
              <a:rPr lang="en-US" sz="1600" dirty="0">
                <a:cs typeface="Calibri Light"/>
              </a:rPr>
            </a:br>
            <a:r>
              <a:rPr lang="en-US" sz="1600" dirty="0">
                <a:cs typeface="Calibri Light"/>
              </a:rPr>
              <a:t>class 3 = 18.8%</a:t>
            </a:r>
            <a:br>
              <a:rPr lang="en-US" sz="1600" dirty="0">
                <a:cs typeface="Calibri Light"/>
              </a:rPr>
            </a:br>
            <a:r>
              <a:rPr lang="en-US" sz="1600" dirty="0">
                <a:cs typeface="Calibri Light"/>
              </a:rPr>
              <a:t>class 4 = 5.8%</a:t>
            </a:r>
            <a:endParaRPr lang="en-US">
              <a:cs typeface="Calibri Light"/>
            </a:endParaRPr>
          </a:p>
          <a:p>
            <a:pPr marL="55245"/>
            <a:r>
              <a:rPr lang="en-US" sz="1600" dirty="0">
                <a:cs typeface="Calibri Light"/>
              </a:rPr>
              <a:t>Note: test set was all the images in the Kaggle dataset where there was 1 defect (same as before, when a smaller training set was used)</a:t>
            </a:r>
          </a:p>
          <a:p>
            <a:pPr marL="55245"/>
            <a:r>
              <a:rPr lang="en-US" sz="1600" dirty="0">
                <a:cs typeface="Calibri Light"/>
              </a:rPr>
              <a:t>Adding more training images made no difference on test set performance</a:t>
            </a:r>
          </a:p>
        </p:txBody>
      </p:sp>
      <p:cxnSp>
        <p:nvCxnSpPr>
          <p:cNvPr id="8" name="Straight Connector 7">
            <a:extLst>
              <a:ext uri="{FF2B5EF4-FFF2-40B4-BE49-F238E27FC236}">
                <a16:creationId xmlns:a16="http://schemas.microsoft.com/office/drawing/2014/main" id="{9725AD0F-261C-4543-ADA6-C37D9C6F4C2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802A49-249D-4537-ABDB-3A5AF5BC30F9}"/>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720A8E-980A-44EC-B5DD-22A4E6D21C88}"/>
              </a:ext>
            </a:extLst>
          </p:cNvPr>
          <p:cNvCxnSpPr/>
          <p:nvPr/>
        </p:nvCxnSpPr>
        <p:spPr>
          <a:xfrm>
            <a:off x="9224383"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11" descr="Text&#10;&#10;Description automatically generated">
            <a:extLst>
              <a:ext uri="{FF2B5EF4-FFF2-40B4-BE49-F238E27FC236}">
                <a16:creationId xmlns:a16="http://schemas.microsoft.com/office/drawing/2014/main" id="{4A4955E7-53E3-4607-91AD-4DF7A138F0A8}"/>
              </a:ext>
            </a:extLst>
          </p:cNvPr>
          <p:cNvPicPr>
            <a:picLocks noChangeAspect="1"/>
          </p:cNvPicPr>
          <p:nvPr/>
        </p:nvPicPr>
        <p:blipFill>
          <a:blip r:embed="rId2"/>
          <a:stretch>
            <a:fillRect/>
          </a:stretch>
        </p:blipFill>
        <p:spPr>
          <a:xfrm>
            <a:off x="573617" y="4248150"/>
            <a:ext cx="2476500" cy="1866900"/>
          </a:xfrm>
          <a:prstGeom prst="rect">
            <a:avLst/>
          </a:prstGeom>
        </p:spPr>
      </p:pic>
    </p:spTree>
    <p:extLst>
      <p:ext uri="{BB962C8B-B14F-4D97-AF65-F5344CB8AC3E}">
        <p14:creationId xmlns:p14="http://schemas.microsoft.com/office/powerpoint/2010/main" val="413630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Transfer learning </a:t>
            </a:r>
            <a:r>
              <a:rPr lang="en-US" dirty="0" err="1"/>
              <a:t>con't</a:t>
            </a:r>
            <a:r>
              <a:rPr lang="en-US" dirty="0"/>
              <a:t> (Dec 16 – Dec 23)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492507" y="1690688"/>
            <a:ext cx="2756079" cy="4446988"/>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cs typeface="Calibri" panose="020F0502020204030204"/>
              </a:rPr>
              <a:t>REMOVE DISSIMILAR IMAGES FROM TEST SET</a:t>
            </a:r>
          </a:p>
          <a:p>
            <a:pPr marL="55245"/>
            <a:r>
              <a:rPr lang="en-US" sz="1600" dirty="0"/>
              <a:t>Using the full Kaggle dataset as the test set might be causing pessimistic results, since there is high variability and many one-off images for the class 0 images. Training set it based on 1 image from each class, so can't expect model to perform well if there is high variability within the classes</a:t>
            </a:r>
            <a:endParaRPr lang="en-US" sz="1600" dirty="0">
              <a:cs typeface="Calibri Light"/>
            </a:endParaRPr>
          </a:p>
          <a:p>
            <a:pPr marL="55245"/>
            <a:r>
              <a:rPr lang="en-US" sz="1600" dirty="0">
                <a:cs typeface="Calibri Light"/>
              </a:rPr>
              <a:t>For the test set, keep class 0 images that have a Euclidean distance less than 100 from the class 0 image used to make the training set (number of class 0 images in the test set is reduced from 5967 to 941)</a:t>
            </a:r>
          </a:p>
          <a:p>
            <a:pPr marL="55245"/>
            <a:endParaRPr lang="en-US" sz="1600" dirty="0">
              <a:cs typeface="Calibri Light"/>
            </a:endParaRPr>
          </a:p>
        </p:txBody>
      </p:sp>
      <p:sp>
        <p:nvSpPr>
          <p:cNvPr id="5" name="Text Placeholder 13">
            <a:extLst>
              <a:ext uri="{FF2B5EF4-FFF2-40B4-BE49-F238E27FC236}">
                <a16:creationId xmlns:a16="http://schemas.microsoft.com/office/drawing/2014/main" id="{DEBA8694-6D46-463D-B65A-328DEE776065}"/>
              </a:ext>
            </a:extLst>
          </p:cNvPr>
          <p:cNvSpPr txBox="1">
            <a:spLocks/>
          </p:cNvSpPr>
          <p:nvPr/>
        </p:nvSpPr>
        <p:spPr>
          <a:xfrm>
            <a:off x="3575770" y="1690688"/>
            <a:ext cx="2728913" cy="513238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TRANSFER LEARNING MODEL</a:t>
            </a:r>
            <a:endParaRPr lang="en-US" sz="1800" dirty="0">
              <a:solidFill>
                <a:srgbClr val="008EFF"/>
              </a:solidFill>
              <a:latin typeface="+mn-lt"/>
              <a:cs typeface="Calibri"/>
            </a:endParaRPr>
          </a:p>
          <a:p>
            <a:pPr marL="55245"/>
            <a:r>
              <a:rPr lang="en-US" sz="1600" dirty="0">
                <a:cs typeface="Calibri Light"/>
              </a:rPr>
              <a:t>Use the same "bottleneck features" method previously described, with the same fully connected model architecture:</a:t>
            </a:r>
          </a:p>
          <a:p>
            <a:pPr marL="55245"/>
            <a:r>
              <a:rPr lang="en-US" sz="1600" dirty="0">
                <a:cs typeface="Calibri Light"/>
              </a:rPr>
              <a:t>Fully connected model architecture: </a:t>
            </a:r>
            <a:br>
              <a:rPr lang="en-US" sz="1600" dirty="0">
                <a:cs typeface="Calibri Light"/>
              </a:rPr>
            </a:br>
            <a:r>
              <a:rPr lang="en-US" sz="1600" dirty="0">
                <a:cs typeface="Calibri Light"/>
              </a:rPr>
              <a:t>128-unit with </a:t>
            </a:r>
            <a:r>
              <a:rPr lang="en-US" sz="1600" dirty="0" err="1">
                <a:cs typeface="Calibri Light"/>
              </a:rPr>
              <a:t>relu</a:t>
            </a:r>
            <a:r>
              <a:rPr lang="en-US" sz="1600" dirty="0">
                <a:cs typeface="Calibri Light"/>
              </a:rPr>
              <a:t> activation, 5-unit with </a:t>
            </a:r>
            <a:r>
              <a:rPr lang="en-US" sz="1600" dirty="0" err="1">
                <a:cs typeface="Calibri Light"/>
              </a:rPr>
              <a:t>softmax</a:t>
            </a:r>
            <a:r>
              <a:rPr lang="en-US" sz="1600" dirty="0">
                <a:cs typeface="Calibri Light"/>
              </a:rPr>
              <a:t> activation. Adam optimizer (0.001 learning rate). Trained for 30 epochs, 64 batch size for training and validation</a:t>
            </a:r>
            <a:endParaRPr lang="en-US" dirty="0"/>
          </a:p>
          <a:p>
            <a:pPr marL="55245"/>
            <a:endParaRPr lang="en-US" sz="1600" dirty="0">
              <a:cs typeface="Calibri Light"/>
            </a:endParaRPr>
          </a:p>
          <a:p>
            <a:pPr marL="55245"/>
            <a:endParaRPr lang="en-US" sz="1600">
              <a:cs typeface="Calibri Light" panose="020F0302020204030204"/>
            </a:endParaRPr>
          </a:p>
        </p:txBody>
      </p:sp>
      <p:sp>
        <p:nvSpPr>
          <p:cNvPr id="6" name="Text Placeholder 14">
            <a:extLst>
              <a:ext uri="{FF2B5EF4-FFF2-40B4-BE49-F238E27FC236}">
                <a16:creationId xmlns:a16="http://schemas.microsoft.com/office/drawing/2014/main" id="{E9C2870B-F19A-4A49-92E6-577CAD74C31E}"/>
              </a:ext>
            </a:extLst>
          </p:cNvPr>
          <p:cNvSpPr txBox="1">
            <a:spLocks/>
          </p:cNvSpPr>
          <p:nvPr/>
        </p:nvSpPr>
        <p:spPr>
          <a:xfrm>
            <a:off x="9369874" y="1690688"/>
            <a:ext cx="2623461" cy="385950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NEXT STEPS</a:t>
            </a:r>
            <a:endParaRPr lang="en-US" dirty="0"/>
          </a:p>
          <a:p>
            <a:pPr marL="55245">
              <a:spcAft>
                <a:spcPts val="0"/>
              </a:spcAft>
            </a:pPr>
            <a:r>
              <a:rPr lang="en-US" sz="1600" dirty="0">
                <a:latin typeface="Calibri Light"/>
                <a:cs typeface="Calibri Light"/>
              </a:rPr>
              <a:t>Having high variability among the class 0 images in the test set makes no difference on test set performance.</a:t>
            </a:r>
          </a:p>
          <a:p>
            <a:pPr marL="55245">
              <a:spcAft>
                <a:spcPts val="0"/>
              </a:spcAft>
            </a:pPr>
            <a:endParaRPr lang="en-US" sz="1600" dirty="0">
              <a:cs typeface="Calibri Light"/>
            </a:endParaRPr>
          </a:p>
          <a:p>
            <a:pPr marL="55245">
              <a:spcAft>
                <a:spcPts val="0"/>
              </a:spcAft>
            </a:pPr>
            <a:r>
              <a:rPr lang="en-US" sz="1600" dirty="0">
                <a:latin typeface="Calibri Light"/>
                <a:cs typeface="Calibri Light"/>
              </a:rPr>
              <a:t>Change back to binary classification (defect/no defect)</a:t>
            </a: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sp>
        <p:nvSpPr>
          <p:cNvPr id="7" name="Text Placeholder 15">
            <a:extLst>
              <a:ext uri="{FF2B5EF4-FFF2-40B4-BE49-F238E27FC236}">
                <a16:creationId xmlns:a16="http://schemas.microsoft.com/office/drawing/2014/main" id="{124E7FF5-036E-4BF5-A0BF-ED4EA5B11A62}"/>
              </a:ext>
            </a:extLst>
          </p:cNvPr>
          <p:cNvSpPr txBox="1">
            <a:spLocks/>
          </p:cNvSpPr>
          <p:nvPr/>
        </p:nvSpPr>
        <p:spPr>
          <a:xfrm>
            <a:off x="6578641" y="1690688"/>
            <a:ext cx="2495000" cy="4870782"/>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RESULTS</a:t>
            </a:r>
            <a:endParaRPr lang="en-US">
              <a:solidFill>
                <a:srgbClr val="000000"/>
              </a:solidFill>
              <a:latin typeface="Calibri Light"/>
              <a:cs typeface="Calibri Light"/>
            </a:endParaRPr>
          </a:p>
          <a:p>
            <a:pPr marL="55245"/>
            <a:r>
              <a:rPr lang="en-US" sz="1600" dirty="0">
                <a:ea typeface="+mj-lt"/>
                <a:cs typeface="+mj-lt"/>
              </a:rPr>
              <a:t>Training acc= 96.3%</a:t>
            </a:r>
            <a:br>
              <a:rPr lang="en-US" sz="1600" dirty="0">
                <a:ea typeface="+mj-lt"/>
                <a:cs typeface="+mj-lt"/>
              </a:rPr>
            </a:br>
            <a:r>
              <a:rPr lang="en-US" sz="1600" dirty="0">
                <a:ea typeface="+mj-lt"/>
                <a:cs typeface="+mj-lt"/>
              </a:rPr>
              <a:t>Validation acc= 98.0%</a:t>
            </a:r>
            <a:endParaRPr lang="en-US" dirty="0"/>
          </a:p>
          <a:p>
            <a:pPr marL="55245"/>
            <a:r>
              <a:rPr lang="en-US" sz="1600" dirty="0">
                <a:cs typeface="Calibri Light"/>
              </a:rPr>
              <a:t>Test set mean recall= 20.4%  </a:t>
            </a:r>
            <a:br>
              <a:rPr lang="en-US" sz="1600" dirty="0">
                <a:cs typeface="Calibri Light"/>
              </a:rPr>
            </a:br>
            <a:r>
              <a:rPr lang="en-US" sz="1600" dirty="0">
                <a:cs typeface="Calibri Light"/>
              </a:rPr>
              <a:t>class 0 = 81.6%</a:t>
            </a:r>
            <a:br>
              <a:rPr lang="en-US" sz="1600" dirty="0">
                <a:cs typeface="Calibri Light"/>
              </a:rPr>
            </a:br>
            <a:r>
              <a:rPr lang="en-US" sz="1600" dirty="0">
                <a:cs typeface="Calibri Light"/>
              </a:rPr>
              <a:t>class 1 = 1.3%</a:t>
            </a:r>
            <a:br>
              <a:rPr lang="en-US" sz="1600" dirty="0">
                <a:cs typeface="Calibri Light"/>
              </a:rPr>
            </a:br>
            <a:r>
              <a:rPr lang="en-US" sz="1600" dirty="0">
                <a:cs typeface="Calibri Light"/>
              </a:rPr>
              <a:t>class 2 = 9.7%</a:t>
            </a:r>
            <a:br>
              <a:rPr lang="en-US" sz="1600" dirty="0">
                <a:cs typeface="Calibri Light"/>
              </a:rPr>
            </a:br>
            <a:r>
              <a:rPr lang="en-US" sz="1600" dirty="0">
                <a:cs typeface="Calibri Light"/>
              </a:rPr>
              <a:t>class 3 = 13.2%</a:t>
            </a:r>
            <a:br>
              <a:rPr lang="en-US" sz="1600" dirty="0">
                <a:cs typeface="Calibri Light"/>
              </a:rPr>
            </a:br>
            <a:r>
              <a:rPr lang="en-US" sz="1600" dirty="0">
                <a:cs typeface="Calibri Light"/>
              </a:rPr>
              <a:t>class 4 = 7.8%</a:t>
            </a:r>
            <a:endParaRPr lang="en-US" dirty="0">
              <a:cs typeface="Calibri Light"/>
            </a:endParaRPr>
          </a:p>
          <a:p>
            <a:pPr marL="55245"/>
            <a:endParaRPr lang="en-US" sz="1600" dirty="0">
              <a:cs typeface="Calibri Light"/>
            </a:endParaRPr>
          </a:p>
        </p:txBody>
      </p:sp>
      <p:cxnSp>
        <p:nvCxnSpPr>
          <p:cNvPr id="8" name="Straight Connector 7">
            <a:extLst>
              <a:ext uri="{FF2B5EF4-FFF2-40B4-BE49-F238E27FC236}">
                <a16:creationId xmlns:a16="http://schemas.microsoft.com/office/drawing/2014/main" id="{9725AD0F-261C-4543-ADA6-C37D9C6F4C2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802A49-249D-4537-ABDB-3A5AF5BC30F9}"/>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720A8E-980A-44EC-B5DD-22A4E6D21C88}"/>
              </a:ext>
            </a:extLst>
          </p:cNvPr>
          <p:cNvCxnSpPr/>
          <p:nvPr/>
        </p:nvCxnSpPr>
        <p:spPr>
          <a:xfrm>
            <a:off x="9224383"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10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Transfer learning </a:t>
            </a:r>
            <a:r>
              <a:rPr lang="en-US" dirty="0" err="1"/>
              <a:t>con't</a:t>
            </a:r>
            <a:r>
              <a:rPr lang="en-US" dirty="0"/>
              <a:t> (Dec 23 – Jan 4)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502533" y="1520241"/>
            <a:ext cx="10947578" cy="1413916"/>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cs typeface="Calibri" panose="020F0502020204030204"/>
              </a:rPr>
              <a:t>TRANSFER LEARNING MODEL</a:t>
            </a:r>
          </a:p>
          <a:p>
            <a:pPr marL="55245"/>
            <a:r>
              <a:rPr lang="en-US" sz="1600" dirty="0">
                <a:cs typeface="Calibri Light"/>
              </a:rPr>
              <a:t>Binary classification model using the "bottleneck features" method with a 90/10 train/validation split (7010 images total)</a:t>
            </a:r>
            <a:endParaRPr lang="en-US" sz="1600" dirty="0"/>
          </a:p>
          <a:p>
            <a:pPr marL="55245">
              <a:spcAft>
                <a:spcPts val="0"/>
              </a:spcAft>
            </a:pPr>
            <a:r>
              <a:rPr lang="en-US" sz="1800" dirty="0">
                <a:solidFill>
                  <a:srgbClr val="008EFF"/>
                </a:solidFill>
                <a:latin typeface="Calibri"/>
                <a:cs typeface="Calibri"/>
              </a:rPr>
              <a:t>HYPERPARAMETERS TESTED &amp; RESULTS</a:t>
            </a:r>
            <a:endParaRPr lang="en-US" dirty="0"/>
          </a:p>
          <a:p>
            <a:pPr marL="55245"/>
            <a:r>
              <a:rPr lang="en-US" sz="1600" dirty="0">
                <a:ea typeface="+mj-lt"/>
                <a:cs typeface="+mj-lt"/>
              </a:rPr>
              <a:t>All models used the Adam optimizer (learning rate = 0.001) and 1 as the test set batch size</a:t>
            </a:r>
            <a:br>
              <a:rPr lang="en-US" sz="1600" dirty="0">
                <a:ea typeface="+mj-lt"/>
                <a:cs typeface="+mj-lt"/>
              </a:rPr>
            </a:br>
            <a:r>
              <a:rPr lang="en-US" sz="1600" dirty="0">
                <a:cs typeface="Calibri Light"/>
              </a:rPr>
              <a:t>Class 0 is the non-defect class, class 1 is the defect class</a:t>
            </a:r>
          </a:p>
          <a:p>
            <a:pPr marL="55245"/>
            <a:endParaRPr lang="en-US" sz="1600" dirty="0">
              <a:cs typeface="Calibri Light"/>
            </a:endParaRPr>
          </a:p>
          <a:p>
            <a:pPr marL="55245"/>
            <a:endParaRPr lang="en-US" sz="1600" dirty="0">
              <a:cs typeface="Calibri Light"/>
            </a:endParaRPr>
          </a:p>
          <a:p>
            <a:pPr marL="55245"/>
            <a:endParaRPr lang="en-US" sz="1600" dirty="0">
              <a:cs typeface="Calibri Light"/>
            </a:endParaRPr>
          </a:p>
          <a:p>
            <a:pPr marL="55245"/>
            <a:endParaRPr lang="en-US" sz="1600" dirty="0">
              <a:cs typeface="Calibri Light"/>
            </a:endParaRPr>
          </a:p>
          <a:p>
            <a:pPr marL="55245"/>
            <a:endParaRPr lang="en-US" sz="1600" dirty="0">
              <a:cs typeface="Calibri Light"/>
            </a:endParaRPr>
          </a:p>
          <a:p>
            <a:pPr marL="55245"/>
            <a:endParaRPr lang="en-US" sz="1600">
              <a:cs typeface="Calibri Light"/>
            </a:endParaRPr>
          </a:p>
        </p:txBody>
      </p:sp>
      <p:graphicFrame>
        <p:nvGraphicFramePr>
          <p:cNvPr id="3" name="Table 5">
            <a:extLst>
              <a:ext uri="{FF2B5EF4-FFF2-40B4-BE49-F238E27FC236}">
                <a16:creationId xmlns:a16="http://schemas.microsoft.com/office/drawing/2014/main" id="{14D2E147-9D97-48AB-97BB-EECFA91C1837}"/>
              </a:ext>
            </a:extLst>
          </p:cNvPr>
          <p:cNvGraphicFramePr>
            <a:graphicFrameLocks noGrp="1"/>
          </p:cNvGraphicFramePr>
          <p:nvPr>
            <p:extLst>
              <p:ext uri="{D42A27DB-BD31-4B8C-83A1-F6EECF244321}">
                <p14:modId xmlns:p14="http://schemas.microsoft.com/office/powerpoint/2010/main" val="1123995103"/>
              </p:ext>
            </p:extLst>
          </p:nvPr>
        </p:nvGraphicFramePr>
        <p:xfrm>
          <a:off x="401052" y="3098131"/>
          <a:ext cx="11357624" cy="2895600"/>
        </p:xfrm>
        <a:graphic>
          <a:graphicData uri="http://schemas.openxmlformats.org/drawingml/2006/table">
            <a:tbl>
              <a:tblPr firstRow="1" bandRow="1">
                <a:tableStyleId>{5C22544A-7EE6-4342-B048-85BDC9FD1C3A}</a:tableStyleId>
              </a:tblPr>
              <a:tblGrid>
                <a:gridCol w="2406315">
                  <a:extLst>
                    <a:ext uri="{9D8B030D-6E8A-4147-A177-3AD203B41FA5}">
                      <a16:colId xmlns:a16="http://schemas.microsoft.com/office/drawing/2014/main" val="2980840796"/>
                    </a:ext>
                  </a:extLst>
                </a:gridCol>
                <a:gridCol w="838719">
                  <a:extLst>
                    <a:ext uri="{9D8B030D-6E8A-4147-A177-3AD203B41FA5}">
                      <a16:colId xmlns:a16="http://schemas.microsoft.com/office/drawing/2014/main" val="3904887934"/>
                    </a:ext>
                  </a:extLst>
                </a:gridCol>
                <a:gridCol w="1622518">
                  <a:extLst>
                    <a:ext uri="{9D8B030D-6E8A-4147-A177-3AD203B41FA5}">
                      <a16:colId xmlns:a16="http://schemas.microsoft.com/office/drawing/2014/main" val="1994956802"/>
                    </a:ext>
                  </a:extLst>
                </a:gridCol>
                <a:gridCol w="1622518">
                  <a:extLst>
                    <a:ext uri="{9D8B030D-6E8A-4147-A177-3AD203B41FA5}">
                      <a16:colId xmlns:a16="http://schemas.microsoft.com/office/drawing/2014/main" val="2283177550"/>
                    </a:ext>
                  </a:extLst>
                </a:gridCol>
                <a:gridCol w="1622518">
                  <a:extLst>
                    <a:ext uri="{9D8B030D-6E8A-4147-A177-3AD203B41FA5}">
                      <a16:colId xmlns:a16="http://schemas.microsoft.com/office/drawing/2014/main" val="2363444275"/>
                    </a:ext>
                  </a:extLst>
                </a:gridCol>
                <a:gridCol w="1622518">
                  <a:extLst>
                    <a:ext uri="{9D8B030D-6E8A-4147-A177-3AD203B41FA5}">
                      <a16:colId xmlns:a16="http://schemas.microsoft.com/office/drawing/2014/main" val="1980484104"/>
                    </a:ext>
                  </a:extLst>
                </a:gridCol>
                <a:gridCol w="1622518">
                  <a:extLst>
                    <a:ext uri="{9D8B030D-6E8A-4147-A177-3AD203B41FA5}">
                      <a16:colId xmlns:a16="http://schemas.microsoft.com/office/drawing/2014/main" val="2518777173"/>
                    </a:ext>
                  </a:extLst>
                </a:gridCol>
              </a:tblGrid>
              <a:tr h="528052">
                <a:tc>
                  <a:txBody>
                    <a:bodyPr/>
                    <a:lstStyle/>
                    <a:p>
                      <a:r>
                        <a:rPr lang="en-US" sz="1600" dirty="0"/>
                        <a:t>Fully connected model</a:t>
                      </a:r>
                    </a:p>
                  </a:txBody>
                  <a:tcPr/>
                </a:tc>
                <a:tc>
                  <a:txBody>
                    <a:bodyPr/>
                    <a:lstStyle/>
                    <a:p>
                      <a:r>
                        <a:rPr lang="en-US" sz="1600" dirty="0"/>
                        <a:t>Epochs</a:t>
                      </a:r>
                    </a:p>
                  </a:txBody>
                  <a:tcPr/>
                </a:tc>
                <a:tc>
                  <a:txBody>
                    <a:bodyPr/>
                    <a:lstStyle/>
                    <a:p>
                      <a:r>
                        <a:rPr lang="en-US" sz="1600" dirty="0"/>
                        <a:t>Train/Validation batch size</a:t>
                      </a:r>
                    </a:p>
                  </a:txBody>
                  <a:tcPr/>
                </a:tc>
                <a:tc>
                  <a:txBody>
                    <a:bodyPr/>
                    <a:lstStyle/>
                    <a:p>
                      <a:r>
                        <a:rPr lang="en-US" sz="1600" dirty="0"/>
                        <a:t>Training acc</a:t>
                      </a:r>
                    </a:p>
                  </a:txBody>
                  <a:tcPr/>
                </a:tc>
                <a:tc>
                  <a:txBody>
                    <a:bodyPr/>
                    <a:lstStyle/>
                    <a:p>
                      <a:r>
                        <a:rPr lang="en-US" sz="1600" dirty="0"/>
                        <a:t>Validation acc</a:t>
                      </a:r>
                    </a:p>
                  </a:txBody>
                  <a:tcPr/>
                </a:tc>
                <a:tc>
                  <a:txBody>
                    <a:bodyPr/>
                    <a:lstStyle/>
                    <a:p>
                      <a:r>
                        <a:rPr lang="en-US" sz="1600" dirty="0"/>
                        <a:t>Test set mean recall</a:t>
                      </a:r>
                    </a:p>
                  </a:txBody>
                  <a:tcPr/>
                </a:tc>
                <a:tc>
                  <a:txBody>
                    <a:bodyPr/>
                    <a:lstStyle/>
                    <a:p>
                      <a:r>
                        <a:rPr lang="en-US" sz="1600" dirty="0"/>
                        <a:t>Class recall</a:t>
                      </a:r>
                    </a:p>
                  </a:txBody>
                  <a:tcPr/>
                </a:tc>
                <a:extLst>
                  <a:ext uri="{0D108BD9-81ED-4DB2-BD59-A6C34878D82A}">
                    <a16:rowId xmlns:a16="http://schemas.microsoft.com/office/drawing/2014/main" val="1175067866"/>
                  </a:ext>
                </a:extLst>
              </a:tr>
              <a:tr h="528052">
                <a:tc>
                  <a:txBody>
                    <a:bodyPr/>
                    <a:lstStyle/>
                    <a:p>
                      <a:r>
                        <a:rPr lang="en-US" sz="1600" dirty="0"/>
                        <a:t>128 units w/</a:t>
                      </a:r>
                      <a:r>
                        <a:rPr lang="en-US" sz="1600" dirty="0" err="1"/>
                        <a:t>relu</a:t>
                      </a:r>
                      <a:r>
                        <a:rPr lang="en-US" sz="1600" dirty="0"/>
                        <a:t>, 2 units w/</a:t>
                      </a:r>
                      <a:r>
                        <a:rPr lang="en-US" sz="1600" dirty="0" err="1"/>
                        <a:t>softmax</a:t>
                      </a:r>
                    </a:p>
                  </a:txBody>
                  <a:tcPr/>
                </a:tc>
                <a:tc>
                  <a:txBody>
                    <a:bodyPr/>
                    <a:lstStyle/>
                    <a:p>
                      <a:r>
                        <a:rPr lang="en-US" sz="1600" dirty="0"/>
                        <a:t>40</a:t>
                      </a:r>
                    </a:p>
                  </a:txBody>
                  <a:tcPr/>
                </a:tc>
                <a:tc>
                  <a:txBody>
                    <a:bodyPr/>
                    <a:lstStyle/>
                    <a:p>
                      <a:r>
                        <a:rPr lang="en-US" sz="1600" dirty="0"/>
                        <a:t>64</a:t>
                      </a:r>
                    </a:p>
                  </a:txBody>
                  <a:tcPr/>
                </a:tc>
                <a:tc>
                  <a:txBody>
                    <a:bodyPr/>
                    <a:lstStyle/>
                    <a:p>
                      <a:r>
                        <a:rPr lang="en-US" sz="1600" dirty="0"/>
                        <a:t>97.3</a:t>
                      </a:r>
                    </a:p>
                  </a:txBody>
                  <a:tcPr/>
                </a:tc>
                <a:tc>
                  <a:txBody>
                    <a:bodyPr/>
                    <a:lstStyle/>
                    <a:p>
                      <a:r>
                        <a:rPr lang="en-US" sz="1600" dirty="0"/>
                        <a:t>97.1</a:t>
                      </a:r>
                    </a:p>
                  </a:txBody>
                  <a:tcPr/>
                </a:tc>
                <a:tc>
                  <a:txBody>
                    <a:bodyPr/>
                    <a:lstStyle/>
                    <a:p>
                      <a:r>
                        <a:rPr lang="en-US" sz="1600" dirty="0"/>
                        <a:t>66.3</a:t>
                      </a:r>
                    </a:p>
                  </a:txBody>
                  <a:tcPr/>
                </a:tc>
                <a:tc>
                  <a:txBody>
                    <a:bodyPr/>
                    <a:lstStyle/>
                    <a:p>
                      <a:r>
                        <a:rPr lang="en-US" sz="1600" dirty="0"/>
                        <a:t>Class 0 = 78.5</a:t>
                      </a:r>
                    </a:p>
                    <a:p>
                      <a:pPr lvl="0">
                        <a:buNone/>
                      </a:pPr>
                      <a:r>
                        <a:rPr lang="en-US" sz="1600" dirty="0"/>
                        <a:t>Class 1 = 64.5</a:t>
                      </a:r>
                    </a:p>
                  </a:txBody>
                  <a:tcPr/>
                </a:tc>
                <a:extLst>
                  <a:ext uri="{0D108BD9-81ED-4DB2-BD59-A6C34878D82A}">
                    <a16:rowId xmlns:a16="http://schemas.microsoft.com/office/drawing/2014/main" val="1322094279"/>
                  </a:ext>
                </a:extLst>
              </a:tr>
              <a:tr h="528052">
                <a:tc>
                  <a:txBody>
                    <a:bodyPr/>
                    <a:lstStyle/>
                    <a:p>
                      <a:r>
                        <a:rPr lang="en-US" sz="1600" dirty="0"/>
                        <a:t>128 units w/</a:t>
                      </a:r>
                      <a:r>
                        <a:rPr lang="en-US" sz="1600" dirty="0" err="1"/>
                        <a:t>relu</a:t>
                      </a:r>
                      <a:r>
                        <a:rPr lang="en-US" sz="1600" dirty="0"/>
                        <a:t>, 2 units w/</a:t>
                      </a:r>
                      <a:r>
                        <a:rPr lang="en-US" sz="1600" dirty="0" err="1"/>
                        <a:t>softmax</a:t>
                      </a:r>
                    </a:p>
                  </a:txBody>
                  <a:tcPr/>
                </a:tc>
                <a:tc>
                  <a:txBody>
                    <a:bodyPr/>
                    <a:lstStyle/>
                    <a:p>
                      <a:r>
                        <a:rPr lang="en-US" sz="1600" dirty="0"/>
                        <a:t>40</a:t>
                      </a:r>
                    </a:p>
                  </a:txBody>
                  <a:tcPr/>
                </a:tc>
                <a:tc>
                  <a:txBody>
                    <a:bodyPr/>
                    <a:lstStyle/>
                    <a:p>
                      <a:r>
                        <a:rPr lang="en-US" sz="1600" dirty="0"/>
                        <a:t>128</a:t>
                      </a:r>
                    </a:p>
                  </a:txBody>
                  <a:tcPr/>
                </a:tc>
                <a:tc>
                  <a:txBody>
                    <a:bodyPr/>
                    <a:lstStyle/>
                    <a:p>
                      <a:r>
                        <a:rPr lang="en-US" sz="1600" dirty="0"/>
                        <a:t>97.7</a:t>
                      </a:r>
                    </a:p>
                  </a:txBody>
                  <a:tcPr/>
                </a:tc>
                <a:tc>
                  <a:txBody>
                    <a:bodyPr/>
                    <a:lstStyle/>
                    <a:p>
                      <a:r>
                        <a:rPr lang="en-US" sz="1600" dirty="0"/>
                        <a:t>96.1</a:t>
                      </a:r>
                    </a:p>
                  </a:txBody>
                  <a:tcPr/>
                </a:tc>
                <a:tc>
                  <a:txBody>
                    <a:bodyPr/>
                    <a:lstStyle/>
                    <a:p>
                      <a:r>
                        <a:rPr lang="en-US" sz="1600" dirty="0"/>
                        <a:t>68.1</a:t>
                      </a:r>
                    </a:p>
                  </a:txBody>
                  <a:tcPr/>
                </a:tc>
                <a:tc>
                  <a:txBody>
                    <a:bodyPr/>
                    <a:lstStyle/>
                    <a:p>
                      <a:r>
                        <a:rPr lang="en-US" sz="1600" dirty="0"/>
                        <a:t>Class 0 = 75.9</a:t>
                      </a:r>
                    </a:p>
                    <a:p>
                      <a:pPr lvl="0">
                        <a:buNone/>
                      </a:pPr>
                      <a:r>
                        <a:rPr lang="en-US" sz="1600" dirty="0"/>
                        <a:t>Class 1 = 66.9</a:t>
                      </a:r>
                    </a:p>
                  </a:txBody>
                  <a:tcPr/>
                </a:tc>
                <a:extLst>
                  <a:ext uri="{0D108BD9-81ED-4DB2-BD59-A6C34878D82A}">
                    <a16:rowId xmlns:a16="http://schemas.microsoft.com/office/drawing/2014/main" val="268121868"/>
                  </a:ext>
                </a:extLst>
              </a:tr>
              <a:tr h="528052">
                <a:tc>
                  <a:txBody>
                    <a:bodyPr/>
                    <a:lstStyle/>
                    <a:p>
                      <a:r>
                        <a:rPr lang="en-US" sz="1600" dirty="0"/>
                        <a:t>128 units w/</a:t>
                      </a:r>
                      <a:r>
                        <a:rPr lang="en-US" sz="1600" dirty="0" err="1"/>
                        <a:t>relu</a:t>
                      </a:r>
                      <a:r>
                        <a:rPr lang="en-US" sz="1600" dirty="0"/>
                        <a:t>, 2 units w/</a:t>
                      </a:r>
                      <a:r>
                        <a:rPr lang="en-US" sz="1600" dirty="0" err="1"/>
                        <a:t>softmax</a:t>
                      </a:r>
                    </a:p>
                  </a:txBody>
                  <a:tcPr/>
                </a:tc>
                <a:tc>
                  <a:txBody>
                    <a:bodyPr/>
                    <a:lstStyle/>
                    <a:p>
                      <a:r>
                        <a:rPr lang="en-US" sz="1600" dirty="0"/>
                        <a:t>40</a:t>
                      </a:r>
                    </a:p>
                  </a:txBody>
                  <a:tcPr/>
                </a:tc>
                <a:tc>
                  <a:txBody>
                    <a:bodyPr/>
                    <a:lstStyle/>
                    <a:p>
                      <a:r>
                        <a:rPr lang="en-US" sz="1600" dirty="0"/>
                        <a:t>32</a:t>
                      </a:r>
                    </a:p>
                  </a:txBody>
                  <a:tcPr/>
                </a:tc>
                <a:tc>
                  <a:txBody>
                    <a:bodyPr/>
                    <a:lstStyle/>
                    <a:p>
                      <a:r>
                        <a:rPr lang="en-US" sz="1600" dirty="0"/>
                        <a:t>96.2</a:t>
                      </a:r>
                    </a:p>
                  </a:txBody>
                  <a:tcPr/>
                </a:tc>
                <a:tc>
                  <a:txBody>
                    <a:bodyPr/>
                    <a:lstStyle/>
                    <a:p>
                      <a:r>
                        <a:rPr lang="en-US" sz="1600" dirty="0"/>
                        <a:t>83.9</a:t>
                      </a:r>
                    </a:p>
                  </a:txBody>
                  <a:tcPr/>
                </a:tc>
                <a:tc>
                  <a:txBody>
                    <a:bodyPr/>
                    <a:lstStyle/>
                    <a:p>
                      <a:r>
                        <a:rPr lang="en-US" sz="1600" dirty="0"/>
                        <a:t>82.6</a:t>
                      </a:r>
                    </a:p>
                  </a:txBody>
                  <a:tcPr/>
                </a:tc>
                <a:tc>
                  <a:txBody>
                    <a:bodyPr/>
                    <a:lstStyle/>
                    <a:p>
                      <a:r>
                        <a:rPr lang="en-US" sz="1600" b="1" dirty="0"/>
                        <a:t>Class 0 = 33.4</a:t>
                      </a:r>
                    </a:p>
                    <a:p>
                      <a:pPr lvl="0">
                        <a:buNone/>
                      </a:pPr>
                      <a:r>
                        <a:rPr lang="en-US" sz="1600" b="1" dirty="0"/>
                        <a:t>Class 1 = 90.0</a:t>
                      </a:r>
                    </a:p>
                  </a:txBody>
                  <a:tcPr/>
                </a:tc>
                <a:extLst>
                  <a:ext uri="{0D108BD9-81ED-4DB2-BD59-A6C34878D82A}">
                    <a16:rowId xmlns:a16="http://schemas.microsoft.com/office/drawing/2014/main" val="3652815073"/>
                  </a:ext>
                </a:extLst>
              </a:tr>
              <a:tr h="528052">
                <a:tc>
                  <a:txBody>
                    <a:bodyPr/>
                    <a:lstStyle/>
                    <a:p>
                      <a:r>
                        <a:rPr lang="en-US" sz="1600" dirty="0"/>
                        <a:t>256 units w/</a:t>
                      </a:r>
                      <a:r>
                        <a:rPr lang="en-US" sz="1600" dirty="0" err="1"/>
                        <a:t>relu</a:t>
                      </a:r>
                      <a:r>
                        <a:rPr lang="en-US" sz="1600" dirty="0"/>
                        <a:t>, 128 units w/</a:t>
                      </a:r>
                      <a:r>
                        <a:rPr lang="en-US" sz="1600" dirty="0" err="1"/>
                        <a:t>relu</a:t>
                      </a:r>
                      <a:r>
                        <a:rPr lang="en-US" sz="1600" dirty="0"/>
                        <a:t>, 2 units w/</a:t>
                      </a:r>
                      <a:r>
                        <a:rPr lang="en-US" sz="1600" dirty="0" err="1"/>
                        <a:t>softmax</a:t>
                      </a:r>
                    </a:p>
                  </a:txBody>
                  <a:tcPr/>
                </a:tc>
                <a:tc>
                  <a:txBody>
                    <a:bodyPr/>
                    <a:lstStyle/>
                    <a:p>
                      <a:r>
                        <a:rPr lang="en-US" sz="1600" dirty="0"/>
                        <a:t>40</a:t>
                      </a:r>
                    </a:p>
                  </a:txBody>
                  <a:tcPr/>
                </a:tc>
                <a:tc>
                  <a:txBody>
                    <a:bodyPr/>
                    <a:lstStyle/>
                    <a:p>
                      <a:r>
                        <a:rPr lang="en-US" sz="1600" dirty="0"/>
                        <a:t>32</a:t>
                      </a:r>
                    </a:p>
                  </a:txBody>
                  <a:tcPr/>
                </a:tc>
                <a:tc>
                  <a:txBody>
                    <a:bodyPr/>
                    <a:lstStyle/>
                    <a:p>
                      <a:r>
                        <a:rPr lang="en-US" sz="1600" dirty="0"/>
                        <a:t>97.2</a:t>
                      </a:r>
                    </a:p>
                  </a:txBody>
                  <a:tcPr/>
                </a:tc>
                <a:tc>
                  <a:txBody>
                    <a:bodyPr/>
                    <a:lstStyle/>
                    <a:p>
                      <a:r>
                        <a:rPr lang="en-US" sz="1600" dirty="0"/>
                        <a:t>98.0</a:t>
                      </a:r>
                    </a:p>
                  </a:txBody>
                  <a:tcPr/>
                </a:tc>
                <a:tc>
                  <a:txBody>
                    <a:bodyPr/>
                    <a:lstStyle/>
                    <a:p>
                      <a:r>
                        <a:rPr lang="en-US" sz="1600" dirty="0"/>
                        <a:t>62.7</a:t>
                      </a:r>
                    </a:p>
                  </a:txBody>
                  <a:tcPr/>
                </a:tc>
                <a:tc>
                  <a:txBody>
                    <a:bodyPr/>
                    <a:lstStyle/>
                    <a:p>
                      <a:r>
                        <a:rPr lang="en-US" sz="1600" dirty="0"/>
                        <a:t>Class 0 = 85.0</a:t>
                      </a:r>
                    </a:p>
                    <a:p>
                      <a:pPr lvl="0">
                        <a:buNone/>
                      </a:pPr>
                      <a:r>
                        <a:rPr lang="en-US" sz="1600" dirty="0"/>
                        <a:t>Class 1 = 59.4</a:t>
                      </a:r>
                    </a:p>
                  </a:txBody>
                  <a:tcPr/>
                </a:tc>
                <a:extLst>
                  <a:ext uri="{0D108BD9-81ED-4DB2-BD59-A6C34878D82A}">
                    <a16:rowId xmlns:a16="http://schemas.microsoft.com/office/drawing/2014/main" val="3697524201"/>
                  </a:ext>
                </a:extLst>
              </a:tr>
            </a:tbl>
          </a:graphicData>
        </a:graphic>
      </p:graphicFrame>
      <p:sp>
        <p:nvSpPr>
          <p:cNvPr id="5" name="Text Placeholder 12">
            <a:extLst>
              <a:ext uri="{FF2B5EF4-FFF2-40B4-BE49-F238E27FC236}">
                <a16:creationId xmlns:a16="http://schemas.microsoft.com/office/drawing/2014/main" id="{62CD9FBD-7F4C-41C9-A56D-E0BFA70CE1B2}"/>
              </a:ext>
            </a:extLst>
          </p:cNvPr>
          <p:cNvSpPr txBox="1">
            <a:spLocks/>
          </p:cNvSpPr>
          <p:nvPr/>
        </p:nvSpPr>
        <p:spPr>
          <a:xfrm>
            <a:off x="502533" y="6058374"/>
            <a:ext cx="10947578" cy="567250"/>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r>
              <a:rPr lang="en-US" sz="1600" dirty="0">
                <a:cs typeface="Calibri Light"/>
              </a:rPr>
              <a:t>What is challenging about this binary classification task? Is it due to too large of a difference between training and test sets (due to only 1 image from each defect class used to create the training set)? </a:t>
            </a:r>
            <a:endParaRPr lang="en-US" sz="1600" dirty="0"/>
          </a:p>
          <a:p>
            <a:pPr marL="55245"/>
            <a:endParaRPr lang="en-US" sz="1600" dirty="0">
              <a:cs typeface="Calibri Light"/>
            </a:endParaRPr>
          </a:p>
        </p:txBody>
      </p:sp>
    </p:spTree>
    <p:extLst>
      <p:ext uri="{BB962C8B-B14F-4D97-AF65-F5344CB8AC3E}">
        <p14:creationId xmlns:p14="http://schemas.microsoft.com/office/powerpoint/2010/main" val="16193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74BD-EC27-40C7-B894-3BBDC83708F5}"/>
              </a:ext>
            </a:extLst>
          </p:cNvPr>
          <p:cNvSpPr>
            <a:spLocks noGrp="1"/>
          </p:cNvSpPr>
          <p:nvPr>
            <p:ph type="title"/>
          </p:nvPr>
        </p:nvSpPr>
        <p:spPr/>
        <p:txBody>
          <a:bodyPr/>
          <a:lstStyle/>
          <a:p>
            <a:r>
              <a:rPr lang="en-US" dirty="0"/>
              <a:t>Methodology 2 (Not completed) </a:t>
            </a:r>
          </a:p>
        </p:txBody>
      </p:sp>
      <p:sp>
        <p:nvSpPr>
          <p:cNvPr id="4" name="Text Placeholder 12">
            <a:extLst>
              <a:ext uri="{FF2B5EF4-FFF2-40B4-BE49-F238E27FC236}">
                <a16:creationId xmlns:a16="http://schemas.microsoft.com/office/drawing/2014/main" id="{5D6E9053-5B53-461B-BADA-19FEFE6C7E45}"/>
              </a:ext>
            </a:extLst>
          </p:cNvPr>
          <p:cNvSpPr txBox="1">
            <a:spLocks/>
          </p:cNvSpPr>
          <p:nvPr/>
        </p:nvSpPr>
        <p:spPr>
          <a:xfrm>
            <a:off x="492507" y="1690688"/>
            <a:ext cx="2756079" cy="4878788"/>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800" dirty="0">
                <a:solidFill>
                  <a:srgbClr val="008EFF"/>
                </a:solidFill>
                <a:latin typeface="+mn-lt"/>
              </a:rPr>
              <a:t>INITIAL</a:t>
            </a:r>
            <a:r>
              <a:rPr lang="zh-CN" altLang="en-US" sz="1800" dirty="0">
                <a:solidFill>
                  <a:srgbClr val="008EFF"/>
                </a:solidFill>
                <a:latin typeface="+mn-lt"/>
                <a:ea typeface="宋体"/>
              </a:rPr>
              <a:t> </a:t>
            </a:r>
            <a:r>
              <a:rPr lang="en-US" altLang="zh-CN" sz="1800" dirty="0">
                <a:solidFill>
                  <a:srgbClr val="008EFF"/>
                </a:solidFill>
                <a:latin typeface="+mn-lt"/>
                <a:ea typeface="宋体"/>
              </a:rPr>
              <a:t>IDEA</a:t>
            </a:r>
            <a:endParaRPr lang="en-US" sz="1800" dirty="0">
              <a:solidFill>
                <a:srgbClr val="008EFF"/>
              </a:solidFill>
              <a:latin typeface="+mn-lt"/>
              <a:ea typeface="宋体"/>
              <a:cs typeface="Calibri" panose="020F0502020204030204"/>
            </a:endParaRPr>
          </a:p>
          <a:p>
            <a:pPr marL="55245"/>
            <a:r>
              <a:rPr lang="en-US" sz="1600" dirty="0"/>
              <a:t>Develop a few-layer (i.e. 2-layer) CNN as a multi-class classifier for defect detection</a:t>
            </a:r>
            <a:endParaRPr lang="en-US" sz="1600" dirty="0">
              <a:cs typeface="Calibri Light"/>
            </a:endParaRPr>
          </a:p>
          <a:p>
            <a:pPr marL="55245"/>
            <a:r>
              <a:rPr lang="en-US" sz="1600" dirty="0"/>
              <a:t>Caveat: use 1 image from each class to make training set</a:t>
            </a:r>
            <a:endParaRPr lang="en-US" sz="1600" dirty="0">
              <a:cs typeface="Calibri Light"/>
            </a:endParaRPr>
          </a:p>
          <a:p>
            <a:pPr marL="55245" lvl="0"/>
            <a:endParaRPr lang="en-US" sz="1600">
              <a:cs typeface="Calibri Light" panose="020F0302020204030204"/>
            </a:endParaRPr>
          </a:p>
        </p:txBody>
      </p:sp>
      <p:sp>
        <p:nvSpPr>
          <p:cNvPr id="5" name="Text Placeholder 13">
            <a:extLst>
              <a:ext uri="{FF2B5EF4-FFF2-40B4-BE49-F238E27FC236}">
                <a16:creationId xmlns:a16="http://schemas.microsoft.com/office/drawing/2014/main" id="{DEBA8694-6D46-463D-B65A-328DEE776065}"/>
              </a:ext>
            </a:extLst>
          </p:cNvPr>
          <p:cNvSpPr txBox="1">
            <a:spLocks/>
          </p:cNvSpPr>
          <p:nvPr/>
        </p:nvSpPr>
        <p:spPr>
          <a:xfrm>
            <a:off x="3575770" y="1690688"/>
            <a:ext cx="2728913" cy="4802187"/>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a:solidFill>
                  <a:srgbClr val="008EFF"/>
                </a:solidFill>
                <a:latin typeface="+mn-lt"/>
              </a:rPr>
              <a:t>MULTI-CLASS CLASSIFICATION MODEL &amp; CREATING TRAINING SET</a:t>
            </a:r>
          </a:p>
          <a:p>
            <a:pPr marL="55245"/>
            <a:r>
              <a:rPr lang="en-US" sz="1600"/>
              <a:t>Creating</a:t>
            </a:r>
            <a:r>
              <a:rPr lang="en-US" sz="1600" dirty="0"/>
              <a:t> dataset in progress...</a:t>
            </a:r>
            <a:endParaRPr lang="en-US" sz="1600" dirty="0">
              <a:cs typeface="Calibri Light"/>
            </a:endParaRPr>
          </a:p>
        </p:txBody>
      </p:sp>
      <p:sp>
        <p:nvSpPr>
          <p:cNvPr id="6" name="Text Placeholder 14">
            <a:extLst>
              <a:ext uri="{FF2B5EF4-FFF2-40B4-BE49-F238E27FC236}">
                <a16:creationId xmlns:a16="http://schemas.microsoft.com/office/drawing/2014/main" id="{E9C2870B-F19A-4A49-92E6-577CAD74C31E}"/>
              </a:ext>
            </a:extLst>
          </p:cNvPr>
          <p:cNvSpPr txBox="1">
            <a:spLocks/>
          </p:cNvSpPr>
          <p:nvPr/>
        </p:nvSpPr>
        <p:spPr>
          <a:xfrm>
            <a:off x="9369874" y="1690688"/>
            <a:ext cx="2623461" cy="3859507"/>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a:solidFill>
                  <a:srgbClr val="008EFF"/>
                </a:solidFill>
                <a:latin typeface="+mn-lt"/>
              </a:rPr>
              <a:t>NEXT STEPS</a:t>
            </a:r>
          </a:p>
          <a:p>
            <a:pPr>
              <a:spcAft>
                <a:spcPts val="0"/>
              </a:spcAft>
            </a:pPr>
            <a:r>
              <a:rPr lang="en-US" sz="1600"/>
              <a:t>In progress…</a:t>
            </a:r>
          </a:p>
        </p:txBody>
      </p:sp>
      <p:sp>
        <p:nvSpPr>
          <p:cNvPr id="7" name="Text Placeholder 15">
            <a:extLst>
              <a:ext uri="{FF2B5EF4-FFF2-40B4-BE49-F238E27FC236}">
                <a16:creationId xmlns:a16="http://schemas.microsoft.com/office/drawing/2014/main" id="{124E7FF5-036E-4BF5-A0BF-ED4EA5B11A62}"/>
              </a:ext>
            </a:extLst>
          </p:cNvPr>
          <p:cNvSpPr txBox="1">
            <a:spLocks/>
          </p:cNvSpPr>
          <p:nvPr/>
        </p:nvSpPr>
        <p:spPr>
          <a:xfrm>
            <a:off x="6578641" y="1690688"/>
            <a:ext cx="2495000" cy="1484313"/>
          </a:xfrm>
          <a:prstGeom prst="rect">
            <a:avLst/>
          </a:prstGeom>
        </p:spPr>
        <p:txBody>
          <a:bodyPr vert="horz" lIns="0" tIns="91440" rIns="0" bIns="45720" rtlCol="0">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a:solidFill>
                  <a:srgbClr val="008EFF"/>
                </a:solidFill>
                <a:latin typeface="+mn-lt"/>
              </a:rPr>
              <a:t>RESULTS</a:t>
            </a:r>
          </a:p>
          <a:p>
            <a:pPr lvl="0"/>
            <a:r>
              <a:rPr lang="en-US" sz="1600"/>
              <a:t>In progress…</a:t>
            </a:r>
          </a:p>
        </p:txBody>
      </p:sp>
      <p:cxnSp>
        <p:nvCxnSpPr>
          <p:cNvPr id="8" name="Straight Connector 7">
            <a:extLst>
              <a:ext uri="{FF2B5EF4-FFF2-40B4-BE49-F238E27FC236}">
                <a16:creationId xmlns:a16="http://schemas.microsoft.com/office/drawing/2014/main" id="{9725AD0F-261C-4543-ADA6-C37D9C6F4C22}"/>
              </a:ext>
            </a:extLst>
          </p:cNvPr>
          <p:cNvCxnSpPr/>
          <p:nvPr/>
        </p:nvCxnSpPr>
        <p:spPr>
          <a:xfrm>
            <a:off x="3416011"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802A49-249D-4537-ABDB-3A5AF5BC30F9}"/>
              </a:ext>
            </a:extLst>
          </p:cNvPr>
          <p:cNvCxnSpPr/>
          <p:nvPr/>
        </p:nvCxnSpPr>
        <p:spPr>
          <a:xfrm>
            <a:off x="6455425"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720A8E-980A-44EC-B5DD-22A4E6D21C88}"/>
              </a:ext>
            </a:extLst>
          </p:cNvPr>
          <p:cNvCxnSpPr/>
          <p:nvPr/>
        </p:nvCxnSpPr>
        <p:spPr>
          <a:xfrm>
            <a:off x="9224383" y="1675752"/>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03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6BB0-0A82-484B-A5E3-591E4051868E}"/>
              </a:ext>
            </a:extLst>
          </p:cNvPr>
          <p:cNvSpPr>
            <a:spLocks noGrp="1"/>
          </p:cNvSpPr>
          <p:nvPr>
            <p:ph type="title"/>
          </p:nvPr>
        </p:nvSpPr>
        <p:spPr/>
        <p:txBody>
          <a:bodyPr/>
          <a:lstStyle/>
          <a:p>
            <a:r>
              <a:rPr lang="en-US" dirty="0">
                <a:cs typeface="Calibri Light"/>
              </a:rPr>
              <a:t>Appendix – quantifying image similarity</a:t>
            </a:r>
            <a:endParaRPr lang="en-US" dirty="0"/>
          </a:p>
        </p:txBody>
      </p:sp>
      <p:sp>
        <p:nvSpPr>
          <p:cNvPr id="3" name="Content Placeholder 2">
            <a:extLst>
              <a:ext uri="{FF2B5EF4-FFF2-40B4-BE49-F238E27FC236}">
                <a16:creationId xmlns:a16="http://schemas.microsoft.com/office/drawing/2014/main" id="{952B092F-2961-448E-B8F4-6FDD7E9A6677}"/>
              </a:ext>
            </a:extLst>
          </p:cNvPr>
          <p:cNvSpPr>
            <a:spLocks noGrp="1"/>
          </p:cNvSpPr>
          <p:nvPr>
            <p:ph idx="1"/>
          </p:nvPr>
        </p:nvSpPr>
        <p:spPr/>
        <p:txBody>
          <a:bodyPr vert="horz" lIns="91440" tIns="45720" rIns="91440" bIns="45720" rtlCol="0" anchor="t">
            <a:normAutofit/>
          </a:bodyPr>
          <a:lstStyle/>
          <a:p>
            <a:r>
              <a:rPr lang="en-US" dirty="0">
                <a:ea typeface="+mn-lt"/>
                <a:cs typeface="+mn-lt"/>
              </a:rPr>
              <a:t>High variability among images in the same class in the test set could be why recall is so low in the transfer learning approach</a:t>
            </a:r>
          </a:p>
          <a:p>
            <a:r>
              <a:rPr lang="en-US" dirty="0">
                <a:ea typeface="+mn-lt"/>
                <a:cs typeface="+mn-lt"/>
              </a:rPr>
              <a:t>For class 0 in particular (I.e. non-defect class), want images in the test set to be somewhat similar to those in the training set</a:t>
            </a:r>
          </a:p>
          <a:p>
            <a:pPr lvl="1"/>
            <a:r>
              <a:rPr lang="en-US" dirty="0">
                <a:ea typeface="+mn-lt"/>
                <a:cs typeface="+mn-lt"/>
              </a:rPr>
              <a:t>Quantify similarity: get the Euclidean distance between class 0 images in the test set and the class 0 image used to make the training set</a:t>
            </a:r>
          </a:p>
          <a:p>
            <a:pPr lvl="1"/>
            <a:r>
              <a:rPr lang="en-US" dirty="0">
                <a:ea typeface="+mn-lt"/>
                <a:cs typeface="+mn-lt"/>
              </a:rPr>
              <a:t>Discard class 0 images in the test set that have a Euclidean distance greater than some threshold</a:t>
            </a:r>
          </a:p>
          <a:p>
            <a:pPr lvl="1"/>
            <a:r>
              <a:rPr lang="en-US" dirty="0">
                <a:ea typeface="+mn-lt"/>
                <a:cs typeface="+mn-lt"/>
              </a:rPr>
              <a:t>This is a crude approach, might be better to get distance between image feature maps (i.e. output after convolutional layers)</a:t>
            </a:r>
          </a:p>
        </p:txBody>
      </p:sp>
    </p:spTree>
    <p:extLst>
      <p:ext uri="{BB962C8B-B14F-4D97-AF65-F5344CB8AC3E}">
        <p14:creationId xmlns:p14="http://schemas.microsoft.com/office/powerpoint/2010/main" val="13818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5738-616C-42C1-9DCA-5DD2D0246FAE}"/>
              </a:ext>
            </a:extLst>
          </p:cNvPr>
          <p:cNvSpPr>
            <a:spLocks noGrp="1"/>
          </p:cNvSpPr>
          <p:nvPr>
            <p:ph type="title"/>
          </p:nvPr>
        </p:nvSpPr>
        <p:spPr>
          <a:xfrm>
            <a:off x="838200" y="1058"/>
            <a:ext cx="10515600" cy="1325563"/>
          </a:xfrm>
        </p:spPr>
        <p:txBody>
          <a:bodyPr/>
          <a:lstStyle/>
          <a:p>
            <a:r>
              <a:rPr lang="en-US" dirty="0">
                <a:cs typeface="Calibri Light"/>
              </a:rPr>
              <a:t>Visualizing similar class 0 images</a:t>
            </a:r>
            <a:endParaRPr lang="en-US" dirty="0"/>
          </a:p>
        </p:txBody>
      </p:sp>
      <p:pic>
        <p:nvPicPr>
          <p:cNvPr id="4" name="Picture 4">
            <a:extLst>
              <a:ext uri="{FF2B5EF4-FFF2-40B4-BE49-F238E27FC236}">
                <a16:creationId xmlns:a16="http://schemas.microsoft.com/office/drawing/2014/main" id="{25632C78-7AEA-446F-A5AA-A627CB73E1B2}"/>
              </a:ext>
            </a:extLst>
          </p:cNvPr>
          <p:cNvPicPr>
            <a:picLocks noGrp="1" noChangeAspect="1"/>
          </p:cNvPicPr>
          <p:nvPr>
            <p:ph idx="1"/>
          </p:nvPr>
        </p:nvPicPr>
        <p:blipFill>
          <a:blip r:embed="rId2"/>
          <a:stretch>
            <a:fillRect/>
          </a:stretch>
        </p:blipFill>
        <p:spPr>
          <a:xfrm>
            <a:off x="3285814" y="1346437"/>
            <a:ext cx="5283201" cy="844296"/>
          </a:xfrm>
        </p:spPr>
      </p:pic>
      <p:sp>
        <p:nvSpPr>
          <p:cNvPr id="6" name="Text Placeholder 14">
            <a:extLst>
              <a:ext uri="{FF2B5EF4-FFF2-40B4-BE49-F238E27FC236}">
                <a16:creationId xmlns:a16="http://schemas.microsoft.com/office/drawing/2014/main" id="{45F07CBE-2D4D-4B95-BFED-53BD0BB0FCEA}"/>
              </a:ext>
            </a:extLst>
          </p:cNvPr>
          <p:cNvSpPr txBox="1">
            <a:spLocks/>
          </p:cNvSpPr>
          <p:nvPr/>
        </p:nvSpPr>
        <p:spPr>
          <a:xfrm>
            <a:off x="3282341" y="1004887"/>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solidFill>
                  <a:srgbClr val="000000"/>
                </a:solidFill>
                <a:latin typeface="Calibri Light"/>
                <a:cs typeface="Calibri Light"/>
              </a:rPr>
              <a:t>Class</a:t>
            </a:r>
            <a:r>
              <a:rPr lang="en-US" sz="1600" dirty="0">
                <a:latin typeface="Calibri Light"/>
                <a:cs typeface="Calibri Light"/>
              </a:rPr>
              <a:t> 0 image used to generate training set</a:t>
            </a:r>
            <a:endParaRPr lang="en-US"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7" name="Picture 7">
            <a:extLst>
              <a:ext uri="{FF2B5EF4-FFF2-40B4-BE49-F238E27FC236}">
                <a16:creationId xmlns:a16="http://schemas.microsoft.com/office/drawing/2014/main" id="{09F994D2-5BC5-444B-A077-8D6D84F59970}"/>
              </a:ext>
            </a:extLst>
          </p:cNvPr>
          <p:cNvPicPr>
            <a:picLocks noChangeAspect="1"/>
          </p:cNvPicPr>
          <p:nvPr/>
        </p:nvPicPr>
        <p:blipFill>
          <a:blip r:embed="rId3"/>
          <a:stretch>
            <a:fillRect/>
          </a:stretch>
        </p:blipFill>
        <p:spPr>
          <a:xfrm>
            <a:off x="232434" y="2881100"/>
            <a:ext cx="5286935" cy="842324"/>
          </a:xfrm>
          <a:prstGeom prst="rect">
            <a:avLst/>
          </a:prstGeom>
        </p:spPr>
      </p:pic>
      <p:sp>
        <p:nvSpPr>
          <p:cNvPr id="8" name="Text Placeholder 14">
            <a:extLst>
              <a:ext uri="{FF2B5EF4-FFF2-40B4-BE49-F238E27FC236}">
                <a16:creationId xmlns:a16="http://schemas.microsoft.com/office/drawing/2014/main" id="{BA5613A2-E609-42EC-BC77-B80249B32677}"/>
              </a:ext>
            </a:extLst>
          </p:cNvPr>
          <p:cNvSpPr txBox="1">
            <a:spLocks/>
          </p:cNvSpPr>
          <p:nvPr/>
        </p:nvSpPr>
        <p:spPr>
          <a:xfrm>
            <a:off x="229707" y="2547327"/>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69e5aff01.jpg  - Euclidean distance = 36.7</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9" name="Picture 9" descr="A picture containing text&#10;&#10;Description automatically generated">
            <a:extLst>
              <a:ext uri="{FF2B5EF4-FFF2-40B4-BE49-F238E27FC236}">
                <a16:creationId xmlns:a16="http://schemas.microsoft.com/office/drawing/2014/main" id="{B2D496D8-1C71-49AE-B2B4-8CBF5441A6E9}"/>
              </a:ext>
            </a:extLst>
          </p:cNvPr>
          <p:cNvPicPr>
            <a:picLocks noChangeAspect="1"/>
          </p:cNvPicPr>
          <p:nvPr/>
        </p:nvPicPr>
        <p:blipFill>
          <a:blip r:embed="rId4"/>
          <a:stretch>
            <a:fillRect/>
          </a:stretch>
        </p:blipFill>
        <p:spPr>
          <a:xfrm>
            <a:off x="5985933" y="2886372"/>
            <a:ext cx="5283200" cy="845312"/>
          </a:xfrm>
          <a:prstGeom prst="rect">
            <a:avLst/>
          </a:prstGeom>
        </p:spPr>
      </p:pic>
      <p:sp>
        <p:nvSpPr>
          <p:cNvPr id="10" name="Text Placeholder 14">
            <a:extLst>
              <a:ext uri="{FF2B5EF4-FFF2-40B4-BE49-F238E27FC236}">
                <a16:creationId xmlns:a16="http://schemas.microsoft.com/office/drawing/2014/main" id="{405AA8DC-C6DD-4FB8-9267-892B7BADFFA1}"/>
              </a:ext>
            </a:extLst>
          </p:cNvPr>
          <p:cNvSpPr txBox="1">
            <a:spLocks/>
          </p:cNvSpPr>
          <p:nvPr/>
        </p:nvSpPr>
        <p:spPr>
          <a:xfrm>
            <a:off x="5983205" y="2551799"/>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e1b97f71c.jpg  - Euclidean distance = 100.1</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11" name="Picture 11">
            <a:extLst>
              <a:ext uri="{FF2B5EF4-FFF2-40B4-BE49-F238E27FC236}">
                <a16:creationId xmlns:a16="http://schemas.microsoft.com/office/drawing/2014/main" id="{93BFB34C-114E-443B-91D4-044497A8E8E6}"/>
              </a:ext>
            </a:extLst>
          </p:cNvPr>
          <p:cNvPicPr>
            <a:picLocks noChangeAspect="1"/>
          </p:cNvPicPr>
          <p:nvPr/>
        </p:nvPicPr>
        <p:blipFill>
          <a:blip r:embed="rId5"/>
          <a:stretch>
            <a:fillRect/>
          </a:stretch>
        </p:blipFill>
        <p:spPr>
          <a:xfrm>
            <a:off x="211986" y="4253979"/>
            <a:ext cx="5302369" cy="841478"/>
          </a:xfrm>
          <a:prstGeom prst="rect">
            <a:avLst/>
          </a:prstGeom>
        </p:spPr>
      </p:pic>
      <p:sp>
        <p:nvSpPr>
          <p:cNvPr id="12" name="Text Placeholder 14">
            <a:extLst>
              <a:ext uri="{FF2B5EF4-FFF2-40B4-BE49-F238E27FC236}">
                <a16:creationId xmlns:a16="http://schemas.microsoft.com/office/drawing/2014/main" id="{44308A6D-E0EB-4904-84ED-2E0600A21C7B}"/>
              </a:ext>
            </a:extLst>
          </p:cNvPr>
          <p:cNvSpPr txBox="1">
            <a:spLocks/>
          </p:cNvSpPr>
          <p:nvPr/>
        </p:nvSpPr>
        <p:spPr>
          <a:xfrm>
            <a:off x="213570" y="3952153"/>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ab93fca16.jpg  - Euclidean distance = 130.0</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15" name="Picture 15" descr="A picture containing wall, indoor, brown, several&#10;&#10;Description automatically generated">
            <a:extLst>
              <a:ext uri="{FF2B5EF4-FFF2-40B4-BE49-F238E27FC236}">
                <a16:creationId xmlns:a16="http://schemas.microsoft.com/office/drawing/2014/main" id="{3F1747EE-1031-429E-A482-06D68E9079FF}"/>
              </a:ext>
            </a:extLst>
          </p:cNvPr>
          <p:cNvPicPr>
            <a:picLocks noChangeAspect="1"/>
          </p:cNvPicPr>
          <p:nvPr/>
        </p:nvPicPr>
        <p:blipFill>
          <a:blip r:embed="rId6"/>
          <a:stretch>
            <a:fillRect/>
          </a:stretch>
        </p:blipFill>
        <p:spPr>
          <a:xfrm>
            <a:off x="5981620" y="4256695"/>
            <a:ext cx="5287992" cy="841478"/>
          </a:xfrm>
          <a:prstGeom prst="rect">
            <a:avLst/>
          </a:prstGeom>
        </p:spPr>
      </p:pic>
      <p:sp>
        <p:nvSpPr>
          <p:cNvPr id="17" name="Text Placeholder 14">
            <a:extLst>
              <a:ext uri="{FF2B5EF4-FFF2-40B4-BE49-F238E27FC236}">
                <a16:creationId xmlns:a16="http://schemas.microsoft.com/office/drawing/2014/main" id="{12978FCB-2192-4C72-80F6-3C5E299E3941}"/>
              </a:ext>
            </a:extLst>
          </p:cNvPr>
          <p:cNvSpPr txBox="1">
            <a:spLocks/>
          </p:cNvSpPr>
          <p:nvPr/>
        </p:nvSpPr>
        <p:spPr>
          <a:xfrm>
            <a:off x="5983204" y="3940492"/>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5ba431673.jpg  - Euclidean distance = 160.2</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3" name="Picture 4" descr="A picture containing outdoor, nature, night sky&#10;&#10;Description automatically generated">
            <a:extLst>
              <a:ext uri="{FF2B5EF4-FFF2-40B4-BE49-F238E27FC236}">
                <a16:creationId xmlns:a16="http://schemas.microsoft.com/office/drawing/2014/main" id="{BC3F0AED-4245-43C1-928A-3D7D7DFEF391}"/>
              </a:ext>
            </a:extLst>
          </p:cNvPr>
          <p:cNvPicPr>
            <a:picLocks noChangeAspect="1"/>
          </p:cNvPicPr>
          <p:nvPr/>
        </p:nvPicPr>
        <p:blipFill>
          <a:blip r:embed="rId7"/>
          <a:stretch>
            <a:fillRect/>
          </a:stretch>
        </p:blipFill>
        <p:spPr>
          <a:xfrm>
            <a:off x="206075" y="5662161"/>
            <a:ext cx="5287993" cy="841478"/>
          </a:xfrm>
          <a:prstGeom prst="rect">
            <a:avLst/>
          </a:prstGeom>
        </p:spPr>
      </p:pic>
      <p:sp>
        <p:nvSpPr>
          <p:cNvPr id="14" name="Text Placeholder 14">
            <a:extLst>
              <a:ext uri="{FF2B5EF4-FFF2-40B4-BE49-F238E27FC236}">
                <a16:creationId xmlns:a16="http://schemas.microsoft.com/office/drawing/2014/main" id="{996A01F2-60B5-40F7-8607-27D93A79710A}"/>
              </a:ext>
            </a:extLst>
          </p:cNvPr>
          <p:cNvSpPr txBox="1">
            <a:spLocks/>
          </p:cNvSpPr>
          <p:nvPr/>
        </p:nvSpPr>
        <p:spPr>
          <a:xfrm>
            <a:off x="207659" y="5345957"/>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12baa6dc4.jpg  - Euclidean distance = 190.0</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pic>
        <p:nvPicPr>
          <p:cNvPr id="5" name="Picture 12" descr="A picture containing stone&#10;&#10;Description automatically generated">
            <a:extLst>
              <a:ext uri="{FF2B5EF4-FFF2-40B4-BE49-F238E27FC236}">
                <a16:creationId xmlns:a16="http://schemas.microsoft.com/office/drawing/2014/main" id="{C8962FA2-11DE-4947-AAA7-7D1DE1D4DDDD}"/>
              </a:ext>
            </a:extLst>
          </p:cNvPr>
          <p:cNvPicPr>
            <a:picLocks noChangeAspect="1"/>
          </p:cNvPicPr>
          <p:nvPr/>
        </p:nvPicPr>
        <p:blipFill>
          <a:blip r:embed="rId8"/>
          <a:stretch>
            <a:fillRect/>
          </a:stretch>
        </p:blipFill>
        <p:spPr>
          <a:xfrm>
            <a:off x="5985933" y="5656410"/>
            <a:ext cx="5367866" cy="836845"/>
          </a:xfrm>
          <a:prstGeom prst="rect">
            <a:avLst/>
          </a:prstGeom>
        </p:spPr>
      </p:pic>
      <p:sp>
        <p:nvSpPr>
          <p:cNvPr id="16" name="Text Placeholder 14">
            <a:extLst>
              <a:ext uri="{FF2B5EF4-FFF2-40B4-BE49-F238E27FC236}">
                <a16:creationId xmlns:a16="http://schemas.microsoft.com/office/drawing/2014/main" id="{83192152-E1B0-45B4-82CB-42FA4C991BE9}"/>
              </a:ext>
            </a:extLst>
          </p:cNvPr>
          <p:cNvSpPr txBox="1">
            <a:spLocks/>
          </p:cNvSpPr>
          <p:nvPr/>
        </p:nvSpPr>
        <p:spPr>
          <a:xfrm>
            <a:off x="5983203" y="5349472"/>
            <a:ext cx="5027994" cy="413575"/>
          </a:xfrm>
          <a:prstGeom prst="rect">
            <a:avLst/>
          </a:prstGeom>
        </p:spPr>
        <p:txBody>
          <a:bodyPr vert="horz" lIns="0" tIns="91440" rIns="0" bIns="45720" rtlCol="0" anchor="t">
            <a:no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245">
              <a:spcAft>
                <a:spcPts val="0"/>
              </a:spcAft>
            </a:pPr>
            <a:r>
              <a:rPr lang="en-US" sz="1600" dirty="0">
                <a:latin typeface="Calibri Light"/>
                <a:cs typeface="Calibri Light"/>
              </a:rPr>
              <a:t>5ed3c7563.jpg  - Euclidean distance = 230.2</a:t>
            </a:r>
          </a:p>
          <a:p>
            <a:pPr marL="55245">
              <a:spcAft>
                <a:spcPts val="0"/>
              </a:spcAft>
            </a:pPr>
            <a:endParaRPr lang="en-US" sz="1600" dirty="0">
              <a:latin typeface="Calibri Light"/>
              <a:cs typeface="Calibri Light"/>
            </a:endParaRPr>
          </a:p>
          <a:p>
            <a:pPr marL="55245">
              <a:spcAft>
                <a:spcPts val="0"/>
              </a:spcAft>
            </a:pPr>
            <a:endParaRPr lang="en-US" sz="1600" dirty="0">
              <a:cs typeface="Calibri Light"/>
            </a:endParaRPr>
          </a:p>
          <a:p>
            <a:pPr marL="55245">
              <a:spcAft>
                <a:spcPts val="0"/>
              </a:spcAft>
            </a:pPr>
            <a:endParaRPr lang="en-US" sz="1600" dirty="0">
              <a:ea typeface="+mj-lt"/>
              <a:cs typeface="+mj-lt"/>
            </a:endParaRPr>
          </a:p>
          <a:p>
            <a:pPr marL="55245">
              <a:spcAft>
                <a:spcPts val="0"/>
              </a:spcAft>
            </a:pPr>
            <a:endParaRPr lang="en-US" sz="1600" dirty="0">
              <a:ea typeface="+mj-lt"/>
              <a:cs typeface="+mj-lt"/>
            </a:endParaRPr>
          </a:p>
        </p:txBody>
      </p:sp>
    </p:spTree>
    <p:extLst>
      <p:ext uri="{BB962C8B-B14F-4D97-AF65-F5344CB8AC3E}">
        <p14:creationId xmlns:p14="http://schemas.microsoft.com/office/powerpoint/2010/main" val="2282907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9A8055BEA1514A885703BB5A8C7AA8" ma:contentTypeVersion="2" ma:contentTypeDescription="Create a new document." ma:contentTypeScope="" ma:versionID="6a18fcafe778c297497993c3d8f15cba">
  <xsd:schema xmlns:xsd="http://www.w3.org/2001/XMLSchema" xmlns:xs="http://www.w3.org/2001/XMLSchema" xmlns:p="http://schemas.microsoft.com/office/2006/metadata/properties" xmlns:ns2="6daec1cb-cc31-4dc0-aa94-ddc5a493ba7d" targetNamespace="http://schemas.microsoft.com/office/2006/metadata/properties" ma:root="true" ma:fieldsID="2c05c2251d6886ec2ebc5c7c72c84fcb" ns2:_="">
    <xsd:import namespace="6daec1cb-cc31-4dc0-aa94-ddc5a493ba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ec1cb-cc31-4dc0-aa94-ddc5a493ba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D21F21-4536-4670-9B7E-3C97EB51B81E}">
  <ds:schemaRefs>
    <ds:schemaRef ds:uri="http://schemas.microsoft.com/sharepoint/v3/contenttype/forms"/>
  </ds:schemaRefs>
</ds:datastoreItem>
</file>

<file path=customXml/itemProps2.xml><?xml version="1.0" encoding="utf-8"?>
<ds:datastoreItem xmlns:ds="http://schemas.openxmlformats.org/officeDocument/2006/customXml" ds:itemID="{E6E4665C-A81C-4D3B-9922-516DF14A3C6F}">
  <ds:schemaRefs>
    <ds:schemaRef ds:uri="6daec1cb-cc31-4dc0-aa94-ddc5a493ba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706A2F-C5C0-4079-AB3F-F2844EEAD1E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1929</Words>
  <Application>Microsoft Office PowerPoint</Application>
  <PresentationFormat>Widescreen</PresentationFormat>
  <Paragraphs>192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Severstal Steel Defect Detection</vt:lpstr>
      <vt:lpstr>Transfer learning methodology (Dec 1 - 7) </vt:lpstr>
      <vt:lpstr>Transfer learning con't (Dec 9 – Dec 16) </vt:lpstr>
      <vt:lpstr>Transfer learning con't (Dec 9 – Dec 16) </vt:lpstr>
      <vt:lpstr>Transfer learning con't (Dec 16 – Dec 23) </vt:lpstr>
      <vt:lpstr>Transfer learning con't (Dec 23 – Jan 4) </vt:lpstr>
      <vt:lpstr>Methodology 2 (Not completed) </vt:lpstr>
      <vt:lpstr>Appendix – quantifying image similarity</vt:lpstr>
      <vt:lpstr>Visualizing similar class 0 images</vt:lpstr>
      <vt:lpstr>Appendix – alternative transfer learning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Val Bauman</cp:lastModifiedBy>
  <cp:revision>709</cp:revision>
  <dcterms:created xsi:type="dcterms:W3CDTF">2021-12-09T17:13:41Z</dcterms:created>
  <dcterms:modified xsi:type="dcterms:W3CDTF">2022-01-28T14:30:30Z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0x010100EB9A8055BEA1514A885703BB5A8C7AA8</vt:lpwstr>
  </property>
  <property fmtid="{D5CDD505-2E9C-101B-9397-08002B2CF9AE}" pid="3" name="MSIP_Label_5fae8262-b78e-4366-8929-a5d6aac95320_Enabled">
    <vt:lpwstr>true</vt:lpwstr>
  </property>
  <property fmtid="{D5CDD505-2E9C-101B-9397-08002B2CF9AE}" pid="4" name="MSIP_Label_5fae8262-b78e-4366-8929-a5d6aac95320_SetDate">
    <vt:lpwstr>2021-12-09T17:13:50Z</vt:lpwstr>
  </property>
  <property fmtid="{D5CDD505-2E9C-101B-9397-08002B2CF9AE}" pid="5" name="MSIP_Label_5fae8262-b78e-4366-8929-a5d6aac95320_Method">
    <vt:lpwstr>Standard</vt:lpwstr>
  </property>
  <property fmtid="{D5CDD505-2E9C-101B-9397-08002B2CF9AE}" pid="6" name="MSIP_Label_5fae8262-b78e-4366-8929-a5d6aac95320_Name">
    <vt:lpwstr>5fae8262-b78e-4366-8929-a5d6aac95320</vt:lpwstr>
  </property>
  <property fmtid="{D5CDD505-2E9C-101B-9397-08002B2CF9AE}" pid="7" name="MSIP_Label_5fae8262-b78e-4366-8929-a5d6aac95320_SiteId">
    <vt:lpwstr>cf36141c-ddd7-45a7-b073-111f66d0b30c</vt:lpwstr>
  </property>
  <property fmtid="{D5CDD505-2E9C-101B-9397-08002B2CF9AE}" pid="8" name="MSIP_Label_5fae8262-b78e-4366-8929-a5d6aac95320_ActionId">
    <vt:lpwstr>5cb31533-69bf-463f-b70d-614d1bd35fdc</vt:lpwstr>
  </property>
  <property fmtid="{D5CDD505-2E9C-101B-9397-08002B2CF9AE}" pid="9" name="MSIP_Label_5fae8262-b78e-4366-8929-a5d6aac95320_ContentBits">
    <vt:lpwstr>0</vt:lpwstr>
  </property>
</Properties>
</file>