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2CBC-7433-46EA-98BF-AC058461B4A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98C7-C6B1-4E8F-AD4B-DD45FF021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7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2CBC-7433-46EA-98BF-AC058461B4A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98C7-C6B1-4E8F-AD4B-DD45FF021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4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2CBC-7433-46EA-98BF-AC058461B4A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98C7-C6B1-4E8F-AD4B-DD45FF021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53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2CBC-7433-46EA-98BF-AC058461B4A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98C7-C6B1-4E8F-AD4B-DD45FF021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2CBC-7433-46EA-98BF-AC058461B4A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98C7-C6B1-4E8F-AD4B-DD45FF021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2CBC-7433-46EA-98BF-AC058461B4A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98C7-C6B1-4E8F-AD4B-DD45FF021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96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2CBC-7433-46EA-98BF-AC058461B4A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98C7-C6B1-4E8F-AD4B-DD45FF021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10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2CBC-7433-46EA-98BF-AC058461B4A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98C7-C6B1-4E8F-AD4B-DD45FF021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42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2CBC-7433-46EA-98BF-AC058461B4A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98C7-C6B1-4E8F-AD4B-DD45FF021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63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2CBC-7433-46EA-98BF-AC058461B4A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98C7-C6B1-4E8F-AD4B-DD45FF021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85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2CBC-7433-46EA-98BF-AC058461B4A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98C7-C6B1-4E8F-AD4B-DD45FF021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2CBC-7433-46EA-98BF-AC058461B4A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698C7-C6B1-4E8F-AD4B-DD45FF021C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9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Скругленный прямоугольник 57"/>
          <p:cNvSpPr/>
          <p:nvPr/>
        </p:nvSpPr>
        <p:spPr>
          <a:xfrm>
            <a:off x="126096" y="77934"/>
            <a:ext cx="11835441" cy="13484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126097" y="1489237"/>
            <a:ext cx="11835441" cy="17915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138022" y="3340160"/>
            <a:ext cx="11835441" cy="17915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126095" y="5201542"/>
            <a:ext cx="11835441" cy="15599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VIEW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09622" y="3694555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Model/Repository/</a:t>
            </a:r>
            <a:r>
              <a:rPr lang="en-US" sz="1000" dirty="0" err="1" smtClean="0"/>
              <a:t>User.php</a:t>
            </a:r>
            <a:endParaRPr lang="ru-RU" sz="10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09622" y="4443318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Model/Entity/</a:t>
            </a:r>
            <a:r>
              <a:rPr lang="en-US" sz="1000" dirty="0" err="1" smtClean="0"/>
              <a:t>User.php</a:t>
            </a:r>
            <a:endParaRPr lang="ru-RU" sz="10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09622" y="1849637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Service/User/</a:t>
            </a:r>
            <a:r>
              <a:rPr lang="en-US" sz="1000" dirty="0" err="1" smtClean="0"/>
              <a:t>Security.php</a:t>
            </a:r>
            <a:endParaRPr lang="ru-RU" sz="10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144505" y="4443318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Model/Entity/</a:t>
            </a:r>
            <a:r>
              <a:rPr lang="en-US" sz="1000" dirty="0" err="1" smtClean="0"/>
              <a:t>User.php</a:t>
            </a:r>
            <a:endParaRPr lang="ru-RU" sz="1000" dirty="0"/>
          </a:p>
        </p:txBody>
      </p:sp>
      <p:cxnSp>
        <p:nvCxnSpPr>
          <p:cNvPr id="14" name="Прямая со стрелкой 13"/>
          <p:cNvCxnSpPr>
            <a:stCxn id="6" idx="2"/>
            <a:endCxn id="4" idx="0"/>
          </p:cNvCxnSpPr>
          <p:nvPr/>
        </p:nvCxnSpPr>
        <p:spPr>
          <a:xfrm>
            <a:off x="1799622" y="2389637"/>
            <a:ext cx="0" cy="130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2"/>
            <a:endCxn id="5" idx="0"/>
          </p:cNvCxnSpPr>
          <p:nvPr/>
        </p:nvCxnSpPr>
        <p:spPr>
          <a:xfrm>
            <a:off x="1799622" y="4234555"/>
            <a:ext cx="0" cy="20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3"/>
            <a:endCxn id="7" idx="1"/>
          </p:cNvCxnSpPr>
          <p:nvPr/>
        </p:nvCxnSpPr>
        <p:spPr>
          <a:xfrm>
            <a:off x="2789622" y="4713318"/>
            <a:ext cx="354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3144505" y="488485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Controller/</a:t>
            </a:r>
            <a:r>
              <a:rPr lang="en-US" sz="1000" dirty="0" err="1" smtClean="0"/>
              <a:t>OrderController.php</a:t>
            </a:r>
            <a:endParaRPr lang="ru-RU" sz="10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809622" y="488485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Controller/</a:t>
            </a:r>
            <a:r>
              <a:rPr lang="en-US" sz="1000" dirty="0" err="1" smtClean="0"/>
              <a:t>UserController.php</a:t>
            </a:r>
            <a:endParaRPr lang="ru-RU" sz="10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380882" y="1849637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Service/Order/</a:t>
            </a:r>
            <a:r>
              <a:rPr lang="en-US" sz="1000" dirty="0" err="1" smtClean="0"/>
              <a:t>Basket.php</a:t>
            </a:r>
            <a:endParaRPr lang="ru-RU" sz="1000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9135373" y="488485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Controller/</a:t>
            </a:r>
            <a:r>
              <a:rPr lang="en-US" sz="1000" dirty="0" err="1" smtClean="0"/>
              <a:t>MainController.php</a:t>
            </a:r>
            <a:endParaRPr lang="ru-RU" sz="1000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9718992" y="5579760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View/main/</a:t>
            </a:r>
            <a:r>
              <a:rPr lang="en-US" sz="1000" dirty="0" err="1" smtClean="0"/>
              <a:t>index.html.php</a:t>
            </a:r>
            <a:endParaRPr lang="ru-RU" sz="1000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7713427" y="6115124"/>
            <a:ext cx="1980000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View/</a:t>
            </a:r>
            <a:r>
              <a:rPr lang="en-US" sz="1000" dirty="0" err="1" smtClean="0"/>
              <a:t>main_template.html.php</a:t>
            </a:r>
            <a:endParaRPr lang="ru-RU" sz="1000" dirty="0"/>
          </a:p>
        </p:txBody>
      </p:sp>
      <p:cxnSp>
        <p:nvCxnSpPr>
          <p:cNvPr id="46" name="Соединительная линия уступом 45"/>
          <p:cNvCxnSpPr>
            <a:stCxn id="43" idx="3"/>
            <a:endCxn id="44" idx="0"/>
          </p:cNvCxnSpPr>
          <p:nvPr/>
        </p:nvCxnSpPr>
        <p:spPr>
          <a:xfrm flipH="1">
            <a:off x="10708992" y="758485"/>
            <a:ext cx="406381" cy="4821275"/>
          </a:xfrm>
          <a:prstGeom prst="bentConnector4">
            <a:avLst>
              <a:gd name="adj1" fmla="val -56253"/>
              <a:gd name="adj2" fmla="val 528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44" idx="2"/>
            <a:endCxn id="45" idx="3"/>
          </p:cNvCxnSpPr>
          <p:nvPr/>
        </p:nvCxnSpPr>
        <p:spPr>
          <a:xfrm rot="5400000">
            <a:off x="10068528" y="5744660"/>
            <a:ext cx="265364" cy="1015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Скругленный прямоугольник 58"/>
          <p:cNvSpPr/>
          <p:nvPr/>
        </p:nvSpPr>
        <p:spPr>
          <a:xfrm>
            <a:off x="6139939" y="482148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Controller/</a:t>
            </a:r>
            <a:r>
              <a:rPr lang="en-US" sz="1000" dirty="0" err="1" smtClean="0"/>
              <a:t>ProductController.php</a:t>
            </a:r>
            <a:endParaRPr lang="ru-RU" sz="1000" dirty="0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7476449" y="5388333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View/product/</a:t>
            </a:r>
            <a:r>
              <a:rPr lang="en-US" sz="1000" dirty="0" err="1" smtClean="0"/>
              <a:t>info.html.php</a:t>
            </a:r>
            <a:endParaRPr lang="ru-RU" sz="1000" dirty="0"/>
          </a:p>
        </p:txBody>
      </p:sp>
      <p:cxnSp>
        <p:nvCxnSpPr>
          <p:cNvPr id="61" name="Соединительная линия уступом 60"/>
          <p:cNvCxnSpPr>
            <a:stCxn id="59" idx="0"/>
            <a:endCxn id="60" idx="0"/>
          </p:cNvCxnSpPr>
          <p:nvPr/>
        </p:nvCxnSpPr>
        <p:spPr>
          <a:xfrm rot="16200000" flipH="1">
            <a:off x="5345101" y="2266985"/>
            <a:ext cx="4906185" cy="1336510"/>
          </a:xfrm>
          <a:prstGeom prst="bentConnector3">
            <a:avLst>
              <a:gd name="adj1" fmla="val -53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60" idx="2"/>
            <a:endCxn id="45" idx="0"/>
          </p:cNvCxnSpPr>
          <p:nvPr/>
        </p:nvCxnSpPr>
        <p:spPr>
          <a:xfrm rot="16200000" flipH="1">
            <a:off x="8491543" y="5903239"/>
            <a:ext cx="186791" cy="236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Скругленный прямоугольник 67"/>
          <p:cNvSpPr/>
          <p:nvPr/>
        </p:nvSpPr>
        <p:spPr>
          <a:xfrm>
            <a:off x="5338102" y="5397417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View/product/</a:t>
            </a:r>
            <a:r>
              <a:rPr lang="en-US" sz="1000" dirty="0" err="1" smtClean="0"/>
              <a:t>list.html.php</a:t>
            </a:r>
            <a:endParaRPr lang="ru-RU" sz="1000" dirty="0"/>
          </a:p>
        </p:txBody>
      </p:sp>
      <p:cxnSp>
        <p:nvCxnSpPr>
          <p:cNvPr id="71" name="Соединительная линия уступом 70"/>
          <p:cNvCxnSpPr>
            <a:stCxn id="68" idx="2"/>
            <a:endCxn id="45" idx="0"/>
          </p:cNvCxnSpPr>
          <p:nvPr/>
        </p:nvCxnSpPr>
        <p:spPr>
          <a:xfrm rot="16200000" flipH="1">
            <a:off x="7426911" y="4838607"/>
            <a:ext cx="177707" cy="23753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9" idx="0"/>
            <a:endCxn id="68" idx="0"/>
          </p:cNvCxnSpPr>
          <p:nvPr/>
        </p:nvCxnSpPr>
        <p:spPr>
          <a:xfrm rot="16200000" flipH="1" flipV="1">
            <a:off x="4271386" y="2538863"/>
            <a:ext cx="4915269" cy="801837"/>
          </a:xfrm>
          <a:prstGeom prst="bentConnector5">
            <a:avLst>
              <a:gd name="adj1" fmla="val -5529"/>
              <a:gd name="adj2" fmla="val -151976"/>
              <a:gd name="adj3" fmla="val 9726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Скругленный прямоугольник 84"/>
          <p:cNvSpPr/>
          <p:nvPr/>
        </p:nvSpPr>
        <p:spPr>
          <a:xfrm>
            <a:off x="7828678" y="1877760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Service/Product/</a:t>
            </a:r>
            <a:r>
              <a:rPr lang="en-US" sz="1000" dirty="0" err="1" smtClean="0"/>
              <a:t>Product.php</a:t>
            </a:r>
            <a:endParaRPr lang="ru-RU" sz="1000" dirty="0"/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6152237" y="3735846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Model/Repository/</a:t>
            </a:r>
            <a:r>
              <a:rPr lang="en-US" sz="1000" dirty="0" err="1" smtClean="0"/>
              <a:t>Product.php</a:t>
            </a:r>
            <a:endParaRPr lang="ru-RU" sz="1000" dirty="0"/>
          </a:p>
        </p:txBody>
      </p:sp>
      <p:sp>
        <p:nvSpPr>
          <p:cNvPr id="87" name="Скругленный прямоугольник 86"/>
          <p:cNvSpPr/>
          <p:nvPr/>
        </p:nvSpPr>
        <p:spPr>
          <a:xfrm>
            <a:off x="6136908" y="4459435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Model/Entity/</a:t>
            </a:r>
            <a:r>
              <a:rPr lang="en-US" sz="1000" dirty="0" err="1" smtClean="0"/>
              <a:t>Product.php</a:t>
            </a:r>
            <a:endParaRPr lang="ru-RU" sz="1000" dirty="0"/>
          </a:p>
        </p:txBody>
      </p:sp>
      <p:cxnSp>
        <p:nvCxnSpPr>
          <p:cNvPr id="88" name="Соединительная линия уступом 87"/>
          <p:cNvCxnSpPr>
            <a:stCxn id="59" idx="2"/>
            <a:endCxn id="85" idx="0"/>
          </p:cNvCxnSpPr>
          <p:nvPr/>
        </p:nvCxnSpPr>
        <p:spPr>
          <a:xfrm rot="16200000" flipH="1">
            <a:off x="7546502" y="605584"/>
            <a:ext cx="855612" cy="1688739"/>
          </a:xfrm>
          <a:prstGeom prst="bentConnector3">
            <a:avLst>
              <a:gd name="adj1" fmla="val 75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85" idx="3"/>
            <a:endCxn id="86" idx="0"/>
          </p:cNvCxnSpPr>
          <p:nvPr/>
        </p:nvCxnSpPr>
        <p:spPr>
          <a:xfrm flipH="1">
            <a:off x="7142237" y="2147760"/>
            <a:ext cx="2666441" cy="1588086"/>
          </a:xfrm>
          <a:prstGeom prst="bentConnector4">
            <a:avLst>
              <a:gd name="adj1" fmla="val -8573"/>
              <a:gd name="adj2" fmla="val 85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86" idx="3"/>
            <a:endCxn id="87" idx="3"/>
          </p:cNvCxnSpPr>
          <p:nvPr/>
        </p:nvCxnSpPr>
        <p:spPr>
          <a:xfrm flipH="1">
            <a:off x="8116908" y="4005846"/>
            <a:ext cx="15329" cy="723589"/>
          </a:xfrm>
          <a:prstGeom prst="bentConnector3">
            <a:avLst>
              <a:gd name="adj1" fmla="val -1491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Скругленный прямоугольник 99"/>
          <p:cNvSpPr/>
          <p:nvPr/>
        </p:nvSpPr>
        <p:spPr>
          <a:xfrm>
            <a:off x="2004972" y="2628639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Service/Billing/</a:t>
            </a:r>
            <a:r>
              <a:rPr lang="en-US" sz="1000" dirty="0" err="1" smtClean="0"/>
              <a:t>BankTransfer.php</a:t>
            </a:r>
            <a:endParaRPr lang="en-US" sz="1000" dirty="0" smtClean="0"/>
          </a:p>
          <a:p>
            <a:pPr algn="ctr"/>
            <a:r>
              <a:rPr lang="en-US" sz="1000" dirty="0" smtClean="0"/>
              <a:t>Service/Billing/</a:t>
            </a:r>
            <a:r>
              <a:rPr lang="en-US" sz="1000" dirty="0" err="1" smtClean="0"/>
              <a:t>Card.php</a:t>
            </a:r>
            <a:endParaRPr lang="ru-RU" sz="1000" dirty="0"/>
          </a:p>
        </p:txBody>
      </p:sp>
      <p:sp>
        <p:nvSpPr>
          <p:cNvPr id="101" name="Скругленный прямоугольник 100"/>
          <p:cNvSpPr/>
          <p:nvPr/>
        </p:nvSpPr>
        <p:spPr>
          <a:xfrm>
            <a:off x="4072416" y="2628639"/>
            <a:ext cx="2055223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Service/Communication/</a:t>
            </a:r>
            <a:r>
              <a:rPr lang="en-US" sz="1000" dirty="0" err="1" smtClean="0"/>
              <a:t>Sms.php</a:t>
            </a:r>
            <a:endParaRPr lang="en-US" sz="1000" dirty="0" smtClean="0"/>
          </a:p>
          <a:p>
            <a:pPr algn="ctr"/>
            <a:r>
              <a:rPr lang="en-US" sz="1000" dirty="0" smtClean="0"/>
              <a:t>Service/Communication/</a:t>
            </a:r>
            <a:r>
              <a:rPr lang="en-US" sz="1000" dirty="0" err="1" smtClean="0"/>
              <a:t>Email.php</a:t>
            </a:r>
            <a:endParaRPr lang="ru-RU" sz="1000" dirty="0"/>
          </a:p>
        </p:txBody>
      </p:sp>
      <p:sp>
        <p:nvSpPr>
          <p:cNvPr id="102" name="Скругленный прямоугольник 101"/>
          <p:cNvSpPr/>
          <p:nvPr/>
        </p:nvSpPr>
        <p:spPr>
          <a:xfrm>
            <a:off x="6215083" y="2636209"/>
            <a:ext cx="2054786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Service/Discount/</a:t>
            </a:r>
            <a:r>
              <a:rPr lang="en-US" sz="1000" dirty="0" err="1" smtClean="0"/>
              <a:t>NullObject.php</a:t>
            </a:r>
            <a:endParaRPr lang="en-US" sz="1000" dirty="0" smtClean="0"/>
          </a:p>
          <a:p>
            <a:pPr algn="ctr"/>
            <a:r>
              <a:rPr lang="en-US" sz="1000" dirty="0" smtClean="0"/>
              <a:t>Service/Discount/</a:t>
            </a:r>
            <a:r>
              <a:rPr lang="en-US" sz="1000" dirty="0" err="1" smtClean="0"/>
              <a:t>PromoCode.php</a:t>
            </a:r>
            <a:endParaRPr lang="en-US" sz="1000" dirty="0"/>
          </a:p>
          <a:p>
            <a:pPr algn="ctr"/>
            <a:r>
              <a:rPr lang="en-US" sz="1000" dirty="0" smtClean="0"/>
              <a:t>Service/Discount/</a:t>
            </a:r>
            <a:r>
              <a:rPr lang="en-US" sz="1000" dirty="0" err="1" smtClean="0"/>
              <a:t>VipDiscount.php</a:t>
            </a:r>
            <a:endParaRPr lang="en-US" sz="1000" dirty="0"/>
          </a:p>
        </p:txBody>
      </p:sp>
      <p:cxnSp>
        <p:nvCxnSpPr>
          <p:cNvPr id="110" name="Соединительная линия уступом 109"/>
          <p:cNvCxnSpPr>
            <a:stCxn id="31" idx="2"/>
            <a:endCxn id="100" idx="0"/>
          </p:cNvCxnSpPr>
          <p:nvPr/>
        </p:nvCxnSpPr>
        <p:spPr>
          <a:xfrm rot="5400000">
            <a:off x="3563426" y="1821183"/>
            <a:ext cx="239002" cy="13759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31" idx="2"/>
            <a:endCxn id="101" idx="0"/>
          </p:cNvCxnSpPr>
          <p:nvPr/>
        </p:nvCxnSpPr>
        <p:spPr>
          <a:xfrm rot="16200000" flipH="1">
            <a:off x="4615954" y="2144565"/>
            <a:ext cx="239002" cy="729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31" idx="2"/>
            <a:endCxn id="102" idx="0"/>
          </p:cNvCxnSpPr>
          <p:nvPr/>
        </p:nvCxnSpPr>
        <p:spPr>
          <a:xfrm rot="16200000" flipH="1">
            <a:off x="5683393" y="1077126"/>
            <a:ext cx="246572" cy="2871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Скругленный прямоугольник 122"/>
          <p:cNvSpPr/>
          <p:nvPr/>
        </p:nvSpPr>
        <p:spPr>
          <a:xfrm>
            <a:off x="3082416" y="6115034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View/order/</a:t>
            </a:r>
            <a:r>
              <a:rPr lang="en-US" sz="1000" dirty="0" err="1" smtClean="0"/>
              <a:t>info.html.php</a:t>
            </a:r>
            <a:endParaRPr lang="ru-RU" sz="1000" dirty="0"/>
          </a:p>
        </p:txBody>
      </p:sp>
      <p:sp>
        <p:nvSpPr>
          <p:cNvPr id="124" name="Скругленный прямоугольник 123"/>
          <p:cNvSpPr/>
          <p:nvPr/>
        </p:nvSpPr>
        <p:spPr>
          <a:xfrm>
            <a:off x="3023640" y="5397415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View/order/</a:t>
            </a:r>
            <a:r>
              <a:rPr lang="en-US" sz="1000" dirty="0" err="1" smtClean="0"/>
              <a:t>checkout.html.php</a:t>
            </a:r>
            <a:endParaRPr lang="ru-RU" sz="1000" dirty="0"/>
          </a:p>
        </p:txBody>
      </p:sp>
      <p:sp>
        <p:nvSpPr>
          <p:cNvPr id="125" name="Скругленный прямоугольник 124"/>
          <p:cNvSpPr/>
          <p:nvPr/>
        </p:nvSpPr>
        <p:spPr>
          <a:xfrm>
            <a:off x="826730" y="6119760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View/user/</a:t>
            </a:r>
            <a:r>
              <a:rPr lang="en-US" sz="1000" dirty="0" err="1" smtClean="0"/>
              <a:t>authentication_success.html.php</a:t>
            </a:r>
            <a:endParaRPr lang="ru-RU" sz="1000" dirty="0"/>
          </a:p>
        </p:txBody>
      </p:sp>
      <p:sp>
        <p:nvSpPr>
          <p:cNvPr id="126" name="Скругленный прямоугольник 125"/>
          <p:cNvSpPr/>
          <p:nvPr/>
        </p:nvSpPr>
        <p:spPr>
          <a:xfrm>
            <a:off x="838278" y="5414323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View/user/</a:t>
            </a:r>
            <a:r>
              <a:rPr lang="en-US" sz="1000" dirty="0" err="1" smtClean="0"/>
              <a:t>authentication.html.php</a:t>
            </a:r>
            <a:endParaRPr lang="ru-RU" sz="1000" dirty="0"/>
          </a:p>
        </p:txBody>
      </p:sp>
      <p:sp>
        <p:nvSpPr>
          <p:cNvPr id="127" name="Скругленный прямоугольник 126"/>
          <p:cNvSpPr/>
          <p:nvPr/>
        </p:nvSpPr>
        <p:spPr>
          <a:xfrm>
            <a:off x="5338101" y="6112502"/>
            <a:ext cx="198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error404.html.php</a:t>
            </a:r>
            <a:endParaRPr lang="ru-RU" sz="1000" dirty="0"/>
          </a:p>
        </p:txBody>
      </p:sp>
      <p:cxnSp>
        <p:nvCxnSpPr>
          <p:cNvPr id="143" name="Соединительная линия уступом 142"/>
          <p:cNvCxnSpPr>
            <a:stCxn id="24" idx="0"/>
            <a:endCxn id="126" idx="1"/>
          </p:cNvCxnSpPr>
          <p:nvPr/>
        </p:nvCxnSpPr>
        <p:spPr>
          <a:xfrm rot="16200000" flipH="1" flipV="1">
            <a:off x="-1278969" y="2605732"/>
            <a:ext cx="5195838" cy="961344"/>
          </a:xfrm>
          <a:prstGeom prst="bentConnector4">
            <a:avLst>
              <a:gd name="adj1" fmla="val -4400"/>
              <a:gd name="adj2" fmla="val 12676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145"/>
          <p:cNvCxnSpPr/>
          <p:nvPr/>
        </p:nvCxnSpPr>
        <p:spPr>
          <a:xfrm rot="16200000" flipH="1" flipV="1">
            <a:off x="-1654571" y="2952676"/>
            <a:ext cx="5901275" cy="972892"/>
          </a:xfrm>
          <a:prstGeom prst="bentConnector4">
            <a:avLst>
              <a:gd name="adj1" fmla="val -3874"/>
              <a:gd name="adj2" fmla="val 12525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48"/>
          <p:cNvCxnSpPr>
            <a:stCxn id="59" idx="0"/>
            <a:endCxn id="127" idx="1"/>
          </p:cNvCxnSpPr>
          <p:nvPr/>
        </p:nvCxnSpPr>
        <p:spPr>
          <a:xfrm rot="16200000" flipH="1" flipV="1">
            <a:off x="3283843" y="2536406"/>
            <a:ext cx="5900354" cy="1791838"/>
          </a:xfrm>
          <a:prstGeom prst="bentConnector4">
            <a:avLst>
              <a:gd name="adj1" fmla="val -4605"/>
              <a:gd name="adj2" fmla="val 10986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127" idx="3"/>
            <a:endCxn id="45" idx="1"/>
          </p:cNvCxnSpPr>
          <p:nvPr/>
        </p:nvCxnSpPr>
        <p:spPr>
          <a:xfrm>
            <a:off x="7318101" y="6382502"/>
            <a:ext cx="395326" cy="2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Соединительная линия уступом 161"/>
          <p:cNvCxnSpPr>
            <a:stCxn id="125" idx="0"/>
            <a:endCxn id="45" idx="0"/>
          </p:cNvCxnSpPr>
          <p:nvPr/>
        </p:nvCxnSpPr>
        <p:spPr>
          <a:xfrm rot="5400000" flipH="1" flipV="1">
            <a:off x="5257760" y="2674094"/>
            <a:ext cx="4636" cy="6886697"/>
          </a:xfrm>
          <a:prstGeom prst="bentConnector3">
            <a:avLst>
              <a:gd name="adj1" fmla="val 186766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>
            <a:stCxn id="126" idx="2"/>
            <a:endCxn id="45" idx="0"/>
          </p:cNvCxnSpPr>
          <p:nvPr/>
        </p:nvCxnSpPr>
        <p:spPr>
          <a:xfrm rot="16200000" flipH="1">
            <a:off x="5185452" y="2597148"/>
            <a:ext cx="160801" cy="68751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23" idx="0"/>
            <a:endCxn id="124" idx="1"/>
          </p:cNvCxnSpPr>
          <p:nvPr/>
        </p:nvCxnSpPr>
        <p:spPr>
          <a:xfrm rot="16200000" flipH="1" flipV="1">
            <a:off x="989608" y="2522517"/>
            <a:ext cx="5178930" cy="1110865"/>
          </a:xfrm>
          <a:prstGeom prst="bentConnector4">
            <a:avLst>
              <a:gd name="adj1" fmla="val -4414"/>
              <a:gd name="adj2" fmla="val 1128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172"/>
          <p:cNvCxnSpPr>
            <a:stCxn id="23" idx="0"/>
            <a:endCxn id="123" idx="1"/>
          </p:cNvCxnSpPr>
          <p:nvPr/>
        </p:nvCxnSpPr>
        <p:spPr>
          <a:xfrm rot="16200000" flipH="1" flipV="1">
            <a:off x="660186" y="2910714"/>
            <a:ext cx="5896549" cy="1052089"/>
          </a:xfrm>
          <a:prstGeom prst="bentConnector4">
            <a:avLst>
              <a:gd name="adj1" fmla="val -3877"/>
              <a:gd name="adj2" fmla="val 1192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stCxn id="124" idx="2"/>
            <a:endCxn id="45" idx="0"/>
          </p:cNvCxnSpPr>
          <p:nvPr/>
        </p:nvCxnSpPr>
        <p:spPr>
          <a:xfrm rot="16200000" flipH="1">
            <a:off x="6269679" y="3681375"/>
            <a:ext cx="177709" cy="468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123" idx="0"/>
            <a:endCxn id="45" idx="0"/>
          </p:cNvCxnSpPr>
          <p:nvPr/>
        </p:nvCxnSpPr>
        <p:spPr>
          <a:xfrm rot="16200000" flipH="1">
            <a:off x="6387876" y="3799574"/>
            <a:ext cx="90" cy="4631011"/>
          </a:xfrm>
          <a:prstGeom prst="bentConnector3">
            <a:avLst>
              <a:gd name="adj1" fmla="val -814722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endCxn id="6" idx="0"/>
          </p:cNvCxnSpPr>
          <p:nvPr/>
        </p:nvCxnSpPr>
        <p:spPr>
          <a:xfrm>
            <a:off x="1799622" y="1022147"/>
            <a:ext cx="0" cy="827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Соединительная линия уступом 197"/>
          <p:cNvCxnSpPr>
            <a:stCxn id="6" idx="0"/>
            <a:endCxn id="23" idx="2"/>
          </p:cNvCxnSpPr>
          <p:nvPr/>
        </p:nvCxnSpPr>
        <p:spPr>
          <a:xfrm rot="5400000" flipH="1" flipV="1">
            <a:off x="2556487" y="271620"/>
            <a:ext cx="821152" cy="2334883"/>
          </a:xfrm>
          <a:prstGeom prst="bentConnector3">
            <a:avLst>
              <a:gd name="adj1" fmla="val 247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202"/>
          <p:cNvCxnSpPr>
            <a:stCxn id="31" idx="0"/>
            <a:endCxn id="23" idx="2"/>
          </p:cNvCxnSpPr>
          <p:nvPr/>
        </p:nvCxnSpPr>
        <p:spPr>
          <a:xfrm rot="16200000" flipV="1">
            <a:off x="3842118" y="1320872"/>
            <a:ext cx="821152" cy="236377"/>
          </a:xfrm>
          <a:prstGeom prst="bentConnector3">
            <a:avLst>
              <a:gd name="adj1" fmla="val 247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1" idx="3"/>
            <a:endCxn id="59" idx="1"/>
          </p:cNvCxnSpPr>
          <p:nvPr/>
        </p:nvCxnSpPr>
        <p:spPr>
          <a:xfrm flipV="1">
            <a:off x="5360882" y="752148"/>
            <a:ext cx="779057" cy="1367489"/>
          </a:xfrm>
          <a:prstGeom prst="bentConnector3">
            <a:avLst>
              <a:gd name="adj1" fmla="val 278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24" idx="0"/>
            <a:endCxn id="44" idx="3"/>
          </p:cNvCxnSpPr>
          <p:nvPr/>
        </p:nvCxnSpPr>
        <p:spPr>
          <a:xfrm rot="16200000" flipH="1">
            <a:off x="4068669" y="-1780563"/>
            <a:ext cx="5361275" cy="9899370"/>
          </a:xfrm>
          <a:prstGeom prst="bentConnector4">
            <a:avLst>
              <a:gd name="adj1" fmla="val -4264"/>
              <a:gd name="adj2" fmla="val 10230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81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32</Words>
  <Application>Microsoft Office PowerPoint</Application>
  <PresentationFormat>Широкоэкранный</PresentationFormat>
  <Paragraphs>41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Vasiliy Dementiev</dc:creator>
  <cp:lastModifiedBy>Vasiliy Dementiev</cp:lastModifiedBy>
  <cp:revision>24</cp:revision>
  <dcterms:created xsi:type="dcterms:W3CDTF">2022-09-21T11:45:37Z</dcterms:created>
  <dcterms:modified xsi:type="dcterms:W3CDTF">2022-09-22T09:35:28Z</dcterms:modified>
</cp:coreProperties>
</file>