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9" r:id="rId3"/>
    <p:sldId id="258" r:id="rId4"/>
    <p:sldId id="274" r:id="rId5"/>
    <p:sldId id="264" r:id="rId6"/>
    <p:sldId id="260" r:id="rId7"/>
    <p:sldId id="272" r:id="rId8"/>
    <p:sldId id="293" r:id="rId9"/>
    <p:sldId id="290" r:id="rId10"/>
  </p:sldIdLst>
  <p:sldSz cx="9144000" cy="5143500" type="screen16x9"/>
  <p:notesSz cx="6858000" cy="9144000"/>
  <p:embeddedFontLst>
    <p:embeddedFont>
      <p:font typeface="Francois One" panose="020B0604020202020204" charset="0"/>
      <p:regular r:id="rId12"/>
    </p:embeddedFont>
    <p:embeddedFont>
      <p:font typeface="Josefin Slab" pitchFamily="2" charset="0"/>
      <p:regular r:id="rId13"/>
      <p:bold r:id="rId14"/>
      <p:italic r:id="rId15"/>
      <p:boldItalic r:id="rId16"/>
    </p:embeddedFont>
    <p:embeddedFont>
      <p:font typeface="Mukta" panose="020B0604020202020204" charset="0"/>
      <p:regular r:id="rId17"/>
      <p:bold r:id="rId18"/>
    </p:embeddedFont>
    <p:embeddedFont>
      <p:font typeface="PT Sans" panose="020B0503020203020204" pitchFamily="34" charset="-52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Yanone Kaffeesatz" panose="020B0604020202020204" charset="-52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0D282-3F89-4AC3-AA06-4B333DB3E70F}">
  <a:tblStyle styleId="{23E0D282-3F89-4AC3-AA06-4B333DB3E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86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936df19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936df19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936df1943_2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936df1943_2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936df1943_2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936df1943_2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cc4eba5a64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cc4eba5a64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cc4eba5a6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cc4eba5a6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cc4eba5a6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cc4eba5a6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d53212fd4a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Google Shape;3287;gd53212fd4a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c4eba5a64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c4eba5a64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66909" y="1180753"/>
            <a:ext cx="6136150" cy="399325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21868" y="1932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88959" y="3837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321870" y="4740141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535741" y="4863321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8614149" y="461651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804388"/>
            <a:ext cx="4504200" cy="27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442925"/>
            <a:ext cx="24465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/>
          <p:nvPr/>
        </p:nvSpPr>
        <p:spPr>
          <a:xfrm>
            <a:off x="3066909" y="1180753"/>
            <a:ext cx="6136150" cy="399325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713224" y="2708048"/>
            <a:ext cx="28263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713225" y="1173400"/>
            <a:ext cx="48210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ubTitle" idx="2"/>
          </p:nvPr>
        </p:nvSpPr>
        <p:spPr>
          <a:xfrm>
            <a:off x="713225" y="2126575"/>
            <a:ext cx="4821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81" name="Google Shape;481;p30"/>
          <p:cNvSpPr txBox="1"/>
          <p:nvPr/>
        </p:nvSpPr>
        <p:spPr>
          <a:xfrm>
            <a:off x="722750" y="4162425"/>
            <a:ext cx="7717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Slidesgo</a:t>
            </a:r>
            <a:r>
              <a:rPr lang="en" sz="12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Flaticon</a:t>
            </a:r>
            <a:r>
              <a:rPr lang="en" sz="12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Freepik</a:t>
            </a:r>
            <a:r>
              <a:rPr lang="en" sz="12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 and illustrations by </a:t>
            </a:r>
            <a:r>
              <a:rPr lang="en" sz="1200" b="1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rPr>
              <a:t>Storyset</a:t>
            </a:r>
            <a:endParaRPr sz="1200" b="1">
              <a:solidFill>
                <a:schemeClr val="lt2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482" name="Google Shape;482;p30"/>
          <p:cNvSpPr/>
          <p:nvPr/>
        </p:nvSpPr>
        <p:spPr>
          <a:xfrm flipH="1">
            <a:off x="169343" y="1276475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/>
          <p:nvPr/>
        </p:nvSpPr>
        <p:spPr>
          <a:xfrm flipH="1">
            <a:off x="444528" y="103222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"/>
          <p:cNvSpPr/>
          <p:nvPr/>
        </p:nvSpPr>
        <p:spPr>
          <a:xfrm flipH="1">
            <a:off x="444528" y="188947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0"/>
          <p:cNvSpPr/>
          <p:nvPr/>
        </p:nvSpPr>
        <p:spPr>
          <a:xfrm flipH="1">
            <a:off x="444534" y="259362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/>
          <p:nvPr/>
        </p:nvSpPr>
        <p:spPr>
          <a:xfrm>
            <a:off x="4152900" y="2028825"/>
            <a:ext cx="5050051" cy="3145084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336603" y="3058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159818" y="28143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159818" y="3671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478062" y="48037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478062" y="2648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955728" y="48076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478068" y="795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1"/>
          <p:cNvSpPr/>
          <p:nvPr/>
        </p:nvSpPr>
        <p:spPr>
          <a:xfrm>
            <a:off x="188703" y="1153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249462" y="5378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309644" y="724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132859" y="13379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376528" y="1490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56034" y="38525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161744" y="47635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8476744" y="5394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8901403" y="9078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8575134" y="11569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8041734" y="49114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8405019" y="48130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8598228" y="4184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1054428" y="4809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 flipH="1">
            <a:off x="8646593" y="6709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flipH="1">
            <a:off x="8921778" y="4266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 flipH="1">
            <a:off x="8872278" y="20363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flipH="1">
            <a:off x="8544959" y="14139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flipH="1">
            <a:off x="451559" y="22639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 flipH="1">
            <a:off x="202003" y="27053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 flipH="1">
            <a:off x="357693" y="31020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 flipH="1">
            <a:off x="8470993" y="2666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 flipH="1">
            <a:off x="8618909" y="35293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flipH="1">
            <a:off x="432978" y="5147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flipH="1">
            <a:off x="174984" y="7376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132859" y="480714"/>
            <a:ext cx="8771844" cy="4484161"/>
            <a:chOff x="132859" y="480714"/>
            <a:chExt cx="8771844" cy="4484161"/>
          </a:xfrm>
        </p:grpSpPr>
        <p:sp>
          <p:nvSpPr>
            <p:cNvPr id="63" name="Google Shape;63;p6"/>
            <p:cNvSpPr/>
            <p:nvPr/>
          </p:nvSpPr>
          <p:spPr>
            <a:xfrm flipH="1">
              <a:off x="8580018" y="7249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8855203" y="48071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8855203" y="13379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flipH="1">
              <a:off x="8430759" y="24700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 flipH="1">
              <a:off x="8505334" y="1490374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8727918" y="338361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>
              <a:off x="8532028" y="38525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>
              <a:off x="8727918" y="47635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>
              <a:off x="565318" y="539488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 flipH="1">
              <a:off x="132859" y="9078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565328" y="1156989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288553" y="454991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1174928" y="49114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>
              <a:off x="713243" y="48130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>
              <a:off x="512234" y="41844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flipH="1">
              <a:off x="190143" y="161581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>
              <a:off x="7827434" y="4809174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flipH="1">
            <a:off x="283643" y="9860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flipH="1">
            <a:off x="558828" y="7417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558828" y="1599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34384" y="2731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flipH="1">
            <a:off x="782084" y="4712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 flipH="1">
            <a:off x="558828" y="45994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8659259" y="5860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 flipH="1">
            <a:off x="8951393" y="1256100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4410075" y="1695450"/>
            <a:ext cx="4792947" cy="347852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020300" y="1336654"/>
            <a:ext cx="30438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1020300" y="800125"/>
            <a:ext cx="30438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/>
          <p:nvPr/>
        </p:nvSpPr>
        <p:spPr>
          <a:xfrm rot="414051">
            <a:off x="4981427" y="3742044"/>
            <a:ext cx="4543932" cy="1750891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flipH="1">
            <a:off x="344643" y="727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 flipH="1">
            <a:off x="188959" y="3837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 flipH="1">
            <a:off x="1056943" y="1933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 flipH="1">
            <a:off x="8587193" y="21638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"/>
          <p:cNvSpPr/>
          <p:nvPr/>
        </p:nvSpPr>
        <p:spPr>
          <a:xfrm flipH="1">
            <a:off x="8887778" y="26940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 flipH="1">
            <a:off x="8887784" y="17625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flipH="1">
            <a:off x="8635034" y="34273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"/>
          </p:nvPr>
        </p:nvSpPr>
        <p:spPr>
          <a:xfrm>
            <a:off x="9540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hasCustomPrompt="1"/>
          </p:nvPr>
        </p:nvSpPr>
        <p:spPr>
          <a:xfrm>
            <a:off x="1540738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2"/>
          </p:nvPr>
        </p:nvSpPr>
        <p:spPr>
          <a:xfrm>
            <a:off x="9540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3"/>
          </p:nvPr>
        </p:nvSpPr>
        <p:spPr>
          <a:xfrm>
            <a:off x="34422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4" hasCustomPrompt="1"/>
          </p:nvPr>
        </p:nvSpPr>
        <p:spPr>
          <a:xfrm>
            <a:off x="4045869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5"/>
          </p:nvPr>
        </p:nvSpPr>
        <p:spPr>
          <a:xfrm>
            <a:off x="34422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6"/>
          </p:nvPr>
        </p:nvSpPr>
        <p:spPr>
          <a:xfrm>
            <a:off x="59304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7" hasCustomPrompt="1"/>
          </p:nvPr>
        </p:nvSpPr>
        <p:spPr>
          <a:xfrm>
            <a:off x="6551012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8"/>
          </p:nvPr>
        </p:nvSpPr>
        <p:spPr>
          <a:xfrm>
            <a:off x="59304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9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8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 rot="10800000">
            <a:off x="-977450" y="-1033438"/>
            <a:ext cx="5675325" cy="3145882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4572000" y="3026487"/>
            <a:ext cx="5675325" cy="3145882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/>
          <p:nvPr/>
        </p:nvSpPr>
        <p:spPr>
          <a:xfrm flipH="1">
            <a:off x="312218" y="3270725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 flipH="1">
            <a:off x="587403" y="302647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 flipH="1">
            <a:off x="587403" y="388372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/>
          <p:nvPr/>
        </p:nvSpPr>
        <p:spPr>
          <a:xfrm flipH="1">
            <a:off x="156534" y="2762137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 flipH="1">
            <a:off x="8579918" y="1203350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flipH="1">
            <a:off x="8727828" y="237227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flipH="1">
            <a:off x="8777318" y="539500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flipH="1">
            <a:off x="8925234" y="1642412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flipH="1">
            <a:off x="8283603" y="32137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flipH="1">
            <a:off x="308334" y="4686187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title" hasCustomPrompt="1"/>
          </p:nvPr>
        </p:nvSpPr>
        <p:spPr>
          <a:xfrm>
            <a:off x="2221650" y="1293688"/>
            <a:ext cx="4700700" cy="62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" name="Google Shape;366;p22"/>
          <p:cNvSpPr txBox="1">
            <a:spLocks noGrp="1"/>
          </p:cNvSpPr>
          <p:nvPr>
            <p:ph type="body" idx="1"/>
          </p:nvPr>
        </p:nvSpPr>
        <p:spPr>
          <a:xfrm>
            <a:off x="2221650" y="1829191"/>
            <a:ext cx="47007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title" idx="2" hasCustomPrompt="1"/>
          </p:nvPr>
        </p:nvSpPr>
        <p:spPr>
          <a:xfrm>
            <a:off x="2221650" y="2870616"/>
            <a:ext cx="4700700" cy="62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8" name="Google Shape;368;p22"/>
          <p:cNvSpPr txBox="1">
            <a:spLocks noGrp="1"/>
          </p:cNvSpPr>
          <p:nvPr>
            <p:ph type="body" idx="3"/>
          </p:nvPr>
        </p:nvSpPr>
        <p:spPr>
          <a:xfrm>
            <a:off x="2221650" y="3405188"/>
            <a:ext cx="47007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5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>
            <a:spLocks noGrp="1"/>
          </p:cNvSpPr>
          <p:nvPr>
            <p:ph type="subTitle" idx="1"/>
          </p:nvPr>
        </p:nvSpPr>
        <p:spPr>
          <a:xfrm>
            <a:off x="2005050" y="3114700"/>
            <a:ext cx="51339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71" name="Google Shape;371;p23"/>
          <p:cNvSpPr txBox="1">
            <a:spLocks noGrp="1"/>
          </p:cNvSpPr>
          <p:nvPr>
            <p:ph type="title"/>
          </p:nvPr>
        </p:nvSpPr>
        <p:spPr>
          <a:xfrm>
            <a:off x="2428050" y="1434850"/>
            <a:ext cx="42879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72" name="Google Shape;372;p23"/>
          <p:cNvSpPr/>
          <p:nvPr/>
        </p:nvSpPr>
        <p:spPr>
          <a:xfrm flipH="1">
            <a:off x="-228600" y="4552950"/>
            <a:ext cx="4982487" cy="868409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4391025" y="4552950"/>
            <a:ext cx="4982487" cy="868409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48684" y="272789"/>
            <a:ext cx="8636925" cy="2745075"/>
            <a:chOff x="248684" y="272789"/>
            <a:chExt cx="8636925" cy="2745075"/>
          </a:xfrm>
        </p:grpSpPr>
        <p:sp>
          <p:nvSpPr>
            <p:cNvPr id="375" name="Google Shape;375;p23"/>
            <p:cNvSpPr/>
            <p:nvPr/>
          </p:nvSpPr>
          <p:spPr>
            <a:xfrm>
              <a:off x="1863413" y="5265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294003" y="272789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844841" y="16046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248684" y="1908124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8059384" y="123724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5624759" y="5394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8640266" y="939539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8492375" y="1553638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4466" y="29683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288272" y="370874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725366" y="356889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8729909" y="2727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/>
          <p:nvPr/>
        </p:nvSpPr>
        <p:spPr>
          <a:xfrm flipH="1">
            <a:off x="8637068" y="33166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6"/>
          <p:cNvSpPr/>
          <p:nvPr/>
        </p:nvSpPr>
        <p:spPr>
          <a:xfrm flipH="1">
            <a:off x="8912253" y="30724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 flipH="1">
            <a:off x="8912253" y="39296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 flipH="1">
            <a:off x="8481384" y="40902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flipH="1">
            <a:off x="635384" y="3837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 flipH="1">
            <a:off x="350318" y="33433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 flipH="1">
            <a:off x="498228" y="39296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713250" y="1281700"/>
            <a:ext cx="3660000" cy="3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subTitle" idx="2"/>
          </p:nvPr>
        </p:nvSpPr>
        <p:spPr>
          <a:xfrm>
            <a:off x="4756125" y="1281675"/>
            <a:ext cx="3660000" cy="3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/>
          <p:nvPr/>
        </p:nvSpPr>
        <p:spPr>
          <a:xfrm flipH="1">
            <a:off x="8503718" y="7837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 flipH="1">
            <a:off x="8778903" y="5394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3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/>
          <p:nvPr/>
        </p:nvSpPr>
        <p:spPr>
          <a:xfrm>
            <a:off x="4572000" y="2571748"/>
            <a:ext cx="4716859" cy="2648723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/>
          <p:cNvSpPr/>
          <p:nvPr/>
        </p:nvSpPr>
        <p:spPr>
          <a:xfrm flipH="1">
            <a:off x="-172619" y="3469701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/>
          <p:cNvSpPr/>
          <p:nvPr/>
        </p:nvSpPr>
        <p:spPr>
          <a:xfrm flipH="1">
            <a:off x="188393" y="13059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/>
          <p:cNvSpPr/>
          <p:nvPr/>
        </p:nvSpPr>
        <p:spPr>
          <a:xfrm flipH="1">
            <a:off x="463578" y="10617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8"/>
          <p:cNvSpPr/>
          <p:nvPr/>
        </p:nvSpPr>
        <p:spPr>
          <a:xfrm flipH="1">
            <a:off x="237278" y="31000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/>
          <p:nvPr/>
        </p:nvSpPr>
        <p:spPr>
          <a:xfrm flipH="1">
            <a:off x="134384" y="7084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 flipH="1">
            <a:off x="336309" y="34696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"/>
          <p:cNvSpPr/>
          <p:nvPr/>
        </p:nvSpPr>
        <p:spPr>
          <a:xfrm flipH="1">
            <a:off x="8608493" y="6582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8"/>
          <p:cNvSpPr/>
          <p:nvPr/>
        </p:nvSpPr>
        <p:spPr>
          <a:xfrm flipH="1">
            <a:off x="8802134" y="10086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 flipH="1">
            <a:off x="8572828" y="23571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 txBox="1">
            <a:spLocks noGrp="1"/>
          </p:cNvSpPr>
          <p:nvPr>
            <p:ph type="body" idx="1"/>
          </p:nvPr>
        </p:nvSpPr>
        <p:spPr>
          <a:xfrm>
            <a:off x="1129025" y="2571750"/>
            <a:ext cx="3214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>
            <a:endParaRPr/>
          </a:p>
        </p:txBody>
      </p:sp>
      <p:sp>
        <p:nvSpPr>
          <p:cNvPr id="461" name="Google Shape;461;p28"/>
          <p:cNvSpPr txBox="1">
            <a:spLocks noGrp="1"/>
          </p:cNvSpPr>
          <p:nvPr>
            <p:ph type="title"/>
          </p:nvPr>
        </p:nvSpPr>
        <p:spPr>
          <a:xfrm>
            <a:off x="713225" y="1485450"/>
            <a:ext cx="3630300" cy="10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8" r:id="rId6"/>
    <p:sldLayoutId id="2147483669" r:id="rId7"/>
    <p:sldLayoutId id="2147483672" r:id="rId8"/>
    <p:sldLayoutId id="2147483674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>
            <a:spLocks noGrp="1"/>
          </p:cNvSpPr>
          <p:nvPr>
            <p:ph type="ctrTitle"/>
          </p:nvPr>
        </p:nvSpPr>
        <p:spPr>
          <a:xfrm>
            <a:off x="642238" y="556181"/>
            <a:ext cx="5648262" cy="27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500" b="1" dirty="0">
                <a:solidFill>
                  <a:schemeClr val="lt2"/>
                </a:solidFill>
                <a:latin typeface="PT Sans" panose="020B0503020203020204" pitchFamily="34" charset="-52"/>
                <a:sym typeface="Rajdhani"/>
              </a:rPr>
              <a:t>Социальная инженерия</a:t>
            </a:r>
            <a:br>
              <a:rPr lang="ru-RU" sz="6500" b="1" dirty="0">
                <a:solidFill>
                  <a:schemeClr val="lt2"/>
                </a:solidFill>
                <a:latin typeface="PT Sans" panose="020B0503020203020204" pitchFamily="34" charset="-52"/>
                <a:sym typeface="Rajdhani"/>
              </a:rPr>
            </a:br>
            <a:br>
              <a:rPr lang="ru-RU" sz="2000" b="1" dirty="0">
                <a:solidFill>
                  <a:schemeClr val="lt2"/>
                </a:solidFill>
                <a:latin typeface="PT Sans" panose="020B0503020203020204" pitchFamily="34" charset="-52"/>
                <a:sym typeface="Rajdhani"/>
              </a:rPr>
            </a:br>
            <a:r>
              <a:rPr lang="ru-RU" sz="2000" b="1" dirty="0">
                <a:solidFill>
                  <a:schemeClr val="lt2"/>
                </a:solidFill>
                <a:latin typeface="PT Sans" panose="020B0503020203020204" pitchFamily="34" charset="-52"/>
                <a:sym typeface="Rajdhani"/>
              </a:rPr>
              <a:t>Информационная безопасность</a:t>
            </a:r>
            <a:endParaRPr sz="3000" dirty="0">
              <a:solidFill>
                <a:schemeClr val="lt2"/>
              </a:solidFill>
              <a:latin typeface="PT Sans" panose="020B0503020203020204" pitchFamily="34" charset="-52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534" name="Google Shape;534;p36"/>
          <p:cNvSpPr txBox="1">
            <a:spLocks noGrp="1"/>
          </p:cNvSpPr>
          <p:nvPr>
            <p:ph type="subTitle" idx="1"/>
          </p:nvPr>
        </p:nvSpPr>
        <p:spPr>
          <a:xfrm>
            <a:off x="660857" y="3003866"/>
            <a:ext cx="24465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PT Sans" panose="020B0503020203020204" pitchFamily="34" charset="-52"/>
              </a:rPr>
              <a:t>Доборщук</a:t>
            </a:r>
            <a:r>
              <a:rPr lang="ru-RU" dirty="0">
                <a:latin typeface="PT Sans" panose="020B0503020203020204" pitchFamily="34" charset="-52"/>
              </a:rPr>
              <a:t> Владимир</a:t>
            </a:r>
            <a:br>
              <a:rPr lang="ru-RU" dirty="0">
                <a:latin typeface="PT Sans" panose="020B0503020203020204" pitchFamily="34" charset="-52"/>
              </a:rPr>
            </a:br>
            <a:r>
              <a:rPr lang="ru-RU" dirty="0">
                <a:latin typeface="PT Sans" panose="020B0503020203020204" pitchFamily="34" charset="-52"/>
              </a:rPr>
              <a:t>НФИбд-01-18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>
            <a:off x="7021675" y="539500"/>
            <a:ext cx="1409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600" dirty="0">
                <a:solidFill>
                  <a:schemeClr val="lt2"/>
                </a:solidFill>
                <a:latin typeface="PT Sans" panose="020B0503020203020204" pitchFamily="34" charset="-52"/>
                <a:ea typeface="Rajdhani SemiBold"/>
                <a:cs typeface="Rajdhani SemiBold"/>
                <a:sym typeface="Rajdhani SemiBold"/>
              </a:rPr>
              <a:t>20.09.2021</a:t>
            </a:r>
            <a:endParaRPr sz="1600" dirty="0">
              <a:solidFill>
                <a:schemeClr val="lt2"/>
              </a:solidFill>
              <a:latin typeface="PT Sans" panose="020B0503020203020204" pitchFamily="34" charset="-52"/>
              <a:ea typeface="Rajdhani SemiBold"/>
              <a:cs typeface="Rajdhani SemiBold"/>
              <a:sym typeface="Rajdhani SemiBold"/>
            </a:endParaRPr>
          </a:p>
        </p:txBody>
      </p:sp>
      <p:grpSp>
        <p:nvGrpSpPr>
          <p:cNvPr id="536" name="Google Shape;536;p36"/>
          <p:cNvGrpSpPr/>
          <p:nvPr/>
        </p:nvGrpSpPr>
        <p:grpSpPr>
          <a:xfrm>
            <a:off x="5053354" y="1812478"/>
            <a:ext cx="3002636" cy="2789048"/>
            <a:chOff x="5434354" y="1812478"/>
            <a:chExt cx="3002636" cy="2789048"/>
          </a:xfrm>
        </p:grpSpPr>
        <p:sp>
          <p:nvSpPr>
            <p:cNvPr id="537" name="Google Shape;537;p36"/>
            <p:cNvSpPr/>
            <p:nvPr/>
          </p:nvSpPr>
          <p:spPr>
            <a:xfrm>
              <a:off x="5941038" y="4306832"/>
              <a:ext cx="21139" cy="12310"/>
            </a:xfrm>
            <a:custGeom>
              <a:avLst/>
              <a:gdLst/>
              <a:ahLst/>
              <a:cxnLst/>
              <a:rect l="l" t="t" r="r" b="b"/>
              <a:pathLst>
                <a:path w="1336" h="778" extrusionOk="0">
                  <a:moveTo>
                    <a:pt x="728" y="0"/>
                  </a:moveTo>
                  <a:cubicBezTo>
                    <a:pt x="583" y="0"/>
                    <a:pt x="439" y="16"/>
                    <a:pt x="301" y="44"/>
                  </a:cubicBezTo>
                  <a:cubicBezTo>
                    <a:pt x="1" y="178"/>
                    <a:pt x="134" y="778"/>
                    <a:pt x="134" y="778"/>
                  </a:cubicBezTo>
                  <a:lnTo>
                    <a:pt x="1335" y="111"/>
                  </a:lnTo>
                  <a:cubicBezTo>
                    <a:pt x="1140" y="33"/>
                    <a:pt x="933" y="0"/>
                    <a:pt x="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5738" y="4205663"/>
              <a:ext cx="72847" cy="135140"/>
            </a:xfrm>
            <a:custGeom>
              <a:avLst/>
              <a:gdLst/>
              <a:ahLst/>
              <a:cxnLst/>
              <a:rect l="l" t="t" r="r" b="b"/>
              <a:pathLst>
                <a:path w="4604" h="8541" extrusionOk="0">
                  <a:moveTo>
                    <a:pt x="4570" y="0"/>
                  </a:moveTo>
                  <a:lnTo>
                    <a:pt x="0" y="4270"/>
                  </a:lnTo>
                  <a:lnTo>
                    <a:pt x="267" y="6438"/>
                  </a:lnTo>
                  <a:cubicBezTo>
                    <a:pt x="551" y="6121"/>
                    <a:pt x="943" y="5963"/>
                    <a:pt x="1335" y="5963"/>
                  </a:cubicBezTo>
                  <a:cubicBezTo>
                    <a:pt x="1727" y="5963"/>
                    <a:pt x="2119" y="6121"/>
                    <a:pt x="2402" y="6438"/>
                  </a:cubicBezTo>
                  <a:cubicBezTo>
                    <a:pt x="3552" y="7489"/>
                    <a:pt x="3634" y="8540"/>
                    <a:pt x="4082" y="8540"/>
                  </a:cubicBezTo>
                  <a:cubicBezTo>
                    <a:pt x="4089" y="8540"/>
                    <a:pt x="4096" y="8540"/>
                    <a:pt x="4103" y="8540"/>
                  </a:cubicBezTo>
                  <a:cubicBezTo>
                    <a:pt x="4604" y="8540"/>
                    <a:pt x="4570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34354" y="3519520"/>
              <a:ext cx="1258806" cy="776410"/>
            </a:xfrm>
            <a:custGeom>
              <a:avLst/>
              <a:gdLst/>
              <a:ahLst/>
              <a:cxnLst/>
              <a:rect l="l" t="t" r="r" b="b"/>
              <a:pathLst>
                <a:path w="79558" h="49070" extrusionOk="0">
                  <a:moveTo>
                    <a:pt x="47101" y="1"/>
                  </a:moveTo>
                  <a:lnTo>
                    <a:pt x="902" y="29889"/>
                  </a:lnTo>
                  <a:cubicBezTo>
                    <a:pt x="134" y="30322"/>
                    <a:pt x="1" y="30956"/>
                    <a:pt x="568" y="31323"/>
                  </a:cubicBezTo>
                  <a:lnTo>
                    <a:pt x="1669" y="31924"/>
                  </a:lnTo>
                  <a:lnTo>
                    <a:pt x="31323" y="49069"/>
                  </a:lnTo>
                  <a:lnTo>
                    <a:pt x="31523" y="48902"/>
                  </a:lnTo>
                  <a:lnTo>
                    <a:pt x="79491" y="18748"/>
                  </a:lnTo>
                  <a:lnTo>
                    <a:pt x="79558" y="18714"/>
                  </a:lnTo>
                  <a:lnTo>
                    <a:pt x="78824" y="18314"/>
                  </a:lnTo>
                  <a:lnTo>
                    <a:pt x="47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56354" y="4134398"/>
              <a:ext cx="38006" cy="181579"/>
            </a:xfrm>
            <a:custGeom>
              <a:avLst/>
              <a:gdLst/>
              <a:ahLst/>
              <a:cxnLst/>
              <a:rect l="l" t="t" r="r" b="b"/>
              <a:pathLst>
                <a:path w="2402" h="11476" extrusionOk="0">
                  <a:moveTo>
                    <a:pt x="0" y="1"/>
                  </a:moveTo>
                  <a:lnTo>
                    <a:pt x="0" y="9174"/>
                  </a:lnTo>
                  <a:cubicBezTo>
                    <a:pt x="1368" y="9775"/>
                    <a:pt x="2235" y="10308"/>
                    <a:pt x="2402" y="11476"/>
                  </a:cubicBezTo>
                  <a:lnTo>
                    <a:pt x="2268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60746" y="3844641"/>
              <a:ext cx="508282" cy="437033"/>
            </a:xfrm>
            <a:custGeom>
              <a:avLst/>
              <a:gdLst/>
              <a:ahLst/>
              <a:cxnLst/>
              <a:rect l="l" t="t" r="r" b="b"/>
              <a:pathLst>
                <a:path w="32124" h="27621" extrusionOk="0">
                  <a:moveTo>
                    <a:pt x="1" y="1"/>
                  </a:moveTo>
                  <a:lnTo>
                    <a:pt x="1" y="9074"/>
                  </a:lnTo>
                  <a:cubicBezTo>
                    <a:pt x="34" y="9741"/>
                    <a:pt x="368" y="10308"/>
                    <a:pt x="935" y="10675"/>
                  </a:cubicBezTo>
                  <a:lnTo>
                    <a:pt x="30289" y="27621"/>
                  </a:lnTo>
                  <a:cubicBezTo>
                    <a:pt x="30289" y="27621"/>
                    <a:pt x="30357" y="27462"/>
                    <a:pt x="30903" y="27462"/>
                  </a:cubicBezTo>
                  <a:cubicBezTo>
                    <a:pt x="31019" y="27462"/>
                    <a:pt x="31158" y="27469"/>
                    <a:pt x="31323" y="27487"/>
                  </a:cubicBezTo>
                  <a:lnTo>
                    <a:pt x="31323" y="19782"/>
                  </a:lnTo>
                  <a:cubicBezTo>
                    <a:pt x="31323" y="19782"/>
                    <a:pt x="32124" y="19315"/>
                    <a:pt x="31056" y="18948"/>
                  </a:cubicBezTo>
                  <a:cubicBezTo>
                    <a:pt x="30022" y="18547"/>
                    <a:pt x="29655" y="17280"/>
                    <a:pt x="29655" y="17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925216" y="3670467"/>
              <a:ext cx="813862" cy="473995"/>
            </a:xfrm>
            <a:custGeom>
              <a:avLst/>
              <a:gdLst/>
              <a:ahLst/>
              <a:cxnLst/>
              <a:rect l="l" t="t" r="r" b="b"/>
              <a:pathLst>
                <a:path w="51437" h="29957" extrusionOk="0">
                  <a:moveTo>
                    <a:pt x="51057" y="1944"/>
                  </a:moveTo>
                  <a:cubicBezTo>
                    <a:pt x="50961" y="1944"/>
                    <a:pt x="50903" y="1986"/>
                    <a:pt x="50903" y="2069"/>
                  </a:cubicBezTo>
                  <a:lnTo>
                    <a:pt x="50903" y="2336"/>
                  </a:lnTo>
                  <a:cubicBezTo>
                    <a:pt x="50903" y="2350"/>
                    <a:pt x="50902" y="2364"/>
                    <a:pt x="50900" y="2376"/>
                  </a:cubicBezTo>
                  <a:lnTo>
                    <a:pt x="50900" y="2376"/>
                  </a:lnTo>
                  <a:lnTo>
                    <a:pt x="51437" y="2069"/>
                  </a:lnTo>
                  <a:cubicBezTo>
                    <a:pt x="51287" y="1986"/>
                    <a:pt x="51153" y="1944"/>
                    <a:pt x="51057" y="1944"/>
                  </a:cubicBezTo>
                  <a:close/>
                  <a:moveTo>
                    <a:pt x="47801" y="1"/>
                  </a:moveTo>
                  <a:lnTo>
                    <a:pt x="0" y="27354"/>
                  </a:lnTo>
                  <a:cubicBezTo>
                    <a:pt x="500" y="27654"/>
                    <a:pt x="934" y="28021"/>
                    <a:pt x="934" y="28188"/>
                  </a:cubicBezTo>
                  <a:lnTo>
                    <a:pt x="934" y="28488"/>
                  </a:lnTo>
                  <a:cubicBezTo>
                    <a:pt x="934" y="28788"/>
                    <a:pt x="1401" y="29322"/>
                    <a:pt x="2002" y="29689"/>
                  </a:cubicBezTo>
                  <a:cubicBezTo>
                    <a:pt x="2317" y="29864"/>
                    <a:pt x="2604" y="29956"/>
                    <a:pt x="2806" y="29956"/>
                  </a:cubicBezTo>
                  <a:cubicBezTo>
                    <a:pt x="2989" y="29956"/>
                    <a:pt x="3102" y="29881"/>
                    <a:pt x="3102" y="29722"/>
                  </a:cubicBezTo>
                  <a:lnTo>
                    <a:pt x="3102" y="29455"/>
                  </a:lnTo>
                  <a:cubicBezTo>
                    <a:pt x="3102" y="29372"/>
                    <a:pt x="3161" y="29330"/>
                    <a:pt x="3257" y="29330"/>
                  </a:cubicBezTo>
                  <a:cubicBezTo>
                    <a:pt x="3352" y="29330"/>
                    <a:pt x="3486" y="29372"/>
                    <a:pt x="3636" y="29455"/>
                  </a:cubicBezTo>
                  <a:lnTo>
                    <a:pt x="50565" y="2569"/>
                  </a:lnTo>
                  <a:lnTo>
                    <a:pt x="50565" y="2569"/>
                  </a:lnTo>
                  <a:cubicBezTo>
                    <a:pt x="50579" y="2570"/>
                    <a:pt x="50593" y="2570"/>
                    <a:pt x="50607" y="2570"/>
                  </a:cubicBezTo>
                  <a:cubicBezTo>
                    <a:pt x="50774" y="2570"/>
                    <a:pt x="50882" y="2507"/>
                    <a:pt x="50900" y="2376"/>
                  </a:cubicBezTo>
                  <a:lnTo>
                    <a:pt x="50900" y="2376"/>
                  </a:lnTo>
                  <a:lnTo>
                    <a:pt x="50565" y="2569"/>
                  </a:lnTo>
                  <a:lnTo>
                    <a:pt x="50565" y="2569"/>
                  </a:lnTo>
                  <a:cubicBezTo>
                    <a:pt x="50366" y="2557"/>
                    <a:pt x="50096" y="2466"/>
                    <a:pt x="49802" y="2303"/>
                  </a:cubicBezTo>
                  <a:cubicBezTo>
                    <a:pt x="49202" y="1969"/>
                    <a:pt x="48735" y="1402"/>
                    <a:pt x="48735" y="1102"/>
                  </a:cubicBezTo>
                  <a:lnTo>
                    <a:pt x="48735" y="801"/>
                  </a:lnTo>
                  <a:cubicBezTo>
                    <a:pt x="48702" y="668"/>
                    <a:pt x="48635" y="535"/>
                    <a:pt x="48535" y="435"/>
                  </a:cubicBezTo>
                  <a:lnTo>
                    <a:pt x="47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434354" y="3380709"/>
              <a:ext cx="1258806" cy="737344"/>
            </a:xfrm>
            <a:custGeom>
              <a:avLst/>
              <a:gdLst/>
              <a:ahLst/>
              <a:cxnLst/>
              <a:rect l="l" t="t" r="r" b="b"/>
              <a:pathLst>
                <a:path w="79558" h="46601" extrusionOk="0">
                  <a:moveTo>
                    <a:pt x="47101" y="1"/>
                  </a:moveTo>
                  <a:lnTo>
                    <a:pt x="902" y="26687"/>
                  </a:lnTo>
                  <a:cubicBezTo>
                    <a:pt x="134" y="27120"/>
                    <a:pt x="1" y="27754"/>
                    <a:pt x="568" y="28088"/>
                  </a:cubicBezTo>
                  <a:lnTo>
                    <a:pt x="1669" y="28721"/>
                  </a:lnTo>
                  <a:lnTo>
                    <a:pt x="31323" y="46601"/>
                  </a:lnTo>
                  <a:lnTo>
                    <a:pt x="79491" y="18781"/>
                  </a:lnTo>
                  <a:lnTo>
                    <a:pt x="79558" y="18748"/>
                  </a:lnTo>
                  <a:lnTo>
                    <a:pt x="78824" y="18314"/>
                  </a:lnTo>
                  <a:lnTo>
                    <a:pt x="47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74819" y="3698441"/>
              <a:ext cx="779575" cy="457096"/>
            </a:xfrm>
            <a:custGeom>
              <a:avLst/>
              <a:gdLst/>
              <a:ahLst/>
              <a:cxnLst/>
              <a:rect l="l" t="t" r="r" b="b"/>
              <a:pathLst>
                <a:path w="49270" h="28889" extrusionOk="0">
                  <a:moveTo>
                    <a:pt x="47768" y="1"/>
                  </a:moveTo>
                  <a:lnTo>
                    <a:pt x="1" y="27587"/>
                  </a:lnTo>
                  <a:lnTo>
                    <a:pt x="1669" y="28888"/>
                  </a:lnTo>
                  <a:lnTo>
                    <a:pt x="49269" y="1402"/>
                  </a:lnTo>
                  <a:cubicBezTo>
                    <a:pt x="49169" y="1068"/>
                    <a:pt x="48936" y="735"/>
                    <a:pt x="48635" y="535"/>
                  </a:cubicBezTo>
                  <a:lnTo>
                    <a:pt x="47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998569" y="3720608"/>
              <a:ext cx="762676" cy="630732"/>
            </a:xfrm>
            <a:custGeom>
              <a:avLst/>
              <a:gdLst/>
              <a:ahLst/>
              <a:cxnLst/>
              <a:rect l="l" t="t" r="r" b="b"/>
              <a:pathLst>
                <a:path w="48202" h="39863" extrusionOk="0">
                  <a:moveTo>
                    <a:pt x="47735" y="1"/>
                  </a:moveTo>
                  <a:lnTo>
                    <a:pt x="201" y="27487"/>
                  </a:lnTo>
                  <a:lnTo>
                    <a:pt x="1" y="39863"/>
                  </a:lnTo>
                  <a:lnTo>
                    <a:pt x="47568" y="12376"/>
                  </a:lnTo>
                  <a:lnTo>
                    <a:pt x="47601" y="12343"/>
                  </a:lnTo>
                  <a:lnTo>
                    <a:pt x="47668" y="12310"/>
                  </a:lnTo>
                  <a:cubicBezTo>
                    <a:pt x="47701" y="12276"/>
                    <a:pt x="47735" y="12276"/>
                    <a:pt x="47735" y="12243"/>
                  </a:cubicBezTo>
                  <a:cubicBezTo>
                    <a:pt x="47768" y="12210"/>
                    <a:pt x="47802" y="12176"/>
                    <a:pt x="47835" y="12110"/>
                  </a:cubicBezTo>
                  <a:cubicBezTo>
                    <a:pt x="47835" y="12110"/>
                    <a:pt x="47868" y="12076"/>
                    <a:pt x="47868" y="12043"/>
                  </a:cubicBezTo>
                  <a:cubicBezTo>
                    <a:pt x="47935" y="11976"/>
                    <a:pt x="47968" y="11876"/>
                    <a:pt x="48002" y="11776"/>
                  </a:cubicBezTo>
                  <a:lnTo>
                    <a:pt x="48102" y="11476"/>
                  </a:lnTo>
                  <a:cubicBezTo>
                    <a:pt x="48135" y="11342"/>
                    <a:pt x="48135" y="11242"/>
                    <a:pt x="48168" y="11109"/>
                  </a:cubicBezTo>
                  <a:cubicBezTo>
                    <a:pt x="48168" y="11042"/>
                    <a:pt x="48202" y="10975"/>
                    <a:pt x="48202" y="10909"/>
                  </a:cubicBezTo>
                  <a:lnTo>
                    <a:pt x="48202" y="10709"/>
                  </a:lnTo>
                  <a:lnTo>
                    <a:pt x="48202" y="10308"/>
                  </a:lnTo>
                  <a:lnTo>
                    <a:pt x="48202" y="2403"/>
                  </a:lnTo>
                  <a:cubicBezTo>
                    <a:pt x="48202" y="1602"/>
                    <a:pt x="48035" y="768"/>
                    <a:pt x="47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001733" y="3720608"/>
              <a:ext cx="758990" cy="434929"/>
            </a:xfrm>
            <a:custGeom>
              <a:avLst/>
              <a:gdLst/>
              <a:ahLst/>
              <a:cxnLst/>
              <a:rect l="l" t="t" r="r" b="b"/>
              <a:pathLst>
                <a:path w="47969" h="27488" extrusionOk="0">
                  <a:moveTo>
                    <a:pt x="47535" y="1"/>
                  </a:moveTo>
                  <a:lnTo>
                    <a:pt x="1" y="27487"/>
                  </a:lnTo>
                  <a:cubicBezTo>
                    <a:pt x="1" y="27487"/>
                    <a:pt x="37461" y="9941"/>
                    <a:pt x="40897" y="8340"/>
                  </a:cubicBezTo>
                  <a:cubicBezTo>
                    <a:pt x="41248" y="8172"/>
                    <a:pt x="41538" y="8097"/>
                    <a:pt x="41771" y="8097"/>
                  </a:cubicBezTo>
                  <a:cubicBezTo>
                    <a:pt x="43016" y="8097"/>
                    <a:pt x="42618" y="10261"/>
                    <a:pt x="41297" y="11976"/>
                  </a:cubicBezTo>
                  <a:cubicBezTo>
                    <a:pt x="40063" y="13644"/>
                    <a:pt x="29022" y="22984"/>
                    <a:pt x="29022" y="22984"/>
                  </a:cubicBezTo>
                  <a:lnTo>
                    <a:pt x="41264" y="15879"/>
                  </a:lnTo>
                  <a:lnTo>
                    <a:pt x="47368" y="12343"/>
                  </a:lnTo>
                  <a:lnTo>
                    <a:pt x="47468" y="12276"/>
                  </a:lnTo>
                  <a:cubicBezTo>
                    <a:pt x="47501" y="12276"/>
                    <a:pt x="47501" y="12243"/>
                    <a:pt x="47535" y="12243"/>
                  </a:cubicBezTo>
                  <a:cubicBezTo>
                    <a:pt x="47568" y="12210"/>
                    <a:pt x="47602" y="12143"/>
                    <a:pt x="47602" y="12110"/>
                  </a:cubicBezTo>
                  <a:lnTo>
                    <a:pt x="47668" y="12043"/>
                  </a:lnTo>
                  <a:cubicBezTo>
                    <a:pt x="47702" y="11943"/>
                    <a:pt x="47768" y="11876"/>
                    <a:pt x="47768" y="11776"/>
                  </a:cubicBezTo>
                  <a:cubicBezTo>
                    <a:pt x="47835" y="11676"/>
                    <a:pt x="47835" y="11576"/>
                    <a:pt x="47868" y="11476"/>
                  </a:cubicBezTo>
                  <a:cubicBezTo>
                    <a:pt x="47902" y="11342"/>
                    <a:pt x="47935" y="11242"/>
                    <a:pt x="47935" y="11109"/>
                  </a:cubicBezTo>
                  <a:cubicBezTo>
                    <a:pt x="47968" y="11042"/>
                    <a:pt x="47968" y="10942"/>
                    <a:pt x="47968" y="10875"/>
                  </a:cubicBezTo>
                  <a:lnTo>
                    <a:pt x="47968" y="10709"/>
                  </a:lnTo>
                  <a:lnTo>
                    <a:pt x="47968" y="10275"/>
                  </a:lnTo>
                  <a:lnTo>
                    <a:pt x="47968" y="2403"/>
                  </a:lnTo>
                  <a:cubicBezTo>
                    <a:pt x="47968" y="1602"/>
                    <a:pt x="47835" y="768"/>
                    <a:pt x="47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437535" y="3816144"/>
              <a:ext cx="571081" cy="377382"/>
            </a:xfrm>
            <a:custGeom>
              <a:avLst/>
              <a:gdLst/>
              <a:ahLst/>
              <a:cxnLst/>
              <a:rect l="l" t="t" r="r" b="b"/>
              <a:pathLst>
                <a:path w="36093" h="23851" extrusionOk="0">
                  <a:moveTo>
                    <a:pt x="0" y="1"/>
                  </a:moveTo>
                  <a:lnTo>
                    <a:pt x="0" y="1268"/>
                  </a:lnTo>
                  <a:cubicBezTo>
                    <a:pt x="33" y="1502"/>
                    <a:pt x="167" y="1702"/>
                    <a:pt x="367" y="1802"/>
                  </a:cubicBezTo>
                  <a:lnTo>
                    <a:pt x="1601" y="2502"/>
                  </a:lnTo>
                  <a:lnTo>
                    <a:pt x="2569" y="3069"/>
                  </a:lnTo>
                  <a:lnTo>
                    <a:pt x="30655" y="19314"/>
                  </a:lnTo>
                  <a:cubicBezTo>
                    <a:pt x="30689" y="19648"/>
                    <a:pt x="30789" y="19948"/>
                    <a:pt x="30989" y="20215"/>
                  </a:cubicBezTo>
                  <a:cubicBezTo>
                    <a:pt x="30989" y="20248"/>
                    <a:pt x="31022" y="20282"/>
                    <a:pt x="31056" y="20315"/>
                  </a:cubicBezTo>
                  <a:cubicBezTo>
                    <a:pt x="31389" y="20749"/>
                    <a:pt x="31823" y="21116"/>
                    <a:pt x="32290" y="21416"/>
                  </a:cubicBezTo>
                  <a:cubicBezTo>
                    <a:pt x="32690" y="21649"/>
                    <a:pt x="33157" y="21783"/>
                    <a:pt x="33624" y="21816"/>
                  </a:cubicBezTo>
                  <a:cubicBezTo>
                    <a:pt x="33958" y="21816"/>
                    <a:pt x="34258" y="21716"/>
                    <a:pt x="34491" y="21516"/>
                  </a:cubicBezTo>
                  <a:cubicBezTo>
                    <a:pt x="34858" y="22250"/>
                    <a:pt x="35058" y="23050"/>
                    <a:pt x="35025" y="23851"/>
                  </a:cubicBezTo>
                  <a:lnTo>
                    <a:pt x="36093" y="23851"/>
                  </a:lnTo>
                  <a:cubicBezTo>
                    <a:pt x="36093" y="22383"/>
                    <a:pt x="35592" y="20915"/>
                    <a:pt x="35025" y="20582"/>
                  </a:cubicBezTo>
                  <a:lnTo>
                    <a:pt x="34491" y="20282"/>
                  </a:lnTo>
                  <a:cubicBezTo>
                    <a:pt x="34308" y="20190"/>
                    <a:pt x="34155" y="20139"/>
                    <a:pt x="34054" y="20139"/>
                  </a:cubicBezTo>
                  <a:cubicBezTo>
                    <a:pt x="33972" y="20139"/>
                    <a:pt x="33924" y="20173"/>
                    <a:pt x="33924" y="20248"/>
                  </a:cubicBezTo>
                  <a:lnTo>
                    <a:pt x="33924" y="20549"/>
                  </a:lnTo>
                  <a:cubicBezTo>
                    <a:pt x="33924" y="20695"/>
                    <a:pt x="33814" y="20770"/>
                    <a:pt x="33631" y="20770"/>
                  </a:cubicBezTo>
                  <a:cubicBezTo>
                    <a:pt x="33438" y="20770"/>
                    <a:pt x="33165" y="20686"/>
                    <a:pt x="32857" y="20515"/>
                  </a:cubicBezTo>
                  <a:cubicBezTo>
                    <a:pt x="32523" y="20315"/>
                    <a:pt x="32256" y="20082"/>
                    <a:pt x="32023" y="19815"/>
                  </a:cubicBezTo>
                  <a:cubicBezTo>
                    <a:pt x="31890" y="19681"/>
                    <a:pt x="31789" y="19481"/>
                    <a:pt x="31756" y="19314"/>
                  </a:cubicBezTo>
                  <a:lnTo>
                    <a:pt x="31756" y="19014"/>
                  </a:lnTo>
                  <a:cubicBezTo>
                    <a:pt x="31756" y="18847"/>
                    <a:pt x="31356" y="18480"/>
                    <a:pt x="30855" y="18180"/>
                  </a:cubicBezTo>
                  <a:lnTo>
                    <a:pt x="3636" y="2469"/>
                  </a:lnTo>
                  <a:lnTo>
                    <a:pt x="367" y="568"/>
                  </a:lnTo>
                  <a:cubicBezTo>
                    <a:pt x="167" y="468"/>
                    <a:pt x="33" y="2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37535" y="4006157"/>
              <a:ext cx="570559" cy="345737"/>
            </a:xfrm>
            <a:custGeom>
              <a:avLst/>
              <a:gdLst/>
              <a:ahLst/>
              <a:cxnLst/>
              <a:rect l="l" t="t" r="r" b="b"/>
              <a:pathLst>
                <a:path w="36060" h="21851" extrusionOk="0">
                  <a:moveTo>
                    <a:pt x="0" y="0"/>
                  </a:moveTo>
                  <a:lnTo>
                    <a:pt x="0" y="1234"/>
                  </a:lnTo>
                  <a:cubicBezTo>
                    <a:pt x="33" y="1434"/>
                    <a:pt x="134" y="1601"/>
                    <a:pt x="300" y="1735"/>
                  </a:cubicBezTo>
                  <a:lnTo>
                    <a:pt x="801" y="2002"/>
                  </a:lnTo>
                  <a:lnTo>
                    <a:pt x="1101" y="2168"/>
                  </a:lnTo>
                  <a:cubicBezTo>
                    <a:pt x="1268" y="2268"/>
                    <a:pt x="1434" y="2402"/>
                    <a:pt x="1601" y="2469"/>
                  </a:cubicBezTo>
                  <a:cubicBezTo>
                    <a:pt x="1768" y="2569"/>
                    <a:pt x="1835" y="2602"/>
                    <a:pt x="1935" y="2669"/>
                  </a:cubicBezTo>
                  <a:lnTo>
                    <a:pt x="2168" y="2802"/>
                  </a:lnTo>
                  <a:lnTo>
                    <a:pt x="2569" y="3036"/>
                  </a:lnTo>
                  <a:lnTo>
                    <a:pt x="24184" y="15511"/>
                  </a:lnTo>
                  <a:lnTo>
                    <a:pt x="31089" y="19481"/>
                  </a:lnTo>
                  <a:cubicBezTo>
                    <a:pt x="31426" y="19683"/>
                    <a:pt x="31718" y="19795"/>
                    <a:pt x="31883" y="19795"/>
                  </a:cubicBezTo>
                  <a:cubicBezTo>
                    <a:pt x="31962" y="19795"/>
                    <a:pt x="32012" y="19769"/>
                    <a:pt x="32023" y="19714"/>
                  </a:cubicBezTo>
                  <a:lnTo>
                    <a:pt x="32023" y="19681"/>
                  </a:lnTo>
                  <a:lnTo>
                    <a:pt x="32023" y="19414"/>
                  </a:lnTo>
                  <a:cubicBezTo>
                    <a:pt x="32023" y="19231"/>
                    <a:pt x="32140" y="19139"/>
                    <a:pt x="32331" y="19139"/>
                  </a:cubicBezTo>
                  <a:cubicBezTo>
                    <a:pt x="32523" y="19139"/>
                    <a:pt x="32790" y="19231"/>
                    <a:pt x="33090" y="19414"/>
                  </a:cubicBezTo>
                  <a:cubicBezTo>
                    <a:pt x="33524" y="19614"/>
                    <a:pt x="33858" y="20014"/>
                    <a:pt x="33924" y="20481"/>
                  </a:cubicBezTo>
                  <a:lnTo>
                    <a:pt x="33924" y="20815"/>
                  </a:lnTo>
                  <a:cubicBezTo>
                    <a:pt x="33924" y="20982"/>
                    <a:pt x="33958" y="21149"/>
                    <a:pt x="34091" y="21249"/>
                  </a:cubicBezTo>
                  <a:lnTo>
                    <a:pt x="34258" y="21349"/>
                  </a:lnTo>
                  <a:lnTo>
                    <a:pt x="34591" y="21549"/>
                  </a:lnTo>
                  <a:lnTo>
                    <a:pt x="34992" y="21782"/>
                  </a:lnTo>
                  <a:cubicBezTo>
                    <a:pt x="35065" y="21826"/>
                    <a:pt x="35150" y="21851"/>
                    <a:pt x="35234" y="21851"/>
                  </a:cubicBezTo>
                  <a:cubicBezTo>
                    <a:pt x="35343" y="21851"/>
                    <a:pt x="35450" y="21810"/>
                    <a:pt x="35525" y="21716"/>
                  </a:cubicBezTo>
                  <a:cubicBezTo>
                    <a:pt x="35559" y="21716"/>
                    <a:pt x="35592" y="21716"/>
                    <a:pt x="35592" y="21682"/>
                  </a:cubicBezTo>
                  <a:cubicBezTo>
                    <a:pt x="35626" y="21649"/>
                    <a:pt x="35659" y="21616"/>
                    <a:pt x="35692" y="21549"/>
                  </a:cubicBezTo>
                  <a:cubicBezTo>
                    <a:pt x="35692" y="21549"/>
                    <a:pt x="35726" y="21516"/>
                    <a:pt x="35726" y="21482"/>
                  </a:cubicBezTo>
                  <a:cubicBezTo>
                    <a:pt x="35792" y="21415"/>
                    <a:pt x="35826" y="21315"/>
                    <a:pt x="35859" y="21215"/>
                  </a:cubicBezTo>
                  <a:cubicBezTo>
                    <a:pt x="35892" y="21115"/>
                    <a:pt x="35926" y="21015"/>
                    <a:pt x="35959" y="20915"/>
                  </a:cubicBezTo>
                  <a:cubicBezTo>
                    <a:pt x="35992" y="20782"/>
                    <a:pt x="35992" y="20682"/>
                    <a:pt x="36026" y="20548"/>
                  </a:cubicBezTo>
                  <a:cubicBezTo>
                    <a:pt x="36026" y="20481"/>
                    <a:pt x="36059" y="20415"/>
                    <a:pt x="36059" y="20315"/>
                  </a:cubicBezTo>
                  <a:lnTo>
                    <a:pt x="36059" y="20148"/>
                  </a:lnTo>
                  <a:lnTo>
                    <a:pt x="36059" y="19748"/>
                  </a:lnTo>
                  <a:lnTo>
                    <a:pt x="36059" y="11842"/>
                  </a:lnTo>
                  <a:lnTo>
                    <a:pt x="35025" y="11842"/>
                  </a:lnTo>
                  <a:lnTo>
                    <a:pt x="35025" y="19748"/>
                  </a:lnTo>
                  <a:lnTo>
                    <a:pt x="35025" y="20081"/>
                  </a:lnTo>
                  <a:lnTo>
                    <a:pt x="34992" y="20348"/>
                  </a:lnTo>
                  <a:cubicBezTo>
                    <a:pt x="34892" y="19514"/>
                    <a:pt x="34091" y="18747"/>
                    <a:pt x="33391" y="18347"/>
                  </a:cubicBezTo>
                  <a:cubicBezTo>
                    <a:pt x="32990" y="18113"/>
                    <a:pt x="32523" y="17980"/>
                    <a:pt x="32090" y="17946"/>
                  </a:cubicBezTo>
                  <a:cubicBezTo>
                    <a:pt x="31723" y="17946"/>
                    <a:pt x="31389" y="18046"/>
                    <a:pt x="31122" y="18280"/>
                  </a:cubicBezTo>
                  <a:lnTo>
                    <a:pt x="31022" y="18247"/>
                  </a:lnTo>
                  <a:lnTo>
                    <a:pt x="30855" y="18113"/>
                  </a:lnTo>
                  <a:lnTo>
                    <a:pt x="3636" y="2435"/>
                  </a:lnTo>
                  <a:lnTo>
                    <a:pt x="2068" y="1535"/>
                  </a:lnTo>
                  <a:lnTo>
                    <a:pt x="1635" y="1268"/>
                  </a:lnTo>
                  <a:lnTo>
                    <a:pt x="300" y="500"/>
                  </a:lnTo>
                  <a:cubicBezTo>
                    <a:pt x="134" y="400"/>
                    <a:pt x="0" y="2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489781" y="3395487"/>
              <a:ext cx="1264613" cy="738404"/>
            </a:xfrm>
            <a:custGeom>
              <a:avLst/>
              <a:gdLst/>
              <a:ahLst/>
              <a:cxnLst/>
              <a:rect l="l" t="t" r="r" b="b"/>
              <a:pathLst>
                <a:path w="79925" h="46668" extrusionOk="0">
                  <a:moveTo>
                    <a:pt x="45266" y="1"/>
                  </a:moveTo>
                  <a:lnTo>
                    <a:pt x="501" y="25853"/>
                  </a:lnTo>
                  <a:cubicBezTo>
                    <a:pt x="0" y="26153"/>
                    <a:pt x="0" y="26653"/>
                    <a:pt x="501" y="26920"/>
                  </a:cubicBezTo>
                  <a:lnTo>
                    <a:pt x="34692" y="46668"/>
                  </a:lnTo>
                  <a:lnTo>
                    <a:pt x="79924" y="20549"/>
                  </a:lnTo>
                  <a:cubicBezTo>
                    <a:pt x="79824" y="20215"/>
                    <a:pt x="79591" y="19882"/>
                    <a:pt x="79290" y="19648"/>
                  </a:cubicBezTo>
                  <a:lnTo>
                    <a:pt x="78957" y="19448"/>
                  </a:lnTo>
                  <a:lnTo>
                    <a:pt x="78890" y="19415"/>
                  </a:lnTo>
                  <a:lnTo>
                    <a:pt x="78423" y="19148"/>
                  </a:lnTo>
                  <a:lnTo>
                    <a:pt x="77422" y="19748"/>
                  </a:lnTo>
                  <a:cubicBezTo>
                    <a:pt x="77389" y="19715"/>
                    <a:pt x="77356" y="19715"/>
                    <a:pt x="77322" y="19682"/>
                  </a:cubicBezTo>
                  <a:cubicBezTo>
                    <a:pt x="76722" y="19348"/>
                    <a:pt x="76255" y="18781"/>
                    <a:pt x="76255" y="18481"/>
                  </a:cubicBezTo>
                  <a:lnTo>
                    <a:pt x="76255" y="18180"/>
                  </a:lnTo>
                  <a:cubicBezTo>
                    <a:pt x="76222" y="18047"/>
                    <a:pt x="76155" y="17914"/>
                    <a:pt x="76055" y="17814"/>
                  </a:cubicBezTo>
                  <a:lnTo>
                    <a:pt x="75321" y="17380"/>
                  </a:lnTo>
                  <a:lnTo>
                    <a:pt x="45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5535175" y="3808755"/>
              <a:ext cx="24288" cy="15854"/>
            </a:xfrm>
            <a:custGeom>
              <a:avLst/>
              <a:gdLst/>
              <a:ahLst/>
              <a:cxnLst/>
              <a:rect l="l" t="t" r="r" b="b"/>
              <a:pathLst>
                <a:path w="1535" h="1002" extrusionOk="0">
                  <a:moveTo>
                    <a:pt x="300" y="1"/>
                  </a:moveTo>
                  <a:cubicBezTo>
                    <a:pt x="67" y="267"/>
                    <a:pt x="0" y="668"/>
                    <a:pt x="200" y="1001"/>
                  </a:cubicBezTo>
                  <a:lnTo>
                    <a:pt x="1535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535175" y="3808755"/>
              <a:ext cx="24288" cy="15854"/>
            </a:xfrm>
            <a:custGeom>
              <a:avLst/>
              <a:gdLst/>
              <a:ahLst/>
              <a:cxnLst/>
              <a:rect l="l" t="t" r="r" b="b"/>
              <a:pathLst>
                <a:path w="1535" h="1002" extrusionOk="0">
                  <a:moveTo>
                    <a:pt x="300" y="1"/>
                  </a:moveTo>
                  <a:cubicBezTo>
                    <a:pt x="67" y="267"/>
                    <a:pt x="0" y="668"/>
                    <a:pt x="200" y="1001"/>
                  </a:cubicBezTo>
                  <a:lnTo>
                    <a:pt x="1535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573165" y="3400250"/>
              <a:ext cx="1256702" cy="717155"/>
            </a:xfrm>
            <a:custGeom>
              <a:avLst/>
              <a:gdLst/>
              <a:ahLst/>
              <a:cxnLst/>
              <a:rect l="l" t="t" r="r" b="b"/>
              <a:pathLst>
                <a:path w="79425" h="45325" extrusionOk="0">
                  <a:moveTo>
                    <a:pt x="47602" y="0"/>
                  </a:moveTo>
                  <a:lnTo>
                    <a:pt x="46501" y="634"/>
                  </a:lnTo>
                  <a:lnTo>
                    <a:pt x="1" y="27053"/>
                  </a:lnTo>
                  <a:lnTo>
                    <a:pt x="31090" y="44999"/>
                  </a:lnTo>
                  <a:cubicBezTo>
                    <a:pt x="31523" y="45216"/>
                    <a:pt x="31990" y="45324"/>
                    <a:pt x="32462" y="45324"/>
                  </a:cubicBezTo>
                  <a:cubicBezTo>
                    <a:pt x="32933" y="45324"/>
                    <a:pt x="33408" y="45216"/>
                    <a:pt x="33858" y="44999"/>
                  </a:cubicBezTo>
                  <a:lnTo>
                    <a:pt x="78690" y="19080"/>
                  </a:lnTo>
                  <a:cubicBezTo>
                    <a:pt x="79424" y="18647"/>
                    <a:pt x="79424" y="17946"/>
                    <a:pt x="78690" y="17513"/>
                  </a:cubicBezTo>
                  <a:lnTo>
                    <a:pt x="47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512470" y="3582857"/>
              <a:ext cx="471874" cy="254948"/>
            </a:xfrm>
            <a:custGeom>
              <a:avLst/>
              <a:gdLst/>
              <a:ahLst/>
              <a:cxnLst/>
              <a:rect l="l" t="t" r="r" b="b"/>
              <a:pathLst>
                <a:path w="29823" h="16113" extrusionOk="0">
                  <a:moveTo>
                    <a:pt x="26019" y="1"/>
                  </a:moveTo>
                  <a:lnTo>
                    <a:pt x="15178" y="6238"/>
                  </a:lnTo>
                  <a:lnTo>
                    <a:pt x="8140" y="2202"/>
                  </a:lnTo>
                  <a:lnTo>
                    <a:pt x="1" y="6906"/>
                  </a:lnTo>
                  <a:lnTo>
                    <a:pt x="1" y="12343"/>
                  </a:lnTo>
                  <a:cubicBezTo>
                    <a:pt x="1" y="12992"/>
                    <a:pt x="689" y="13929"/>
                    <a:pt x="1029" y="13929"/>
                  </a:cubicBezTo>
                  <a:cubicBezTo>
                    <a:pt x="1055" y="13929"/>
                    <a:pt x="1080" y="13923"/>
                    <a:pt x="1102" y="13911"/>
                  </a:cubicBezTo>
                  <a:cubicBezTo>
                    <a:pt x="1635" y="14011"/>
                    <a:pt x="2136" y="14211"/>
                    <a:pt x="2669" y="14444"/>
                  </a:cubicBezTo>
                  <a:cubicBezTo>
                    <a:pt x="3470" y="14911"/>
                    <a:pt x="4237" y="15478"/>
                    <a:pt x="4904" y="16112"/>
                  </a:cubicBezTo>
                  <a:lnTo>
                    <a:pt x="29822" y="2169"/>
                  </a:lnTo>
                  <a:lnTo>
                    <a:pt x="26019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512470" y="3582857"/>
              <a:ext cx="471874" cy="254948"/>
            </a:xfrm>
            <a:custGeom>
              <a:avLst/>
              <a:gdLst/>
              <a:ahLst/>
              <a:cxnLst/>
              <a:rect l="l" t="t" r="r" b="b"/>
              <a:pathLst>
                <a:path w="29823" h="16113" extrusionOk="0">
                  <a:moveTo>
                    <a:pt x="26019" y="1"/>
                  </a:moveTo>
                  <a:lnTo>
                    <a:pt x="15178" y="6238"/>
                  </a:lnTo>
                  <a:lnTo>
                    <a:pt x="8140" y="2202"/>
                  </a:lnTo>
                  <a:lnTo>
                    <a:pt x="1" y="6906"/>
                  </a:lnTo>
                  <a:lnTo>
                    <a:pt x="1" y="12343"/>
                  </a:lnTo>
                  <a:cubicBezTo>
                    <a:pt x="1" y="12992"/>
                    <a:pt x="689" y="13929"/>
                    <a:pt x="1029" y="13929"/>
                  </a:cubicBezTo>
                  <a:cubicBezTo>
                    <a:pt x="1055" y="13929"/>
                    <a:pt x="1080" y="13923"/>
                    <a:pt x="1102" y="13911"/>
                  </a:cubicBezTo>
                  <a:cubicBezTo>
                    <a:pt x="1635" y="14011"/>
                    <a:pt x="2136" y="14211"/>
                    <a:pt x="2669" y="14444"/>
                  </a:cubicBezTo>
                  <a:cubicBezTo>
                    <a:pt x="3470" y="14911"/>
                    <a:pt x="4237" y="15478"/>
                    <a:pt x="4904" y="16112"/>
                  </a:cubicBezTo>
                  <a:lnTo>
                    <a:pt x="29822" y="2169"/>
                  </a:lnTo>
                  <a:lnTo>
                    <a:pt x="26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546789" y="3681036"/>
              <a:ext cx="36423" cy="115061"/>
            </a:xfrm>
            <a:custGeom>
              <a:avLst/>
              <a:gdLst/>
              <a:ahLst/>
              <a:cxnLst/>
              <a:rect l="l" t="t" r="r" b="b"/>
              <a:pathLst>
                <a:path w="2302" h="7272" extrusionOk="0">
                  <a:moveTo>
                    <a:pt x="0" y="0"/>
                  </a:moveTo>
                  <a:lnTo>
                    <a:pt x="0" y="6972"/>
                  </a:lnTo>
                  <a:cubicBezTo>
                    <a:pt x="222" y="6833"/>
                    <a:pt x="468" y="6763"/>
                    <a:pt x="717" y="6763"/>
                  </a:cubicBezTo>
                  <a:cubicBezTo>
                    <a:pt x="767" y="6763"/>
                    <a:pt x="817" y="6766"/>
                    <a:pt x="867" y="6772"/>
                  </a:cubicBezTo>
                  <a:cubicBezTo>
                    <a:pt x="1334" y="6805"/>
                    <a:pt x="1801" y="6938"/>
                    <a:pt x="2202" y="7205"/>
                  </a:cubicBezTo>
                  <a:lnTo>
                    <a:pt x="2302" y="7272"/>
                  </a:lnTo>
                  <a:lnTo>
                    <a:pt x="2302" y="1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583197" y="3702665"/>
              <a:ext cx="24303" cy="125109"/>
            </a:xfrm>
            <a:custGeom>
              <a:avLst/>
              <a:gdLst/>
              <a:ahLst/>
              <a:cxnLst/>
              <a:rect l="l" t="t" r="r" b="b"/>
              <a:pathLst>
                <a:path w="1536" h="7907" extrusionOk="0">
                  <a:moveTo>
                    <a:pt x="1" y="1"/>
                  </a:moveTo>
                  <a:lnTo>
                    <a:pt x="1" y="5872"/>
                  </a:lnTo>
                  <a:cubicBezTo>
                    <a:pt x="101" y="5938"/>
                    <a:pt x="201" y="6005"/>
                    <a:pt x="301" y="6105"/>
                  </a:cubicBezTo>
                  <a:lnTo>
                    <a:pt x="434" y="6205"/>
                  </a:lnTo>
                  <a:lnTo>
                    <a:pt x="601" y="6339"/>
                  </a:lnTo>
                  <a:lnTo>
                    <a:pt x="735" y="6472"/>
                  </a:lnTo>
                  <a:cubicBezTo>
                    <a:pt x="868" y="6605"/>
                    <a:pt x="1001" y="6739"/>
                    <a:pt x="1135" y="6906"/>
                  </a:cubicBezTo>
                  <a:cubicBezTo>
                    <a:pt x="1368" y="7206"/>
                    <a:pt x="1502" y="7539"/>
                    <a:pt x="1535" y="7906"/>
                  </a:cubicBezTo>
                  <a:lnTo>
                    <a:pt x="153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512470" y="3687365"/>
              <a:ext cx="34335" cy="115884"/>
            </a:xfrm>
            <a:custGeom>
              <a:avLst/>
              <a:gdLst/>
              <a:ahLst/>
              <a:cxnLst/>
              <a:rect l="l" t="t" r="r" b="b"/>
              <a:pathLst>
                <a:path w="2170" h="7324" extrusionOk="0">
                  <a:moveTo>
                    <a:pt x="501" y="0"/>
                  </a:moveTo>
                  <a:lnTo>
                    <a:pt x="1" y="301"/>
                  </a:lnTo>
                  <a:lnTo>
                    <a:pt x="1" y="5738"/>
                  </a:lnTo>
                  <a:cubicBezTo>
                    <a:pt x="1" y="6387"/>
                    <a:pt x="689" y="7324"/>
                    <a:pt x="1029" y="7324"/>
                  </a:cubicBezTo>
                  <a:cubicBezTo>
                    <a:pt x="1055" y="7324"/>
                    <a:pt x="1080" y="7318"/>
                    <a:pt x="1102" y="7306"/>
                  </a:cubicBezTo>
                  <a:lnTo>
                    <a:pt x="2169" y="6572"/>
                  </a:lnTo>
                  <a:lnTo>
                    <a:pt x="2169" y="2102"/>
                  </a:lnTo>
                  <a:lnTo>
                    <a:pt x="1068" y="2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607484" y="3715861"/>
              <a:ext cx="479248" cy="383727"/>
            </a:xfrm>
            <a:custGeom>
              <a:avLst/>
              <a:gdLst/>
              <a:ahLst/>
              <a:cxnLst/>
              <a:rect l="l" t="t" r="r" b="b"/>
              <a:pathLst>
                <a:path w="30289" h="24252" extrusionOk="0">
                  <a:moveTo>
                    <a:pt x="0" y="1"/>
                  </a:moveTo>
                  <a:lnTo>
                    <a:pt x="0" y="7072"/>
                  </a:lnTo>
                  <a:lnTo>
                    <a:pt x="25952" y="22050"/>
                  </a:lnTo>
                  <a:lnTo>
                    <a:pt x="29354" y="24018"/>
                  </a:lnTo>
                  <a:cubicBezTo>
                    <a:pt x="29655" y="24185"/>
                    <a:pt x="29955" y="24251"/>
                    <a:pt x="30288" y="24251"/>
                  </a:cubicBezTo>
                  <a:lnTo>
                    <a:pt x="30288" y="175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638623" y="3787648"/>
              <a:ext cx="114539" cy="66518"/>
            </a:xfrm>
            <a:custGeom>
              <a:avLst/>
              <a:gdLst/>
              <a:ahLst/>
              <a:cxnLst/>
              <a:rect l="l" t="t" r="r" b="b"/>
              <a:pathLst>
                <a:path w="7239" h="4204" extrusionOk="0">
                  <a:moveTo>
                    <a:pt x="0" y="0"/>
                  </a:moveTo>
                  <a:lnTo>
                    <a:pt x="7239" y="4203"/>
                  </a:lnTo>
                  <a:cubicBezTo>
                    <a:pt x="7239" y="4203"/>
                    <a:pt x="6505" y="3403"/>
                    <a:pt x="3636" y="1768"/>
                  </a:cubicBezTo>
                  <a:cubicBezTo>
                    <a:pt x="83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086194" y="3591829"/>
              <a:ext cx="719386" cy="507760"/>
            </a:xfrm>
            <a:custGeom>
              <a:avLst/>
              <a:gdLst/>
              <a:ahLst/>
              <a:cxnLst/>
              <a:rect l="l" t="t" r="r" b="b"/>
              <a:pathLst>
                <a:path w="45466" h="32091" extrusionOk="0">
                  <a:moveTo>
                    <a:pt x="45466" y="1"/>
                  </a:moveTo>
                  <a:lnTo>
                    <a:pt x="0" y="26119"/>
                  </a:lnTo>
                  <a:lnTo>
                    <a:pt x="0" y="32090"/>
                  </a:lnTo>
                  <a:cubicBezTo>
                    <a:pt x="334" y="32090"/>
                    <a:pt x="634" y="32024"/>
                    <a:pt x="934" y="31890"/>
                  </a:cubicBezTo>
                  <a:lnTo>
                    <a:pt x="4336" y="29922"/>
                  </a:lnTo>
                  <a:lnTo>
                    <a:pt x="44532" y="6705"/>
                  </a:lnTo>
                  <a:cubicBezTo>
                    <a:pt x="45099" y="6339"/>
                    <a:pt x="45432" y="5738"/>
                    <a:pt x="45466" y="5104"/>
                  </a:cubicBezTo>
                  <a:lnTo>
                    <a:pt x="45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537802" y="3242436"/>
              <a:ext cx="771125" cy="469105"/>
            </a:xfrm>
            <a:custGeom>
              <a:avLst/>
              <a:gdLst/>
              <a:ahLst/>
              <a:cxnLst/>
              <a:rect l="l" t="t" r="r" b="b"/>
              <a:pathLst>
                <a:path w="48736" h="29648" extrusionOk="0">
                  <a:moveTo>
                    <a:pt x="47602" y="0"/>
                  </a:moveTo>
                  <a:lnTo>
                    <a:pt x="47401" y="100"/>
                  </a:lnTo>
                  <a:lnTo>
                    <a:pt x="1" y="27487"/>
                  </a:lnTo>
                  <a:lnTo>
                    <a:pt x="68" y="28054"/>
                  </a:lnTo>
                  <a:cubicBezTo>
                    <a:pt x="68" y="28654"/>
                    <a:pt x="535" y="29088"/>
                    <a:pt x="1135" y="29455"/>
                  </a:cubicBezTo>
                  <a:cubicBezTo>
                    <a:pt x="1377" y="29589"/>
                    <a:pt x="1604" y="29648"/>
                    <a:pt x="1787" y="29648"/>
                  </a:cubicBezTo>
                  <a:cubicBezTo>
                    <a:pt x="2058" y="29648"/>
                    <a:pt x="2236" y="29520"/>
                    <a:pt x="2236" y="29321"/>
                  </a:cubicBezTo>
                  <a:lnTo>
                    <a:pt x="2236" y="28687"/>
                  </a:lnTo>
                  <a:lnTo>
                    <a:pt x="48736" y="1835"/>
                  </a:lnTo>
                  <a:cubicBezTo>
                    <a:pt x="48169" y="1468"/>
                    <a:pt x="47668" y="934"/>
                    <a:pt x="47668" y="567"/>
                  </a:cubicBezTo>
                  <a:lnTo>
                    <a:pt x="47668" y="300"/>
                  </a:lnTo>
                  <a:cubicBezTo>
                    <a:pt x="47668" y="167"/>
                    <a:pt x="47635" y="100"/>
                    <a:pt x="4760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537802" y="3242436"/>
              <a:ext cx="771125" cy="469105"/>
            </a:xfrm>
            <a:custGeom>
              <a:avLst/>
              <a:gdLst/>
              <a:ahLst/>
              <a:cxnLst/>
              <a:rect l="l" t="t" r="r" b="b"/>
              <a:pathLst>
                <a:path w="48736" h="29648" extrusionOk="0">
                  <a:moveTo>
                    <a:pt x="47602" y="0"/>
                  </a:moveTo>
                  <a:lnTo>
                    <a:pt x="47401" y="100"/>
                  </a:lnTo>
                  <a:lnTo>
                    <a:pt x="1" y="27487"/>
                  </a:lnTo>
                  <a:lnTo>
                    <a:pt x="68" y="28054"/>
                  </a:lnTo>
                  <a:cubicBezTo>
                    <a:pt x="68" y="28654"/>
                    <a:pt x="535" y="29088"/>
                    <a:pt x="1135" y="29455"/>
                  </a:cubicBezTo>
                  <a:cubicBezTo>
                    <a:pt x="1377" y="29589"/>
                    <a:pt x="1604" y="29648"/>
                    <a:pt x="1787" y="29648"/>
                  </a:cubicBezTo>
                  <a:cubicBezTo>
                    <a:pt x="2058" y="29648"/>
                    <a:pt x="2236" y="29520"/>
                    <a:pt x="2236" y="29321"/>
                  </a:cubicBezTo>
                  <a:lnTo>
                    <a:pt x="2236" y="28687"/>
                  </a:lnTo>
                  <a:lnTo>
                    <a:pt x="48736" y="1835"/>
                  </a:lnTo>
                  <a:cubicBezTo>
                    <a:pt x="48169" y="1468"/>
                    <a:pt x="47668" y="934"/>
                    <a:pt x="47668" y="567"/>
                  </a:cubicBezTo>
                  <a:lnTo>
                    <a:pt x="47668" y="300"/>
                  </a:lnTo>
                  <a:cubicBezTo>
                    <a:pt x="47668" y="167"/>
                    <a:pt x="47635" y="100"/>
                    <a:pt x="47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570001" y="3264904"/>
              <a:ext cx="1259867" cy="721079"/>
            </a:xfrm>
            <a:custGeom>
              <a:avLst/>
              <a:gdLst/>
              <a:ahLst/>
              <a:cxnLst/>
              <a:rect l="l" t="t" r="r" b="b"/>
              <a:pathLst>
                <a:path w="79625" h="45573" extrusionOk="0">
                  <a:moveTo>
                    <a:pt x="47651" y="1"/>
                  </a:moveTo>
                  <a:cubicBezTo>
                    <a:pt x="47499" y="1"/>
                    <a:pt x="47366" y="27"/>
                    <a:pt x="47268" y="81"/>
                  </a:cubicBezTo>
                  <a:lnTo>
                    <a:pt x="46701" y="415"/>
                  </a:lnTo>
                  <a:lnTo>
                    <a:pt x="201" y="27267"/>
                  </a:lnTo>
                  <a:lnTo>
                    <a:pt x="1" y="27367"/>
                  </a:lnTo>
                  <a:cubicBezTo>
                    <a:pt x="21" y="27357"/>
                    <a:pt x="47" y="27353"/>
                    <a:pt x="78" y="27353"/>
                  </a:cubicBezTo>
                  <a:cubicBezTo>
                    <a:pt x="247" y="27353"/>
                    <a:pt x="562" y="27498"/>
                    <a:pt x="901" y="27668"/>
                  </a:cubicBezTo>
                  <a:lnTo>
                    <a:pt x="31256" y="45247"/>
                  </a:lnTo>
                  <a:cubicBezTo>
                    <a:pt x="31690" y="45464"/>
                    <a:pt x="32165" y="45572"/>
                    <a:pt x="32645" y="45572"/>
                  </a:cubicBezTo>
                  <a:cubicBezTo>
                    <a:pt x="33124" y="45572"/>
                    <a:pt x="33608" y="45464"/>
                    <a:pt x="34058" y="45247"/>
                  </a:cubicBezTo>
                  <a:lnTo>
                    <a:pt x="78857" y="19295"/>
                  </a:lnTo>
                  <a:cubicBezTo>
                    <a:pt x="79624" y="18861"/>
                    <a:pt x="79624" y="18161"/>
                    <a:pt x="78857" y="17727"/>
                  </a:cubicBezTo>
                  <a:lnTo>
                    <a:pt x="48702" y="315"/>
                  </a:lnTo>
                  <a:cubicBezTo>
                    <a:pt x="48365" y="112"/>
                    <a:pt x="47967" y="1"/>
                    <a:pt x="4765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87521" y="3412386"/>
              <a:ext cx="128273" cy="89207"/>
            </a:xfrm>
            <a:custGeom>
              <a:avLst/>
              <a:gdLst/>
              <a:ahLst/>
              <a:cxnLst/>
              <a:rect l="l" t="t" r="r" b="b"/>
              <a:pathLst>
                <a:path w="8107" h="5638" extrusionOk="0">
                  <a:moveTo>
                    <a:pt x="5371" y="0"/>
                  </a:moveTo>
                  <a:lnTo>
                    <a:pt x="5138" y="134"/>
                  </a:lnTo>
                  <a:lnTo>
                    <a:pt x="5871" y="534"/>
                  </a:lnTo>
                  <a:lnTo>
                    <a:pt x="935" y="3369"/>
                  </a:lnTo>
                  <a:lnTo>
                    <a:pt x="234" y="2969"/>
                  </a:lnTo>
                  <a:lnTo>
                    <a:pt x="1" y="3102"/>
                  </a:lnTo>
                  <a:lnTo>
                    <a:pt x="4370" y="5638"/>
                  </a:lnTo>
                  <a:lnTo>
                    <a:pt x="6372" y="4537"/>
                  </a:lnTo>
                  <a:lnTo>
                    <a:pt x="6105" y="4403"/>
                  </a:lnTo>
                  <a:lnTo>
                    <a:pt x="5004" y="4737"/>
                  </a:lnTo>
                  <a:cubicBezTo>
                    <a:pt x="4687" y="4835"/>
                    <a:pt x="4369" y="4897"/>
                    <a:pt x="4052" y="4897"/>
                  </a:cubicBezTo>
                  <a:cubicBezTo>
                    <a:pt x="3936" y="4897"/>
                    <a:pt x="3819" y="4888"/>
                    <a:pt x="3703" y="4870"/>
                  </a:cubicBezTo>
                  <a:cubicBezTo>
                    <a:pt x="3503" y="4804"/>
                    <a:pt x="3303" y="4737"/>
                    <a:pt x="3136" y="4637"/>
                  </a:cubicBezTo>
                  <a:lnTo>
                    <a:pt x="2202" y="4103"/>
                  </a:lnTo>
                  <a:lnTo>
                    <a:pt x="7106" y="1268"/>
                  </a:lnTo>
                  <a:lnTo>
                    <a:pt x="7873" y="1701"/>
                  </a:lnTo>
                  <a:lnTo>
                    <a:pt x="8106" y="1568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271966" y="3484695"/>
              <a:ext cx="136184" cy="79176"/>
            </a:xfrm>
            <a:custGeom>
              <a:avLst/>
              <a:gdLst/>
              <a:ahLst/>
              <a:cxnLst/>
              <a:rect l="l" t="t" r="r" b="b"/>
              <a:pathLst>
                <a:path w="8607" h="5004" extrusionOk="0">
                  <a:moveTo>
                    <a:pt x="6806" y="567"/>
                  </a:moveTo>
                  <a:lnTo>
                    <a:pt x="5505" y="2235"/>
                  </a:lnTo>
                  <a:lnTo>
                    <a:pt x="3937" y="1334"/>
                  </a:lnTo>
                  <a:lnTo>
                    <a:pt x="6806" y="567"/>
                  </a:lnTo>
                  <a:close/>
                  <a:moveTo>
                    <a:pt x="7940" y="0"/>
                  </a:moveTo>
                  <a:lnTo>
                    <a:pt x="835" y="1835"/>
                  </a:lnTo>
                  <a:lnTo>
                    <a:pt x="268" y="1501"/>
                  </a:lnTo>
                  <a:lnTo>
                    <a:pt x="1" y="1635"/>
                  </a:lnTo>
                  <a:lnTo>
                    <a:pt x="1669" y="2569"/>
                  </a:lnTo>
                  <a:cubicBezTo>
                    <a:pt x="1835" y="2502"/>
                    <a:pt x="1869" y="2435"/>
                    <a:pt x="1802" y="2369"/>
                  </a:cubicBezTo>
                  <a:lnTo>
                    <a:pt x="1702" y="2302"/>
                  </a:lnTo>
                  <a:lnTo>
                    <a:pt x="1202" y="2035"/>
                  </a:lnTo>
                  <a:lnTo>
                    <a:pt x="3570" y="1401"/>
                  </a:lnTo>
                  <a:lnTo>
                    <a:pt x="5371" y="2435"/>
                  </a:lnTo>
                  <a:lnTo>
                    <a:pt x="4304" y="3836"/>
                  </a:lnTo>
                  <a:lnTo>
                    <a:pt x="3670" y="3469"/>
                  </a:lnTo>
                  <a:lnTo>
                    <a:pt x="3437" y="3603"/>
                  </a:lnTo>
                  <a:lnTo>
                    <a:pt x="5838" y="5004"/>
                  </a:lnTo>
                  <a:cubicBezTo>
                    <a:pt x="5972" y="4904"/>
                    <a:pt x="6005" y="4837"/>
                    <a:pt x="5938" y="4770"/>
                  </a:cubicBezTo>
                  <a:cubicBezTo>
                    <a:pt x="5905" y="4770"/>
                    <a:pt x="5872" y="4737"/>
                    <a:pt x="5872" y="4737"/>
                  </a:cubicBezTo>
                  <a:lnTo>
                    <a:pt x="5571" y="4570"/>
                  </a:lnTo>
                  <a:lnTo>
                    <a:pt x="8607" y="367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388609" y="3505280"/>
              <a:ext cx="173130" cy="103463"/>
            </a:xfrm>
            <a:custGeom>
              <a:avLst/>
              <a:gdLst/>
              <a:ahLst/>
              <a:cxnLst/>
              <a:rect l="l" t="t" r="r" b="b"/>
              <a:pathLst>
                <a:path w="10942" h="6539" extrusionOk="0">
                  <a:moveTo>
                    <a:pt x="2836" y="0"/>
                  </a:moveTo>
                  <a:lnTo>
                    <a:pt x="2603" y="134"/>
                  </a:lnTo>
                  <a:lnTo>
                    <a:pt x="3036" y="400"/>
                  </a:lnTo>
                  <a:lnTo>
                    <a:pt x="301" y="3970"/>
                  </a:lnTo>
                  <a:cubicBezTo>
                    <a:pt x="101" y="4236"/>
                    <a:pt x="1" y="4437"/>
                    <a:pt x="67" y="4537"/>
                  </a:cubicBezTo>
                  <a:cubicBezTo>
                    <a:pt x="101" y="4637"/>
                    <a:pt x="167" y="4670"/>
                    <a:pt x="268" y="4703"/>
                  </a:cubicBezTo>
                  <a:lnTo>
                    <a:pt x="434" y="4837"/>
                  </a:lnTo>
                  <a:lnTo>
                    <a:pt x="4837" y="3636"/>
                  </a:lnTo>
                  <a:lnTo>
                    <a:pt x="3270" y="5671"/>
                  </a:lnTo>
                  <a:cubicBezTo>
                    <a:pt x="3070" y="5971"/>
                    <a:pt x="2969" y="6171"/>
                    <a:pt x="3003" y="6271"/>
                  </a:cubicBezTo>
                  <a:cubicBezTo>
                    <a:pt x="3070" y="6338"/>
                    <a:pt x="3136" y="6405"/>
                    <a:pt x="3203" y="6438"/>
                  </a:cubicBezTo>
                  <a:lnTo>
                    <a:pt x="3370" y="6538"/>
                  </a:lnTo>
                  <a:lnTo>
                    <a:pt x="10241" y="4537"/>
                  </a:lnTo>
                  <a:lnTo>
                    <a:pt x="10708" y="4804"/>
                  </a:lnTo>
                  <a:lnTo>
                    <a:pt x="10942" y="4670"/>
                  </a:lnTo>
                  <a:lnTo>
                    <a:pt x="9474" y="3803"/>
                  </a:lnTo>
                  <a:lnTo>
                    <a:pt x="9207" y="3936"/>
                  </a:lnTo>
                  <a:lnTo>
                    <a:pt x="9941" y="4370"/>
                  </a:lnTo>
                  <a:lnTo>
                    <a:pt x="4837" y="5871"/>
                  </a:lnTo>
                  <a:lnTo>
                    <a:pt x="7306" y="2835"/>
                  </a:lnTo>
                  <a:lnTo>
                    <a:pt x="8006" y="3236"/>
                  </a:lnTo>
                  <a:lnTo>
                    <a:pt x="8273" y="3102"/>
                  </a:lnTo>
                  <a:lnTo>
                    <a:pt x="6172" y="1901"/>
                  </a:lnTo>
                  <a:lnTo>
                    <a:pt x="5104" y="3336"/>
                  </a:lnTo>
                  <a:lnTo>
                    <a:pt x="1802" y="4203"/>
                  </a:lnTo>
                  <a:lnTo>
                    <a:pt x="4304" y="1101"/>
                  </a:lnTo>
                  <a:lnTo>
                    <a:pt x="5038" y="1535"/>
                  </a:lnTo>
                  <a:lnTo>
                    <a:pt x="5271" y="1401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79793" y="3319223"/>
              <a:ext cx="1054016" cy="611998"/>
            </a:xfrm>
            <a:custGeom>
              <a:avLst/>
              <a:gdLst/>
              <a:ahLst/>
              <a:cxnLst/>
              <a:rect l="l" t="t" r="r" b="b"/>
              <a:pathLst>
                <a:path w="66615" h="38679" extrusionOk="0">
                  <a:moveTo>
                    <a:pt x="43498" y="618"/>
                  </a:moveTo>
                  <a:lnTo>
                    <a:pt x="65780" y="13494"/>
                  </a:lnTo>
                  <a:cubicBezTo>
                    <a:pt x="64946" y="14261"/>
                    <a:pt x="64946" y="15562"/>
                    <a:pt x="65780" y="16329"/>
                  </a:cubicBezTo>
                  <a:lnTo>
                    <a:pt x="28254" y="38011"/>
                  </a:lnTo>
                  <a:cubicBezTo>
                    <a:pt x="27453" y="37594"/>
                    <a:pt x="26577" y="37386"/>
                    <a:pt x="25706" y="37386"/>
                  </a:cubicBezTo>
                  <a:cubicBezTo>
                    <a:pt x="24834" y="37386"/>
                    <a:pt x="23967" y="37594"/>
                    <a:pt x="23183" y="38011"/>
                  </a:cubicBezTo>
                  <a:lnTo>
                    <a:pt x="901" y="25202"/>
                  </a:lnTo>
                  <a:lnTo>
                    <a:pt x="867" y="25169"/>
                  </a:lnTo>
                  <a:cubicBezTo>
                    <a:pt x="1701" y="24401"/>
                    <a:pt x="1701" y="23101"/>
                    <a:pt x="867" y="22300"/>
                  </a:cubicBezTo>
                  <a:lnTo>
                    <a:pt x="38461" y="618"/>
                  </a:lnTo>
                  <a:cubicBezTo>
                    <a:pt x="39245" y="1051"/>
                    <a:pt x="40112" y="1268"/>
                    <a:pt x="40979" y="1268"/>
                  </a:cubicBezTo>
                  <a:cubicBezTo>
                    <a:pt x="41847" y="1268"/>
                    <a:pt x="42714" y="1051"/>
                    <a:pt x="43498" y="618"/>
                  </a:cubicBezTo>
                  <a:close/>
                  <a:moveTo>
                    <a:pt x="38461" y="1"/>
                  </a:moveTo>
                  <a:cubicBezTo>
                    <a:pt x="38411" y="1"/>
                    <a:pt x="38361" y="17"/>
                    <a:pt x="38327" y="51"/>
                  </a:cubicBezTo>
                  <a:lnTo>
                    <a:pt x="200" y="22033"/>
                  </a:lnTo>
                  <a:cubicBezTo>
                    <a:pt x="100" y="22100"/>
                    <a:pt x="67" y="22200"/>
                    <a:pt x="67" y="22300"/>
                  </a:cubicBezTo>
                  <a:cubicBezTo>
                    <a:pt x="67" y="22400"/>
                    <a:pt x="100" y="22500"/>
                    <a:pt x="200" y="22533"/>
                  </a:cubicBezTo>
                  <a:cubicBezTo>
                    <a:pt x="1134" y="23101"/>
                    <a:pt x="1134" y="24435"/>
                    <a:pt x="200" y="24969"/>
                  </a:cubicBezTo>
                  <a:cubicBezTo>
                    <a:pt x="0" y="25069"/>
                    <a:pt x="0" y="25369"/>
                    <a:pt x="200" y="25469"/>
                  </a:cubicBezTo>
                  <a:lnTo>
                    <a:pt x="23016" y="38612"/>
                  </a:lnTo>
                  <a:cubicBezTo>
                    <a:pt x="23083" y="38645"/>
                    <a:pt x="23117" y="38645"/>
                    <a:pt x="23183" y="38678"/>
                  </a:cubicBezTo>
                  <a:cubicBezTo>
                    <a:pt x="23217" y="38645"/>
                    <a:pt x="23283" y="38645"/>
                    <a:pt x="23317" y="38612"/>
                  </a:cubicBezTo>
                  <a:cubicBezTo>
                    <a:pt x="24067" y="38195"/>
                    <a:pt x="24893" y="37986"/>
                    <a:pt x="25714" y="37986"/>
                  </a:cubicBezTo>
                  <a:cubicBezTo>
                    <a:pt x="26536" y="37986"/>
                    <a:pt x="27353" y="38195"/>
                    <a:pt x="28087" y="38612"/>
                  </a:cubicBezTo>
                  <a:cubicBezTo>
                    <a:pt x="28137" y="38645"/>
                    <a:pt x="28187" y="38662"/>
                    <a:pt x="28237" y="38662"/>
                  </a:cubicBezTo>
                  <a:cubicBezTo>
                    <a:pt x="28287" y="38662"/>
                    <a:pt x="28337" y="38645"/>
                    <a:pt x="28387" y="38612"/>
                  </a:cubicBezTo>
                  <a:lnTo>
                    <a:pt x="66481" y="16629"/>
                  </a:lnTo>
                  <a:cubicBezTo>
                    <a:pt x="66548" y="16596"/>
                    <a:pt x="66614" y="16496"/>
                    <a:pt x="66614" y="16362"/>
                  </a:cubicBezTo>
                  <a:cubicBezTo>
                    <a:pt x="66614" y="16262"/>
                    <a:pt x="66548" y="16162"/>
                    <a:pt x="66481" y="16129"/>
                  </a:cubicBezTo>
                  <a:cubicBezTo>
                    <a:pt x="65547" y="15595"/>
                    <a:pt x="65547" y="14261"/>
                    <a:pt x="66481" y="13727"/>
                  </a:cubicBezTo>
                  <a:cubicBezTo>
                    <a:pt x="66548" y="13660"/>
                    <a:pt x="66614" y="13560"/>
                    <a:pt x="66614" y="13460"/>
                  </a:cubicBezTo>
                  <a:cubicBezTo>
                    <a:pt x="66614" y="13360"/>
                    <a:pt x="66548" y="13260"/>
                    <a:pt x="66481" y="13193"/>
                  </a:cubicBezTo>
                  <a:lnTo>
                    <a:pt x="43665" y="51"/>
                  </a:lnTo>
                  <a:cubicBezTo>
                    <a:pt x="43631" y="17"/>
                    <a:pt x="43581" y="1"/>
                    <a:pt x="43531" y="1"/>
                  </a:cubicBezTo>
                  <a:cubicBezTo>
                    <a:pt x="43481" y="1"/>
                    <a:pt x="43431" y="17"/>
                    <a:pt x="43398" y="51"/>
                  </a:cubicBezTo>
                  <a:cubicBezTo>
                    <a:pt x="42647" y="468"/>
                    <a:pt x="41822" y="676"/>
                    <a:pt x="40996" y="676"/>
                  </a:cubicBezTo>
                  <a:cubicBezTo>
                    <a:pt x="40170" y="676"/>
                    <a:pt x="39345" y="468"/>
                    <a:pt x="38594" y="51"/>
                  </a:cubicBezTo>
                  <a:cubicBezTo>
                    <a:pt x="38561" y="17"/>
                    <a:pt x="38511" y="1"/>
                    <a:pt x="38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05081" y="3228307"/>
              <a:ext cx="785904" cy="458014"/>
            </a:xfrm>
            <a:custGeom>
              <a:avLst/>
              <a:gdLst/>
              <a:ahLst/>
              <a:cxnLst/>
              <a:rect l="l" t="t" r="r" b="b"/>
              <a:pathLst>
                <a:path w="49670" h="28947" extrusionOk="0">
                  <a:moveTo>
                    <a:pt x="47715" y="1"/>
                  </a:moveTo>
                  <a:cubicBezTo>
                    <a:pt x="47207" y="1"/>
                    <a:pt x="46647" y="140"/>
                    <a:pt x="46200" y="393"/>
                  </a:cubicBezTo>
                  <a:lnTo>
                    <a:pt x="1368" y="26278"/>
                  </a:lnTo>
                  <a:cubicBezTo>
                    <a:pt x="601" y="26745"/>
                    <a:pt x="68" y="27512"/>
                    <a:pt x="1" y="28413"/>
                  </a:cubicBezTo>
                  <a:lnTo>
                    <a:pt x="1" y="28947"/>
                  </a:lnTo>
                  <a:cubicBezTo>
                    <a:pt x="34" y="28813"/>
                    <a:pt x="68" y="28680"/>
                    <a:pt x="101" y="28580"/>
                  </a:cubicBezTo>
                  <a:cubicBezTo>
                    <a:pt x="101" y="28480"/>
                    <a:pt x="134" y="28380"/>
                    <a:pt x="168" y="28279"/>
                  </a:cubicBezTo>
                  <a:cubicBezTo>
                    <a:pt x="201" y="28179"/>
                    <a:pt x="234" y="28079"/>
                    <a:pt x="301" y="28013"/>
                  </a:cubicBezTo>
                  <a:cubicBezTo>
                    <a:pt x="334" y="27913"/>
                    <a:pt x="401" y="27846"/>
                    <a:pt x="434" y="27812"/>
                  </a:cubicBezTo>
                  <a:cubicBezTo>
                    <a:pt x="468" y="27779"/>
                    <a:pt x="468" y="27746"/>
                    <a:pt x="501" y="27746"/>
                  </a:cubicBezTo>
                  <a:cubicBezTo>
                    <a:pt x="576" y="27671"/>
                    <a:pt x="683" y="27627"/>
                    <a:pt x="791" y="27627"/>
                  </a:cubicBezTo>
                  <a:cubicBezTo>
                    <a:pt x="876" y="27627"/>
                    <a:pt x="962" y="27654"/>
                    <a:pt x="1035" y="27712"/>
                  </a:cubicBezTo>
                  <a:lnTo>
                    <a:pt x="1469" y="27946"/>
                  </a:lnTo>
                  <a:lnTo>
                    <a:pt x="1802" y="28146"/>
                  </a:lnTo>
                  <a:lnTo>
                    <a:pt x="1969" y="28246"/>
                  </a:lnTo>
                  <a:cubicBezTo>
                    <a:pt x="2002" y="28279"/>
                    <a:pt x="2036" y="28313"/>
                    <a:pt x="2069" y="28380"/>
                  </a:cubicBezTo>
                  <a:lnTo>
                    <a:pt x="49469" y="993"/>
                  </a:lnTo>
                  <a:lnTo>
                    <a:pt x="49670" y="893"/>
                  </a:lnTo>
                  <a:cubicBezTo>
                    <a:pt x="49636" y="793"/>
                    <a:pt x="49570" y="726"/>
                    <a:pt x="49469" y="693"/>
                  </a:cubicBezTo>
                  <a:lnTo>
                    <a:pt x="49236" y="560"/>
                  </a:lnTo>
                  <a:lnTo>
                    <a:pt x="49203" y="560"/>
                  </a:lnTo>
                  <a:lnTo>
                    <a:pt x="48669" y="226"/>
                  </a:lnTo>
                  <a:cubicBezTo>
                    <a:pt x="48418" y="73"/>
                    <a:pt x="48080" y="1"/>
                    <a:pt x="47715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504559" y="3766003"/>
              <a:ext cx="582173" cy="370531"/>
            </a:xfrm>
            <a:custGeom>
              <a:avLst/>
              <a:gdLst/>
              <a:ahLst/>
              <a:cxnLst/>
              <a:rect l="l" t="t" r="r" b="b"/>
              <a:pathLst>
                <a:path w="36794" h="23418" extrusionOk="0">
                  <a:moveTo>
                    <a:pt x="0" y="1"/>
                  </a:moveTo>
                  <a:cubicBezTo>
                    <a:pt x="0" y="1468"/>
                    <a:pt x="501" y="2936"/>
                    <a:pt x="1068" y="3270"/>
                  </a:cubicBezTo>
                  <a:lnTo>
                    <a:pt x="1635" y="3603"/>
                  </a:lnTo>
                  <a:cubicBezTo>
                    <a:pt x="1785" y="3687"/>
                    <a:pt x="1918" y="3728"/>
                    <a:pt x="2014" y="3728"/>
                  </a:cubicBezTo>
                  <a:cubicBezTo>
                    <a:pt x="2110" y="3728"/>
                    <a:pt x="2169" y="3687"/>
                    <a:pt x="2169" y="3603"/>
                  </a:cubicBezTo>
                  <a:lnTo>
                    <a:pt x="2169" y="3303"/>
                  </a:lnTo>
                  <a:cubicBezTo>
                    <a:pt x="2169" y="3157"/>
                    <a:pt x="2279" y="3082"/>
                    <a:pt x="2462" y="3082"/>
                  </a:cubicBezTo>
                  <a:cubicBezTo>
                    <a:pt x="2655" y="3082"/>
                    <a:pt x="2928" y="3165"/>
                    <a:pt x="3236" y="3336"/>
                  </a:cubicBezTo>
                  <a:cubicBezTo>
                    <a:pt x="3837" y="3703"/>
                    <a:pt x="4337" y="4237"/>
                    <a:pt x="4337" y="4571"/>
                  </a:cubicBezTo>
                  <a:lnTo>
                    <a:pt x="4337" y="4837"/>
                  </a:lnTo>
                  <a:cubicBezTo>
                    <a:pt x="4337" y="5004"/>
                    <a:pt x="4737" y="5371"/>
                    <a:pt x="5271" y="5671"/>
                  </a:cubicBezTo>
                  <a:lnTo>
                    <a:pt x="32457" y="21383"/>
                  </a:lnTo>
                  <a:lnTo>
                    <a:pt x="35392" y="23084"/>
                  </a:lnTo>
                  <a:cubicBezTo>
                    <a:pt x="35826" y="23317"/>
                    <a:pt x="36293" y="23417"/>
                    <a:pt x="36793" y="23417"/>
                  </a:cubicBezTo>
                  <a:lnTo>
                    <a:pt x="36793" y="22150"/>
                  </a:lnTo>
                  <a:cubicBezTo>
                    <a:pt x="36730" y="22154"/>
                    <a:pt x="36667" y="22156"/>
                    <a:pt x="36604" y="22156"/>
                  </a:cubicBezTo>
                  <a:cubicBezTo>
                    <a:pt x="36175" y="22156"/>
                    <a:pt x="35771" y="22058"/>
                    <a:pt x="35392" y="21883"/>
                  </a:cubicBezTo>
                  <a:lnTo>
                    <a:pt x="33524" y="20782"/>
                  </a:lnTo>
                  <a:lnTo>
                    <a:pt x="5404" y="4537"/>
                  </a:lnTo>
                  <a:cubicBezTo>
                    <a:pt x="5371" y="4170"/>
                    <a:pt x="5238" y="3803"/>
                    <a:pt x="5004" y="3536"/>
                  </a:cubicBezTo>
                  <a:cubicBezTo>
                    <a:pt x="4670" y="3069"/>
                    <a:pt x="4237" y="2703"/>
                    <a:pt x="3770" y="2436"/>
                  </a:cubicBezTo>
                  <a:cubicBezTo>
                    <a:pt x="3370" y="2202"/>
                    <a:pt x="2903" y="2069"/>
                    <a:pt x="2436" y="2035"/>
                  </a:cubicBezTo>
                  <a:cubicBezTo>
                    <a:pt x="2135" y="2035"/>
                    <a:pt x="1802" y="2135"/>
                    <a:pt x="1568" y="2336"/>
                  </a:cubicBezTo>
                  <a:cubicBezTo>
                    <a:pt x="1201" y="1602"/>
                    <a:pt x="1035" y="801"/>
                    <a:pt x="106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4559" y="3766003"/>
              <a:ext cx="582173" cy="370531"/>
            </a:xfrm>
            <a:custGeom>
              <a:avLst/>
              <a:gdLst/>
              <a:ahLst/>
              <a:cxnLst/>
              <a:rect l="l" t="t" r="r" b="b"/>
              <a:pathLst>
                <a:path w="36794" h="23418" extrusionOk="0">
                  <a:moveTo>
                    <a:pt x="0" y="1"/>
                  </a:moveTo>
                  <a:cubicBezTo>
                    <a:pt x="0" y="1468"/>
                    <a:pt x="501" y="2936"/>
                    <a:pt x="1068" y="3270"/>
                  </a:cubicBezTo>
                  <a:lnTo>
                    <a:pt x="1635" y="3603"/>
                  </a:lnTo>
                  <a:cubicBezTo>
                    <a:pt x="1785" y="3687"/>
                    <a:pt x="1918" y="3728"/>
                    <a:pt x="2014" y="3728"/>
                  </a:cubicBezTo>
                  <a:cubicBezTo>
                    <a:pt x="2110" y="3728"/>
                    <a:pt x="2169" y="3687"/>
                    <a:pt x="2169" y="3603"/>
                  </a:cubicBezTo>
                  <a:lnTo>
                    <a:pt x="2169" y="3303"/>
                  </a:lnTo>
                  <a:cubicBezTo>
                    <a:pt x="2169" y="3157"/>
                    <a:pt x="2279" y="3082"/>
                    <a:pt x="2462" y="3082"/>
                  </a:cubicBezTo>
                  <a:cubicBezTo>
                    <a:pt x="2655" y="3082"/>
                    <a:pt x="2928" y="3165"/>
                    <a:pt x="3236" y="3336"/>
                  </a:cubicBezTo>
                  <a:cubicBezTo>
                    <a:pt x="3837" y="3703"/>
                    <a:pt x="4337" y="4237"/>
                    <a:pt x="4337" y="4571"/>
                  </a:cubicBezTo>
                  <a:lnTo>
                    <a:pt x="4337" y="4837"/>
                  </a:lnTo>
                  <a:cubicBezTo>
                    <a:pt x="4337" y="5004"/>
                    <a:pt x="4737" y="5371"/>
                    <a:pt x="5271" y="5671"/>
                  </a:cubicBezTo>
                  <a:lnTo>
                    <a:pt x="32457" y="21383"/>
                  </a:lnTo>
                  <a:lnTo>
                    <a:pt x="35392" y="23084"/>
                  </a:lnTo>
                  <a:cubicBezTo>
                    <a:pt x="35826" y="23317"/>
                    <a:pt x="36293" y="23417"/>
                    <a:pt x="36793" y="23417"/>
                  </a:cubicBezTo>
                  <a:lnTo>
                    <a:pt x="36793" y="22150"/>
                  </a:lnTo>
                  <a:cubicBezTo>
                    <a:pt x="36730" y="22154"/>
                    <a:pt x="36667" y="22156"/>
                    <a:pt x="36604" y="22156"/>
                  </a:cubicBezTo>
                  <a:cubicBezTo>
                    <a:pt x="36175" y="22156"/>
                    <a:pt x="35771" y="22058"/>
                    <a:pt x="35392" y="21883"/>
                  </a:cubicBezTo>
                  <a:lnTo>
                    <a:pt x="33524" y="20782"/>
                  </a:lnTo>
                  <a:lnTo>
                    <a:pt x="5404" y="4537"/>
                  </a:lnTo>
                  <a:cubicBezTo>
                    <a:pt x="5371" y="4170"/>
                    <a:pt x="5238" y="3803"/>
                    <a:pt x="5004" y="3536"/>
                  </a:cubicBezTo>
                  <a:cubicBezTo>
                    <a:pt x="4670" y="3069"/>
                    <a:pt x="4237" y="2703"/>
                    <a:pt x="3770" y="2436"/>
                  </a:cubicBezTo>
                  <a:cubicBezTo>
                    <a:pt x="3370" y="2202"/>
                    <a:pt x="2903" y="2069"/>
                    <a:pt x="2436" y="2035"/>
                  </a:cubicBezTo>
                  <a:cubicBezTo>
                    <a:pt x="2135" y="2035"/>
                    <a:pt x="1802" y="2135"/>
                    <a:pt x="1568" y="2336"/>
                  </a:cubicBezTo>
                  <a:cubicBezTo>
                    <a:pt x="1201" y="1602"/>
                    <a:pt x="1035" y="80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05619" y="3665119"/>
              <a:ext cx="580591" cy="339567"/>
            </a:xfrm>
            <a:custGeom>
              <a:avLst/>
              <a:gdLst/>
              <a:ahLst/>
              <a:cxnLst/>
              <a:rect l="l" t="t" r="r" b="b"/>
              <a:pathLst>
                <a:path w="36694" h="21461" extrusionOk="0">
                  <a:moveTo>
                    <a:pt x="776" y="1"/>
                  </a:moveTo>
                  <a:cubicBezTo>
                    <a:pt x="672" y="1"/>
                    <a:pt x="572" y="34"/>
                    <a:pt x="501" y="105"/>
                  </a:cubicBezTo>
                  <a:lnTo>
                    <a:pt x="434" y="172"/>
                  </a:lnTo>
                  <a:cubicBezTo>
                    <a:pt x="400" y="205"/>
                    <a:pt x="367" y="239"/>
                    <a:pt x="367" y="306"/>
                  </a:cubicBezTo>
                  <a:cubicBezTo>
                    <a:pt x="334" y="306"/>
                    <a:pt x="300" y="339"/>
                    <a:pt x="300" y="372"/>
                  </a:cubicBezTo>
                  <a:cubicBezTo>
                    <a:pt x="234" y="439"/>
                    <a:pt x="200" y="539"/>
                    <a:pt x="167" y="639"/>
                  </a:cubicBezTo>
                  <a:cubicBezTo>
                    <a:pt x="134" y="739"/>
                    <a:pt x="100" y="839"/>
                    <a:pt x="67" y="939"/>
                  </a:cubicBezTo>
                  <a:cubicBezTo>
                    <a:pt x="67" y="1039"/>
                    <a:pt x="34" y="1173"/>
                    <a:pt x="0" y="1306"/>
                  </a:cubicBezTo>
                  <a:lnTo>
                    <a:pt x="0" y="1506"/>
                  </a:lnTo>
                  <a:lnTo>
                    <a:pt x="0" y="1707"/>
                  </a:lnTo>
                  <a:lnTo>
                    <a:pt x="0" y="2107"/>
                  </a:lnTo>
                  <a:lnTo>
                    <a:pt x="0" y="6343"/>
                  </a:lnTo>
                  <a:lnTo>
                    <a:pt x="1001" y="6343"/>
                  </a:lnTo>
                  <a:lnTo>
                    <a:pt x="1001" y="2140"/>
                  </a:lnTo>
                  <a:lnTo>
                    <a:pt x="1001" y="1807"/>
                  </a:lnTo>
                  <a:lnTo>
                    <a:pt x="1034" y="1540"/>
                  </a:lnTo>
                  <a:lnTo>
                    <a:pt x="1034" y="1506"/>
                  </a:lnTo>
                  <a:cubicBezTo>
                    <a:pt x="1134" y="2340"/>
                    <a:pt x="1935" y="3108"/>
                    <a:pt x="2635" y="3508"/>
                  </a:cubicBezTo>
                  <a:cubicBezTo>
                    <a:pt x="3036" y="3775"/>
                    <a:pt x="3469" y="3908"/>
                    <a:pt x="3936" y="3942"/>
                  </a:cubicBezTo>
                  <a:cubicBezTo>
                    <a:pt x="4270" y="3942"/>
                    <a:pt x="4637" y="3808"/>
                    <a:pt x="4904" y="3575"/>
                  </a:cubicBezTo>
                  <a:lnTo>
                    <a:pt x="4970" y="3641"/>
                  </a:lnTo>
                  <a:lnTo>
                    <a:pt x="5171" y="3741"/>
                  </a:lnTo>
                  <a:lnTo>
                    <a:pt x="32390" y="19453"/>
                  </a:lnTo>
                  <a:lnTo>
                    <a:pt x="35325" y="21154"/>
                  </a:lnTo>
                  <a:cubicBezTo>
                    <a:pt x="35676" y="21358"/>
                    <a:pt x="36077" y="21460"/>
                    <a:pt x="36507" y="21460"/>
                  </a:cubicBezTo>
                  <a:cubicBezTo>
                    <a:pt x="36568" y="21460"/>
                    <a:pt x="36630" y="21458"/>
                    <a:pt x="36693" y="21454"/>
                  </a:cubicBezTo>
                  <a:lnTo>
                    <a:pt x="36693" y="20253"/>
                  </a:lnTo>
                  <a:cubicBezTo>
                    <a:pt x="36226" y="20253"/>
                    <a:pt x="35759" y="20153"/>
                    <a:pt x="35359" y="19953"/>
                  </a:cubicBezTo>
                  <a:lnTo>
                    <a:pt x="33457" y="18852"/>
                  </a:lnTo>
                  <a:lnTo>
                    <a:pt x="11842" y="6377"/>
                  </a:lnTo>
                  <a:lnTo>
                    <a:pt x="4937" y="2374"/>
                  </a:lnTo>
                  <a:cubicBezTo>
                    <a:pt x="4622" y="2171"/>
                    <a:pt x="4338" y="2060"/>
                    <a:pt x="4175" y="2060"/>
                  </a:cubicBezTo>
                  <a:cubicBezTo>
                    <a:pt x="4097" y="2060"/>
                    <a:pt x="4047" y="2086"/>
                    <a:pt x="4036" y="2140"/>
                  </a:cubicBezTo>
                  <a:lnTo>
                    <a:pt x="4036" y="2440"/>
                  </a:lnTo>
                  <a:cubicBezTo>
                    <a:pt x="4036" y="2624"/>
                    <a:pt x="3911" y="2716"/>
                    <a:pt x="3711" y="2716"/>
                  </a:cubicBezTo>
                  <a:cubicBezTo>
                    <a:pt x="3511" y="2716"/>
                    <a:pt x="3236" y="2624"/>
                    <a:pt x="2936" y="2440"/>
                  </a:cubicBezTo>
                  <a:cubicBezTo>
                    <a:pt x="2502" y="2240"/>
                    <a:pt x="2202" y="1840"/>
                    <a:pt x="2102" y="1373"/>
                  </a:cubicBezTo>
                  <a:lnTo>
                    <a:pt x="2102" y="1006"/>
                  </a:lnTo>
                  <a:cubicBezTo>
                    <a:pt x="2135" y="873"/>
                    <a:pt x="2068" y="706"/>
                    <a:pt x="1968" y="606"/>
                  </a:cubicBezTo>
                  <a:lnTo>
                    <a:pt x="1801" y="506"/>
                  </a:lnTo>
                  <a:cubicBezTo>
                    <a:pt x="1701" y="472"/>
                    <a:pt x="1568" y="372"/>
                    <a:pt x="1468" y="306"/>
                  </a:cubicBezTo>
                  <a:lnTo>
                    <a:pt x="1034" y="72"/>
                  </a:lnTo>
                  <a:cubicBezTo>
                    <a:pt x="957" y="26"/>
                    <a:pt x="865" y="1"/>
                    <a:pt x="77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05619" y="3665119"/>
              <a:ext cx="580591" cy="339567"/>
            </a:xfrm>
            <a:custGeom>
              <a:avLst/>
              <a:gdLst/>
              <a:ahLst/>
              <a:cxnLst/>
              <a:rect l="l" t="t" r="r" b="b"/>
              <a:pathLst>
                <a:path w="36694" h="21461" extrusionOk="0">
                  <a:moveTo>
                    <a:pt x="776" y="1"/>
                  </a:moveTo>
                  <a:cubicBezTo>
                    <a:pt x="672" y="1"/>
                    <a:pt x="572" y="34"/>
                    <a:pt x="501" y="105"/>
                  </a:cubicBezTo>
                  <a:lnTo>
                    <a:pt x="434" y="172"/>
                  </a:lnTo>
                  <a:cubicBezTo>
                    <a:pt x="400" y="205"/>
                    <a:pt x="367" y="239"/>
                    <a:pt x="367" y="306"/>
                  </a:cubicBezTo>
                  <a:cubicBezTo>
                    <a:pt x="334" y="306"/>
                    <a:pt x="300" y="339"/>
                    <a:pt x="300" y="372"/>
                  </a:cubicBezTo>
                  <a:cubicBezTo>
                    <a:pt x="234" y="439"/>
                    <a:pt x="200" y="539"/>
                    <a:pt x="167" y="639"/>
                  </a:cubicBezTo>
                  <a:cubicBezTo>
                    <a:pt x="134" y="739"/>
                    <a:pt x="100" y="839"/>
                    <a:pt x="67" y="939"/>
                  </a:cubicBezTo>
                  <a:cubicBezTo>
                    <a:pt x="67" y="1039"/>
                    <a:pt x="34" y="1173"/>
                    <a:pt x="0" y="1306"/>
                  </a:cubicBezTo>
                  <a:lnTo>
                    <a:pt x="0" y="1506"/>
                  </a:lnTo>
                  <a:lnTo>
                    <a:pt x="0" y="1707"/>
                  </a:lnTo>
                  <a:lnTo>
                    <a:pt x="0" y="2107"/>
                  </a:lnTo>
                  <a:lnTo>
                    <a:pt x="0" y="6343"/>
                  </a:lnTo>
                  <a:lnTo>
                    <a:pt x="1001" y="6343"/>
                  </a:lnTo>
                  <a:lnTo>
                    <a:pt x="1001" y="2140"/>
                  </a:lnTo>
                  <a:lnTo>
                    <a:pt x="1001" y="1807"/>
                  </a:lnTo>
                  <a:lnTo>
                    <a:pt x="1034" y="1540"/>
                  </a:lnTo>
                  <a:lnTo>
                    <a:pt x="1034" y="1506"/>
                  </a:lnTo>
                  <a:cubicBezTo>
                    <a:pt x="1134" y="2340"/>
                    <a:pt x="1935" y="3108"/>
                    <a:pt x="2635" y="3508"/>
                  </a:cubicBezTo>
                  <a:cubicBezTo>
                    <a:pt x="3036" y="3775"/>
                    <a:pt x="3469" y="3908"/>
                    <a:pt x="3936" y="3942"/>
                  </a:cubicBezTo>
                  <a:cubicBezTo>
                    <a:pt x="4270" y="3942"/>
                    <a:pt x="4637" y="3808"/>
                    <a:pt x="4904" y="3575"/>
                  </a:cubicBezTo>
                  <a:lnTo>
                    <a:pt x="4970" y="3641"/>
                  </a:lnTo>
                  <a:lnTo>
                    <a:pt x="5171" y="3741"/>
                  </a:lnTo>
                  <a:lnTo>
                    <a:pt x="32390" y="19453"/>
                  </a:lnTo>
                  <a:lnTo>
                    <a:pt x="35325" y="21154"/>
                  </a:lnTo>
                  <a:cubicBezTo>
                    <a:pt x="35676" y="21358"/>
                    <a:pt x="36077" y="21460"/>
                    <a:pt x="36507" y="21460"/>
                  </a:cubicBezTo>
                  <a:cubicBezTo>
                    <a:pt x="36568" y="21460"/>
                    <a:pt x="36630" y="21458"/>
                    <a:pt x="36693" y="21454"/>
                  </a:cubicBezTo>
                  <a:lnTo>
                    <a:pt x="36693" y="20253"/>
                  </a:lnTo>
                  <a:cubicBezTo>
                    <a:pt x="36226" y="20253"/>
                    <a:pt x="35759" y="20153"/>
                    <a:pt x="35359" y="19953"/>
                  </a:cubicBezTo>
                  <a:lnTo>
                    <a:pt x="33457" y="18852"/>
                  </a:lnTo>
                  <a:lnTo>
                    <a:pt x="11842" y="6377"/>
                  </a:lnTo>
                  <a:lnTo>
                    <a:pt x="4937" y="2374"/>
                  </a:lnTo>
                  <a:cubicBezTo>
                    <a:pt x="4622" y="2171"/>
                    <a:pt x="4338" y="2060"/>
                    <a:pt x="4175" y="2060"/>
                  </a:cubicBezTo>
                  <a:cubicBezTo>
                    <a:pt x="4097" y="2060"/>
                    <a:pt x="4047" y="2086"/>
                    <a:pt x="4036" y="2140"/>
                  </a:cubicBezTo>
                  <a:lnTo>
                    <a:pt x="4036" y="2440"/>
                  </a:lnTo>
                  <a:cubicBezTo>
                    <a:pt x="4036" y="2624"/>
                    <a:pt x="3911" y="2716"/>
                    <a:pt x="3711" y="2716"/>
                  </a:cubicBezTo>
                  <a:cubicBezTo>
                    <a:pt x="3511" y="2716"/>
                    <a:pt x="3236" y="2624"/>
                    <a:pt x="2936" y="2440"/>
                  </a:cubicBezTo>
                  <a:cubicBezTo>
                    <a:pt x="2502" y="2240"/>
                    <a:pt x="2202" y="1840"/>
                    <a:pt x="2102" y="1373"/>
                  </a:cubicBezTo>
                  <a:lnTo>
                    <a:pt x="2102" y="1006"/>
                  </a:lnTo>
                  <a:cubicBezTo>
                    <a:pt x="2135" y="873"/>
                    <a:pt x="2068" y="706"/>
                    <a:pt x="1968" y="606"/>
                  </a:cubicBezTo>
                  <a:lnTo>
                    <a:pt x="1801" y="506"/>
                  </a:lnTo>
                  <a:cubicBezTo>
                    <a:pt x="1701" y="472"/>
                    <a:pt x="1568" y="372"/>
                    <a:pt x="1468" y="306"/>
                  </a:cubicBezTo>
                  <a:lnTo>
                    <a:pt x="1034" y="72"/>
                  </a:lnTo>
                  <a:cubicBezTo>
                    <a:pt x="957" y="26"/>
                    <a:pt x="865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86716" y="3557526"/>
              <a:ext cx="740509" cy="447144"/>
            </a:xfrm>
            <a:custGeom>
              <a:avLst/>
              <a:gdLst/>
              <a:ahLst/>
              <a:cxnLst/>
              <a:rect l="l" t="t" r="r" b="b"/>
              <a:pathLst>
                <a:path w="46801" h="28260" extrusionOk="0">
                  <a:moveTo>
                    <a:pt x="46800" y="0"/>
                  </a:moveTo>
                  <a:cubicBezTo>
                    <a:pt x="46767" y="367"/>
                    <a:pt x="46534" y="701"/>
                    <a:pt x="46200" y="834"/>
                  </a:cubicBezTo>
                  <a:lnTo>
                    <a:pt x="3269" y="25652"/>
                  </a:lnTo>
                  <a:lnTo>
                    <a:pt x="1401" y="26753"/>
                  </a:lnTo>
                  <a:cubicBezTo>
                    <a:pt x="968" y="26953"/>
                    <a:pt x="467" y="27053"/>
                    <a:pt x="0" y="27053"/>
                  </a:cubicBezTo>
                  <a:lnTo>
                    <a:pt x="0" y="28254"/>
                  </a:lnTo>
                  <a:cubicBezTo>
                    <a:pt x="52" y="28257"/>
                    <a:pt x="103" y="28259"/>
                    <a:pt x="154" y="28259"/>
                  </a:cubicBezTo>
                  <a:cubicBezTo>
                    <a:pt x="597" y="28259"/>
                    <a:pt x="1012" y="28133"/>
                    <a:pt x="1401" y="27954"/>
                  </a:cubicBezTo>
                  <a:lnTo>
                    <a:pt x="4303" y="26253"/>
                  </a:lnTo>
                  <a:lnTo>
                    <a:pt x="46200" y="2069"/>
                  </a:lnTo>
                  <a:lnTo>
                    <a:pt x="46233" y="2069"/>
                  </a:lnTo>
                  <a:cubicBezTo>
                    <a:pt x="46534" y="1902"/>
                    <a:pt x="46767" y="1602"/>
                    <a:pt x="46800" y="1268"/>
                  </a:cubicBezTo>
                  <a:lnTo>
                    <a:pt x="468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86716" y="3557526"/>
              <a:ext cx="740509" cy="447144"/>
            </a:xfrm>
            <a:custGeom>
              <a:avLst/>
              <a:gdLst/>
              <a:ahLst/>
              <a:cxnLst/>
              <a:rect l="l" t="t" r="r" b="b"/>
              <a:pathLst>
                <a:path w="46801" h="28260" extrusionOk="0">
                  <a:moveTo>
                    <a:pt x="46800" y="0"/>
                  </a:moveTo>
                  <a:cubicBezTo>
                    <a:pt x="46767" y="367"/>
                    <a:pt x="46534" y="701"/>
                    <a:pt x="46200" y="834"/>
                  </a:cubicBezTo>
                  <a:lnTo>
                    <a:pt x="3269" y="25652"/>
                  </a:lnTo>
                  <a:lnTo>
                    <a:pt x="1401" y="26753"/>
                  </a:lnTo>
                  <a:cubicBezTo>
                    <a:pt x="968" y="26953"/>
                    <a:pt x="467" y="27053"/>
                    <a:pt x="0" y="27053"/>
                  </a:cubicBezTo>
                  <a:lnTo>
                    <a:pt x="0" y="28254"/>
                  </a:lnTo>
                  <a:cubicBezTo>
                    <a:pt x="52" y="28257"/>
                    <a:pt x="103" y="28259"/>
                    <a:pt x="154" y="28259"/>
                  </a:cubicBezTo>
                  <a:cubicBezTo>
                    <a:pt x="597" y="28259"/>
                    <a:pt x="1012" y="28133"/>
                    <a:pt x="1401" y="27954"/>
                  </a:cubicBezTo>
                  <a:lnTo>
                    <a:pt x="4303" y="26253"/>
                  </a:lnTo>
                  <a:lnTo>
                    <a:pt x="46200" y="2069"/>
                  </a:lnTo>
                  <a:lnTo>
                    <a:pt x="46233" y="2069"/>
                  </a:lnTo>
                  <a:cubicBezTo>
                    <a:pt x="46534" y="1902"/>
                    <a:pt x="46767" y="1602"/>
                    <a:pt x="46800" y="1268"/>
                  </a:cubicBezTo>
                  <a:lnTo>
                    <a:pt x="46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086716" y="3689469"/>
              <a:ext cx="740509" cy="447065"/>
            </a:xfrm>
            <a:custGeom>
              <a:avLst/>
              <a:gdLst/>
              <a:ahLst/>
              <a:cxnLst/>
              <a:rect l="l" t="t" r="r" b="b"/>
              <a:pathLst>
                <a:path w="46801" h="28255" extrusionOk="0">
                  <a:moveTo>
                    <a:pt x="46800" y="1"/>
                  </a:moveTo>
                  <a:cubicBezTo>
                    <a:pt x="46767" y="334"/>
                    <a:pt x="46534" y="668"/>
                    <a:pt x="46200" y="801"/>
                  </a:cubicBezTo>
                  <a:lnTo>
                    <a:pt x="3269" y="25586"/>
                  </a:lnTo>
                  <a:lnTo>
                    <a:pt x="1401" y="26687"/>
                  </a:lnTo>
                  <a:cubicBezTo>
                    <a:pt x="968" y="26920"/>
                    <a:pt x="501" y="27020"/>
                    <a:pt x="0" y="27020"/>
                  </a:cubicBezTo>
                  <a:lnTo>
                    <a:pt x="0" y="28254"/>
                  </a:lnTo>
                  <a:cubicBezTo>
                    <a:pt x="501" y="28254"/>
                    <a:pt x="968" y="28154"/>
                    <a:pt x="1401" y="27921"/>
                  </a:cubicBezTo>
                  <a:lnTo>
                    <a:pt x="4303" y="26220"/>
                  </a:lnTo>
                  <a:lnTo>
                    <a:pt x="46200" y="2036"/>
                  </a:lnTo>
                  <a:lnTo>
                    <a:pt x="46233" y="2036"/>
                  </a:lnTo>
                  <a:cubicBezTo>
                    <a:pt x="46534" y="1902"/>
                    <a:pt x="46767" y="1602"/>
                    <a:pt x="46800" y="1235"/>
                  </a:cubicBezTo>
                  <a:lnTo>
                    <a:pt x="4680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086716" y="3689469"/>
              <a:ext cx="740509" cy="447065"/>
            </a:xfrm>
            <a:custGeom>
              <a:avLst/>
              <a:gdLst/>
              <a:ahLst/>
              <a:cxnLst/>
              <a:rect l="l" t="t" r="r" b="b"/>
              <a:pathLst>
                <a:path w="46801" h="28255" extrusionOk="0">
                  <a:moveTo>
                    <a:pt x="46800" y="1"/>
                  </a:moveTo>
                  <a:cubicBezTo>
                    <a:pt x="46767" y="334"/>
                    <a:pt x="46534" y="668"/>
                    <a:pt x="46200" y="801"/>
                  </a:cubicBezTo>
                  <a:lnTo>
                    <a:pt x="3269" y="25586"/>
                  </a:lnTo>
                  <a:lnTo>
                    <a:pt x="1401" y="26687"/>
                  </a:lnTo>
                  <a:cubicBezTo>
                    <a:pt x="968" y="26920"/>
                    <a:pt x="501" y="27020"/>
                    <a:pt x="0" y="27020"/>
                  </a:cubicBezTo>
                  <a:lnTo>
                    <a:pt x="0" y="28254"/>
                  </a:lnTo>
                  <a:cubicBezTo>
                    <a:pt x="501" y="28254"/>
                    <a:pt x="968" y="28154"/>
                    <a:pt x="1401" y="27921"/>
                  </a:cubicBezTo>
                  <a:lnTo>
                    <a:pt x="4303" y="26220"/>
                  </a:lnTo>
                  <a:lnTo>
                    <a:pt x="46200" y="2036"/>
                  </a:lnTo>
                  <a:lnTo>
                    <a:pt x="46233" y="2036"/>
                  </a:lnTo>
                  <a:cubicBezTo>
                    <a:pt x="46534" y="1902"/>
                    <a:pt x="46767" y="1602"/>
                    <a:pt x="46800" y="1235"/>
                  </a:cubicBezTo>
                  <a:lnTo>
                    <a:pt x="468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5657626" y="3798724"/>
              <a:ext cx="76533" cy="309836"/>
            </a:xfrm>
            <a:custGeom>
              <a:avLst/>
              <a:gdLst/>
              <a:ahLst/>
              <a:cxnLst/>
              <a:rect l="l" t="t" r="r" b="b"/>
              <a:pathLst>
                <a:path w="4837" h="19582" extrusionOk="0">
                  <a:moveTo>
                    <a:pt x="0" y="1"/>
                  </a:moveTo>
                  <a:lnTo>
                    <a:pt x="0" y="16779"/>
                  </a:lnTo>
                  <a:lnTo>
                    <a:pt x="2435" y="13977"/>
                  </a:lnTo>
                  <a:lnTo>
                    <a:pt x="4837" y="19581"/>
                  </a:lnTo>
                  <a:lnTo>
                    <a:pt x="4837" y="28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657626" y="3798724"/>
              <a:ext cx="76533" cy="309836"/>
            </a:xfrm>
            <a:custGeom>
              <a:avLst/>
              <a:gdLst/>
              <a:ahLst/>
              <a:cxnLst/>
              <a:rect l="l" t="t" r="r" b="b"/>
              <a:pathLst>
                <a:path w="4837" h="19582" extrusionOk="0">
                  <a:moveTo>
                    <a:pt x="0" y="1"/>
                  </a:moveTo>
                  <a:lnTo>
                    <a:pt x="0" y="16779"/>
                  </a:lnTo>
                  <a:lnTo>
                    <a:pt x="2435" y="13977"/>
                  </a:lnTo>
                  <a:lnTo>
                    <a:pt x="4837" y="19581"/>
                  </a:lnTo>
                  <a:lnTo>
                    <a:pt x="4837" y="28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696153" y="4143907"/>
              <a:ext cx="210597" cy="232765"/>
            </a:xfrm>
            <a:custGeom>
              <a:avLst/>
              <a:gdLst/>
              <a:ahLst/>
              <a:cxnLst/>
              <a:rect l="l" t="t" r="r" b="b"/>
              <a:pathLst>
                <a:path w="13310" h="14711" extrusionOk="0">
                  <a:moveTo>
                    <a:pt x="8473" y="0"/>
                  </a:moveTo>
                  <a:lnTo>
                    <a:pt x="8473" y="4537"/>
                  </a:lnTo>
                  <a:cubicBezTo>
                    <a:pt x="8473" y="6071"/>
                    <a:pt x="7672" y="7439"/>
                    <a:pt x="6338" y="8206"/>
                  </a:cubicBezTo>
                  <a:lnTo>
                    <a:pt x="0" y="11876"/>
                  </a:lnTo>
                  <a:lnTo>
                    <a:pt x="0" y="11876"/>
                  </a:lnTo>
                  <a:lnTo>
                    <a:pt x="6071" y="11175"/>
                  </a:lnTo>
                  <a:lnTo>
                    <a:pt x="4837" y="14711"/>
                  </a:lnTo>
                  <a:lnTo>
                    <a:pt x="4837" y="14711"/>
                  </a:lnTo>
                  <a:lnTo>
                    <a:pt x="11208" y="11008"/>
                  </a:lnTo>
                  <a:cubicBezTo>
                    <a:pt x="12509" y="10274"/>
                    <a:pt x="13310" y="8873"/>
                    <a:pt x="13310" y="7372"/>
                  </a:cubicBezTo>
                  <a:lnTo>
                    <a:pt x="13310" y="2802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696153" y="4143907"/>
              <a:ext cx="210597" cy="232765"/>
            </a:xfrm>
            <a:custGeom>
              <a:avLst/>
              <a:gdLst/>
              <a:ahLst/>
              <a:cxnLst/>
              <a:rect l="l" t="t" r="r" b="b"/>
              <a:pathLst>
                <a:path w="13310" h="14711" extrusionOk="0">
                  <a:moveTo>
                    <a:pt x="8473" y="0"/>
                  </a:moveTo>
                  <a:lnTo>
                    <a:pt x="8473" y="4537"/>
                  </a:lnTo>
                  <a:cubicBezTo>
                    <a:pt x="8473" y="6071"/>
                    <a:pt x="7672" y="7439"/>
                    <a:pt x="6338" y="8206"/>
                  </a:cubicBezTo>
                  <a:lnTo>
                    <a:pt x="0" y="11876"/>
                  </a:lnTo>
                  <a:lnTo>
                    <a:pt x="0" y="11876"/>
                  </a:lnTo>
                  <a:lnTo>
                    <a:pt x="6071" y="11175"/>
                  </a:lnTo>
                  <a:lnTo>
                    <a:pt x="4837" y="14711"/>
                  </a:lnTo>
                  <a:lnTo>
                    <a:pt x="4837" y="14711"/>
                  </a:lnTo>
                  <a:lnTo>
                    <a:pt x="11208" y="11008"/>
                  </a:lnTo>
                  <a:cubicBezTo>
                    <a:pt x="12509" y="10274"/>
                    <a:pt x="13310" y="8873"/>
                    <a:pt x="13310" y="7372"/>
                  </a:cubicBezTo>
                  <a:lnTo>
                    <a:pt x="13310" y="2802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807512" y="4131234"/>
              <a:ext cx="115077" cy="65996"/>
            </a:xfrm>
            <a:custGeom>
              <a:avLst/>
              <a:gdLst/>
              <a:ahLst/>
              <a:cxnLst/>
              <a:rect l="l" t="t" r="r" b="b"/>
              <a:pathLst>
                <a:path w="7273" h="4171" extrusionOk="0">
                  <a:moveTo>
                    <a:pt x="0" y="1"/>
                  </a:moveTo>
                  <a:lnTo>
                    <a:pt x="7272" y="4170"/>
                  </a:lnTo>
                  <a:cubicBezTo>
                    <a:pt x="7272" y="4170"/>
                    <a:pt x="6538" y="3403"/>
                    <a:pt x="3636" y="1735"/>
                  </a:cubicBezTo>
                  <a:cubicBezTo>
                    <a:pt x="868" y="16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7555566" y="3703725"/>
              <a:ext cx="879320" cy="574911"/>
            </a:xfrm>
            <a:custGeom>
              <a:avLst/>
              <a:gdLst/>
              <a:ahLst/>
              <a:cxnLst/>
              <a:rect l="l" t="t" r="r" b="b"/>
              <a:pathLst>
                <a:path w="55574" h="36335" extrusionOk="0">
                  <a:moveTo>
                    <a:pt x="27816" y="0"/>
                  </a:moveTo>
                  <a:cubicBezTo>
                    <a:pt x="20698" y="0"/>
                    <a:pt x="13577" y="1568"/>
                    <a:pt x="8139" y="4704"/>
                  </a:cubicBezTo>
                  <a:cubicBezTo>
                    <a:pt x="2736" y="7839"/>
                    <a:pt x="0" y="11942"/>
                    <a:pt x="34" y="16045"/>
                  </a:cubicBezTo>
                  <a:lnTo>
                    <a:pt x="34" y="20282"/>
                  </a:lnTo>
                  <a:cubicBezTo>
                    <a:pt x="34" y="24418"/>
                    <a:pt x="2702" y="28521"/>
                    <a:pt x="8139" y="31656"/>
                  </a:cubicBezTo>
                  <a:cubicBezTo>
                    <a:pt x="13560" y="34775"/>
                    <a:pt x="20673" y="36335"/>
                    <a:pt x="27791" y="36335"/>
                  </a:cubicBezTo>
                  <a:cubicBezTo>
                    <a:pt x="34909" y="36335"/>
                    <a:pt x="42030" y="34775"/>
                    <a:pt x="47468" y="31656"/>
                  </a:cubicBezTo>
                  <a:cubicBezTo>
                    <a:pt x="52871" y="28521"/>
                    <a:pt x="55573" y="24385"/>
                    <a:pt x="55573" y="20282"/>
                  </a:cubicBezTo>
                  <a:lnTo>
                    <a:pt x="55573" y="16045"/>
                  </a:lnTo>
                  <a:cubicBezTo>
                    <a:pt x="55573" y="11942"/>
                    <a:pt x="52905" y="7839"/>
                    <a:pt x="47468" y="4704"/>
                  </a:cubicBezTo>
                  <a:cubicBezTo>
                    <a:pt x="42047" y="1568"/>
                    <a:pt x="34934" y="0"/>
                    <a:pt x="2781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7555566" y="3703725"/>
              <a:ext cx="879320" cy="574911"/>
            </a:xfrm>
            <a:custGeom>
              <a:avLst/>
              <a:gdLst/>
              <a:ahLst/>
              <a:cxnLst/>
              <a:rect l="l" t="t" r="r" b="b"/>
              <a:pathLst>
                <a:path w="55574" h="36335" extrusionOk="0">
                  <a:moveTo>
                    <a:pt x="27816" y="0"/>
                  </a:moveTo>
                  <a:cubicBezTo>
                    <a:pt x="20698" y="0"/>
                    <a:pt x="13577" y="1568"/>
                    <a:pt x="8139" y="4704"/>
                  </a:cubicBezTo>
                  <a:cubicBezTo>
                    <a:pt x="2736" y="7839"/>
                    <a:pt x="0" y="11942"/>
                    <a:pt x="34" y="16045"/>
                  </a:cubicBezTo>
                  <a:lnTo>
                    <a:pt x="34" y="20282"/>
                  </a:lnTo>
                  <a:cubicBezTo>
                    <a:pt x="34" y="24418"/>
                    <a:pt x="2702" y="28521"/>
                    <a:pt x="8139" y="31656"/>
                  </a:cubicBezTo>
                  <a:cubicBezTo>
                    <a:pt x="13560" y="34775"/>
                    <a:pt x="20673" y="36335"/>
                    <a:pt x="27791" y="36335"/>
                  </a:cubicBezTo>
                  <a:cubicBezTo>
                    <a:pt x="34909" y="36335"/>
                    <a:pt x="42030" y="34775"/>
                    <a:pt x="47468" y="31656"/>
                  </a:cubicBezTo>
                  <a:cubicBezTo>
                    <a:pt x="52871" y="28521"/>
                    <a:pt x="55573" y="24385"/>
                    <a:pt x="55573" y="20282"/>
                  </a:cubicBezTo>
                  <a:lnTo>
                    <a:pt x="55573" y="16045"/>
                  </a:lnTo>
                  <a:cubicBezTo>
                    <a:pt x="55573" y="11942"/>
                    <a:pt x="52905" y="7839"/>
                    <a:pt x="47468" y="4704"/>
                  </a:cubicBezTo>
                  <a:cubicBezTo>
                    <a:pt x="42047" y="1568"/>
                    <a:pt x="34934" y="0"/>
                    <a:pt x="2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555566" y="3703725"/>
              <a:ext cx="879842" cy="507760"/>
            </a:xfrm>
            <a:custGeom>
              <a:avLst/>
              <a:gdLst/>
              <a:ahLst/>
              <a:cxnLst/>
              <a:rect l="l" t="t" r="r" b="b"/>
              <a:pathLst>
                <a:path w="55607" h="32091" extrusionOk="0">
                  <a:moveTo>
                    <a:pt x="27787" y="0"/>
                  </a:moveTo>
                  <a:cubicBezTo>
                    <a:pt x="12443" y="0"/>
                    <a:pt x="0" y="7172"/>
                    <a:pt x="0" y="16045"/>
                  </a:cubicBezTo>
                  <a:cubicBezTo>
                    <a:pt x="0" y="24918"/>
                    <a:pt x="12443" y="32090"/>
                    <a:pt x="27787" y="32090"/>
                  </a:cubicBezTo>
                  <a:cubicBezTo>
                    <a:pt x="43164" y="32090"/>
                    <a:pt x="55607" y="24918"/>
                    <a:pt x="55607" y="16045"/>
                  </a:cubicBezTo>
                  <a:cubicBezTo>
                    <a:pt x="55607" y="7172"/>
                    <a:pt x="43164" y="0"/>
                    <a:pt x="2778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555566" y="3703725"/>
              <a:ext cx="879842" cy="507760"/>
            </a:xfrm>
            <a:custGeom>
              <a:avLst/>
              <a:gdLst/>
              <a:ahLst/>
              <a:cxnLst/>
              <a:rect l="l" t="t" r="r" b="b"/>
              <a:pathLst>
                <a:path w="55607" h="32091" extrusionOk="0">
                  <a:moveTo>
                    <a:pt x="27787" y="0"/>
                  </a:moveTo>
                  <a:cubicBezTo>
                    <a:pt x="12443" y="0"/>
                    <a:pt x="0" y="7172"/>
                    <a:pt x="0" y="16045"/>
                  </a:cubicBezTo>
                  <a:cubicBezTo>
                    <a:pt x="0" y="24918"/>
                    <a:pt x="12443" y="32090"/>
                    <a:pt x="27787" y="32090"/>
                  </a:cubicBezTo>
                  <a:cubicBezTo>
                    <a:pt x="43164" y="32090"/>
                    <a:pt x="55607" y="24918"/>
                    <a:pt x="55607" y="16045"/>
                  </a:cubicBezTo>
                  <a:cubicBezTo>
                    <a:pt x="55607" y="7172"/>
                    <a:pt x="43164" y="0"/>
                    <a:pt x="2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7660596" y="3680371"/>
              <a:ext cx="669782" cy="431480"/>
            </a:xfrm>
            <a:custGeom>
              <a:avLst/>
              <a:gdLst/>
              <a:ahLst/>
              <a:cxnLst/>
              <a:rect l="l" t="t" r="r" b="b"/>
              <a:pathLst>
                <a:path w="42331" h="27270" extrusionOk="0">
                  <a:moveTo>
                    <a:pt x="21178" y="0"/>
                  </a:moveTo>
                  <a:cubicBezTo>
                    <a:pt x="15753" y="0"/>
                    <a:pt x="10324" y="1193"/>
                    <a:pt x="6171" y="3578"/>
                  </a:cubicBezTo>
                  <a:cubicBezTo>
                    <a:pt x="2035" y="5946"/>
                    <a:pt x="0" y="9082"/>
                    <a:pt x="0" y="12217"/>
                  </a:cubicBezTo>
                  <a:lnTo>
                    <a:pt x="0" y="15019"/>
                  </a:lnTo>
                  <a:cubicBezTo>
                    <a:pt x="0" y="18155"/>
                    <a:pt x="2035" y="21291"/>
                    <a:pt x="6171" y="23692"/>
                  </a:cubicBezTo>
                  <a:cubicBezTo>
                    <a:pt x="10308" y="26077"/>
                    <a:pt x="15728" y="27270"/>
                    <a:pt x="21153" y="27270"/>
                  </a:cubicBezTo>
                  <a:cubicBezTo>
                    <a:pt x="26578" y="27270"/>
                    <a:pt x="32007" y="26077"/>
                    <a:pt x="36160" y="23692"/>
                  </a:cubicBezTo>
                  <a:cubicBezTo>
                    <a:pt x="40296" y="21291"/>
                    <a:pt x="42331" y="18155"/>
                    <a:pt x="42331" y="15019"/>
                  </a:cubicBezTo>
                  <a:lnTo>
                    <a:pt x="42331" y="12217"/>
                  </a:lnTo>
                  <a:cubicBezTo>
                    <a:pt x="42331" y="9082"/>
                    <a:pt x="40296" y="5946"/>
                    <a:pt x="36160" y="3578"/>
                  </a:cubicBezTo>
                  <a:cubicBezTo>
                    <a:pt x="32023" y="1193"/>
                    <a:pt x="26603" y="0"/>
                    <a:pt x="2117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7660596" y="3680371"/>
              <a:ext cx="669782" cy="431480"/>
            </a:xfrm>
            <a:custGeom>
              <a:avLst/>
              <a:gdLst/>
              <a:ahLst/>
              <a:cxnLst/>
              <a:rect l="l" t="t" r="r" b="b"/>
              <a:pathLst>
                <a:path w="42331" h="27270" extrusionOk="0">
                  <a:moveTo>
                    <a:pt x="21178" y="0"/>
                  </a:moveTo>
                  <a:cubicBezTo>
                    <a:pt x="15753" y="0"/>
                    <a:pt x="10324" y="1193"/>
                    <a:pt x="6171" y="3578"/>
                  </a:cubicBezTo>
                  <a:cubicBezTo>
                    <a:pt x="2035" y="5946"/>
                    <a:pt x="0" y="9082"/>
                    <a:pt x="0" y="12217"/>
                  </a:cubicBezTo>
                  <a:lnTo>
                    <a:pt x="0" y="15019"/>
                  </a:lnTo>
                  <a:cubicBezTo>
                    <a:pt x="0" y="18155"/>
                    <a:pt x="2035" y="21291"/>
                    <a:pt x="6171" y="23692"/>
                  </a:cubicBezTo>
                  <a:cubicBezTo>
                    <a:pt x="10308" y="26077"/>
                    <a:pt x="15728" y="27270"/>
                    <a:pt x="21153" y="27270"/>
                  </a:cubicBezTo>
                  <a:cubicBezTo>
                    <a:pt x="26578" y="27270"/>
                    <a:pt x="32007" y="26077"/>
                    <a:pt x="36160" y="23692"/>
                  </a:cubicBezTo>
                  <a:cubicBezTo>
                    <a:pt x="40296" y="21291"/>
                    <a:pt x="42331" y="18155"/>
                    <a:pt x="42331" y="15019"/>
                  </a:cubicBezTo>
                  <a:lnTo>
                    <a:pt x="42331" y="12217"/>
                  </a:lnTo>
                  <a:cubicBezTo>
                    <a:pt x="42331" y="9082"/>
                    <a:pt x="40296" y="5946"/>
                    <a:pt x="36160" y="3578"/>
                  </a:cubicBezTo>
                  <a:cubicBezTo>
                    <a:pt x="32023" y="1193"/>
                    <a:pt x="26603" y="0"/>
                    <a:pt x="21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660074" y="3679976"/>
              <a:ext cx="670304" cy="387414"/>
            </a:xfrm>
            <a:custGeom>
              <a:avLst/>
              <a:gdLst/>
              <a:ahLst/>
              <a:cxnLst/>
              <a:rect l="l" t="t" r="r" b="b"/>
              <a:pathLst>
                <a:path w="42364" h="24485" extrusionOk="0">
                  <a:moveTo>
                    <a:pt x="21182" y="0"/>
                  </a:moveTo>
                  <a:cubicBezTo>
                    <a:pt x="9507" y="0"/>
                    <a:pt x="0" y="5471"/>
                    <a:pt x="0" y="12242"/>
                  </a:cubicBezTo>
                  <a:cubicBezTo>
                    <a:pt x="0" y="19014"/>
                    <a:pt x="9507" y="24485"/>
                    <a:pt x="21182" y="24485"/>
                  </a:cubicBezTo>
                  <a:cubicBezTo>
                    <a:pt x="32890" y="24485"/>
                    <a:pt x="42364" y="19014"/>
                    <a:pt x="42364" y="12242"/>
                  </a:cubicBezTo>
                  <a:cubicBezTo>
                    <a:pt x="42364" y="5471"/>
                    <a:pt x="32890" y="0"/>
                    <a:pt x="2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042553" y="3235174"/>
              <a:ext cx="793277" cy="474374"/>
            </a:xfrm>
            <a:custGeom>
              <a:avLst/>
              <a:gdLst/>
              <a:ahLst/>
              <a:cxnLst/>
              <a:rect l="l" t="t" r="r" b="b"/>
              <a:pathLst>
                <a:path w="50136" h="29981" extrusionOk="0">
                  <a:moveTo>
                    <a:pt x="4337" y="0"/>
                  </a:moveTo>
                  <a:cubicBezTo>
                    <a:pt x="2844" y="0"/>
                    <a:pt x="1759" y="797"/>
                    <a:pt x="1234" y="1693"/>
                  </a:cubicBezTo>
                  <a:cubicBezTo>
                    <a:pt x="434" y="3094"/>
                    <a:pt x="0" y="6097"/>
                    <a:pt x="3336" y="7931"/>
                  </a:cubicBezTo>
                  <a:cubicBezTo>
                    <a:pt x="6638" y="9733"/>
                    <a:pt x="44165" y="28346"/>
                    <a:pt x="46633" y="29980"/>
                  </a:cubicBezTo>
                  <a:cubicBezTo>
                    <a:pt x="50136" y="27845"/>
                    <a:pt x="48802" y="26044"/>
                    <a:pt x="48802" y="26044"/>
                  </a:cubicBezTo>
                  <a:cubicBezTo>
                    <a:pt x="48802" y="26044"/>
                    <a:pt x="8873" y="1760"/>
                    <a:pt x="7005" y="759"/>
                  </a:cubicBezTo>
                  <a:cubicBezTo>
                    <a:pt x="6018" y="220"/>
                    <a:pt x="5121" y="0"/>
                    <a:pt x="4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42553" y="3249287"/>
              <a:ext cx="768483" cy="449707"/>
            </a:xfrm>
            <a:custGeom>
              <a:avLst/>
              <a:gdLst/>
              <a:ahLst/>
              <a:cxnLst/>
              <a:rect l="l" t="t" r="r" b="b"/>
              <a:pathLst>
                <a:path w="48569" h="28422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1668" y="234"/>
                    <a:pt x="1435" y="501"/>
                    <a:pt x="1268" y="835"/>
                  </a:cubicBezTo>
                  <a:cubicBezTo>
                    <a:pt x="434" y="2202"/>
                    <a:pt x="0" y="5205"/>
                    <a:pt x="3336" y="7039"/>
                  </a:cubicBezTo>
                  <a:cubicBezTo>
                    <a:pt x="6371" y="8707"/>
                    <a:pt x="38628" y="24685"/>
                    <a:pt x="45466" y="28421"/>
                  </a:cubicBezTo>
                  <a:lnTo>
                    <a:pt x="48235" y="27821"/>
                  </a:lnTo>
                  <a:cubicBezTo>
                    <a:pt x="48335" y="27721"/>
                    <a:pt x="48468" y="27587"/>
                    <a:pt x="48568" y="27454"/>
                  </a:cubicBezTo>
                  <a:cubicBezTo>
                    <a:pt x="46066" y="26220"/>
                    <a:pt x="32857" y="19748"/>
                    <a:pt x="18947" y="12243"/>
                  </a:cubicBezTo>
                  <a:cubicBezTo>
                    <a:pt x="3569" y="3904"/>
                    <a:pt x="601" y="1802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8034276" y="3367830"/>
              <a:ext cx="402714" cy="484960"/>
            </a:xfrm>
            <a:custGeom>
              <a:avLst/>
              <a:gdLst/>
              <a:ahLst/>
              <a:cxnLst/>
              <a:rect l="l" t="t" r="r" b="b"/>
              <a:pathLst>
                <a:path w="25452" h="30650" extrusionOk="0">
                  <a:moveTo>
                    <a:pt x="8297" y="1"/>
                  </a:moveTo>
                  <a:cubicBezTo>
                    <a:pt x="5659" y="1"/>
                    <a:pt x="3582" y="1420"/>
                    <a:pt x="2502" y="4017"/>
                  </a:cubicBezTo>
                  <a:cubicBezTo>
                    <a:pt x="2202" y="4818"/>
                    <a:pt x="934" y="7853"/>
                    <a:pt x="634" y="8620"/>
                  </a:cubicBezTo>
                  <a:cubicBezTo>
                    <a:pt x="200" y="9721"/>
                    <a:pt x="0" y="10922"/>
                    <a:pt x="34" y="12156"/>
                  </a:cubicBezTo>
                  <a:cubicBezTo>
                    <a:pt x="34" y="18227"/>
                    <a:pt x="4303" y="25633"/>
                    <a:pt x="9574" y="28668"/>
                  </a:cubicBezTo>
                  <a:cubicBezTo>
                    <a:pt x="10608" y="29302"/>
                    <a:pt x="11742" y="29736"/>
                    <a:pt x="12943" y="29936"/>
                  </a:cubicBezTo>
                  <a:lnTo>
                    <a:pt x="17813" y="30569"/>
                  </a:lnTo>
                  <a:cubicBezTo>
                    <a:pt x="18190" y="30623"/>
                    <a:pt x="18558" y="30649"/>
                    <a:pt x="18916" y="30649"/>
                  </a:cubicBezTo>
                  <a:cubicBezTo>
                    <a:pt x="22795" y="30649"/>
                    <a:pt x="25452" y="27542"/>
                    <a:pt x="25452" y="22197"/>
                  </a:cubicBezTo>
                  <a:cubicBezTo>
                    <a:pt x="25452" y="14591"/>
                    <a:pt x="20148" y="5418"/>
                    <a:pt x="13610" y="1615"/>
                  </a:cubicBezTo>
                  <a:cubicBezTo>
                    <a:pt x="11698" y="521"/>
                    <a:pt x="9895" y="1"/>
                    <a:pt x="8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034798" y="3452005"/>
              <a:ext cx="301909" cy="389977"/>
            </a:xfrm>
            <a:custGeom>
              <a:avLst/>
              <a:gdLst/>
              <a:ahLst/>
              <a:cxnLst/>
              <a:rect l="l" t="t" r="r" b="b"/>
              <a:pathLst>
                <a:path w="19081" h="24647" extrusionOk="0">
                  <a:moveTo>
                    <a:pt x="5284" y="0"/>
                  </a:moveTo>
                  <a:cubicBezTo>
                    <a:pt x="2151" y="0"/>
                    <a:pt x="1" y="2494"/>
                    <a:pt x="1" y="6803"/>
                  </a:cubicBezTo>
                  <a:cubicBezTo>
                    <a:pt x="1" y="12874"/>
                    <a:pt x="4270" y="20279"/>
                    <a:pt x="9541" y="23348"/>
                  </a:cubicBezTo>
                  <a:cubicBezTo>
                    <a:pt x="11071" y="24229"/>
                    <a:pt x="12517" y="24647"/>
                    <a:pt x="13798" y="24647"/>
                  </a:cubicBezTo>
                  <a:cubicBezTo>
                    <a:pt x="16930" y="24647"/>
                    <a:pt x="19081" y="22153"/>
                    <a:pt x="19081" y="17844"/>
                  </a:cubicBezTo>
                  <a:cubicBezTo>
                    <a:pt x="19081" y="11740"/>
                    <a:pt x="14811" y="4368"/>
                    <a:pt x="9541" y="1299"/>
                  </a:cubicBezTo>
                  <a:cubicBezTo>
                    <a:pt x="8011" y="418"/>
                    <a:pt x="6565" y="0"/>
                    <a:pt x="5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665865" y="3475075"/>
              <a:ext cx="606983" cy="583629"/>
            </a:xfrm>
            <a:custGeom>
              <a:avLst/>
              <a:gdLst/>
              <a:ahLst/>
              <a:cxnLst/>
              <a:rect l="l" t="t" r="r" b="b"/>
              <a:pathLst>
                <a:path w="38362" h="36886" extrusionOk="0">
                  <a:moveTo>
                    <a:pt x="23484" y="0"/>
                  </a:moveTo>
                  <a:cubicBezTo>
                    <a:pt x="22503" y="0"/>
                    <a:pt x="21613" y="231"/>
                    <a:pt x="20849" y="675"/>
                  </a:cubicBezTo>
                  <a:cubicBezTo>
                    <a:pt x="20215" y="1008"/>
                    <a:pt x="3637" y="10715"/>
                    <a:pt x="3003" y="11049"/>
                  </a:cubicBezTo>
                  <a:cubicBezTo>
                    <a:pt x="1168" y="12116"/>
                    <a:pt x="1" y="14418"/>
                    <a:pt x="1" y="17687"/>
                  </a:cubicBezTo>
                  <a:cubicBezTo>
                    <a:pt x="1" y="24225"/>
                    <a:pt x="4604" y="32197"/>
                    <a:pt x="10275" y="35466"/>
                  </a:cubicBezTo>
                  <a:cubicBezTo>
                    <a:pt x="11920" y="36434"/>
                    <a:pt x="13475" y="36885"/>
                    <a:pt x="14848" y="36885"/>
                  </a:cubicBezTo>
                  <a:cubicBezTo>
                    <a:pt x="15843" y="36885"/>
                    <a:pt x="16743" y="36649"/>
                    <a:pt x="17513" y="36200"/>
                  </a:cubicBezTo>
                  <a:cubicBezTo>
                    <a:pt x="18147" y="35833"/>
                    <a:pt x="34726" y="26160"/>
                    <a:pt x="35326" y="25793"/>
                  </a:cubicBezTo>
                  <a:cubicBezTo>
                    <a:pt x="37194" y="24725"/>
                    <a:pt x="38362" y="22424"/>
                    <a:pt x="38362" y="19155"/>
                  </a:cubicBezTo>
                  <a:cubicBezTo>
                    <a:pt x="38362" y="12617"/>
                    <a:pt x="33758" y="4644"/>
                    <a:pt x="28054" y="1409"/>
                  </a:cubicBezTo>
                  <a:cubicBezTo>
                    <a:pt x="26418" y="454"/>
                    <a:pt x="24862" y="0"/>
                    <a:pt x="2348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665865" y="3475075"/>
              <a:ext cx="606983" cy="583629"/>
            </a:xfrm>
            <a:custGeom>
              <a:avLst/>
              <a:gdLst/>
              <a:ahLst/>
              <a:cxnLst/>
              <a:rect l="l" t="t" r="r" b="b"/>
              <a:pathLst>
                <a:path w="38362" h="36886" extrusionOk="0">
                  <a:moveTo>
                    <a:pt x="23484" y="0"/>
                  </a:moveTo>
                  <a:cubicBezTo>
                    <a:pt x="22503" y="0"/>
                    <a:pt x="21613" y="231"/>
                    <a:pt x="20849" y="675"/>
                  </a:cubicBezTo>
                  <a:cubicBezTo>
                    <a:pt x="20215" y="1008"/>
                    <a:pt x="3637" y="10715"/>
                    <a:pt x="3003" y="11049"/>
                  </a:cubicBezTo>
                  <a:cubicBezTo>
                    <a:pt x="1168" y="12116"/>
                    <a:pt x="1" y="14418"/>
                    <a:pt x="1" y="17687"/>
                  </a:cubicBezTo>
                  <a:cubicBezTo>
                    <a:pt x="1" y="24225"/>
                    <a:pt x="4604" y="32197"/>
                    <a:pt x="10275" y="35466"/>
                  </a:cubicBezTo>
                  <a:cubicBezTo>
                    <a:pt x="11920" y="36434"/>
                    <a:pt x="13475" y="36885"/>
                    <a:pt x="14848" y="36885"/>
                  </a:cubicBezTo>
                  <a:cubicBezTo>
                    <a:pt x="15843" y="36885"/>
                    <a:pt x="16743" y="36649"/>
                    <a:pt x="17513" y="36200"/>
                  </a:cubicBezTo>
                  <a:cubicBezTo>
                    <a:pt x="18147" y="35833"/>
                    <a:pt x="34726" y="26160"/>
                    <a:pt x="35326" y="25793"/>
                  </a:cubicBezTo>
                  <a:cubicBezTo>
                    <a:pt x="37194" y="24725"/>
                    <a:pt x="38362" y="22424"/>
                    <a:pt x="38362" y="19155"/>
                  </a:cubicBezTo>
                  <a:cubicBezTo>
                    <a:pt x="38362" y="12617"/>
                    <a:pt x="33758" y="4644"/>
                    <a:pt x="28054" y="1409"/>
                  </a:cubicBezTo>
                  <a:cubicBezTo>
                    <a:pt x="26418" y="454"/>
                    <a:pt x="24862" y="0"/>
                    <a:pt x="23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748205" y="3673647"/>
              <a:ext cx="524642" cy="385056"/>
            </a:xfrm>
            <a:custGeom>
              <a:avLst/>
              <a:gdLst/>
              <a:ahLst/>
              <a:cxnLst/>
              <a:rect l="l" t="t" r="r" b="b"/>
              <a:pathLst>
                <a:path w="33158" h="24336" extrusionOk="0">
                  <a:moveTo>
                    <a:pt x="31790" y="0"/>
                  </a:moveTo>
                  <a:lnTo>
                    <a:pt x="1" y="18480"/>
                  </a:lnTo>
                  <a:cubicBezTo>
                    <a:pt x="1402" y="20248"/>
                    <a:pt x="3136" y="21749"/>
                    <a:pt x="5071" y="22916"/>
                  </a:cubicBezTo>
                  <a:cubicBezTo>
                    <a:pt x="6716" y="23884"/>
                    <a:pt x="8271" y="24335"/>
                    <a:pt x="9644" y="24335"/>
                  </a:cubicBezTo>
                  <a:cubicBezTo>
                    <a:pt x="10639" y="24335"/>
                    <a:pt x="11539" y="24099"/>
                    <a:pt x="12309" y="23650"/>
                  </a:cubicBezTo>
                  <a:cubicBezTo>
                    <a:pt x="12943" y="23283"/>
                    <a:pt x="29522" y="13610"/>
                    <a:pt x="30122" y="13243"/>
                  </a:cubicBezTo>
                  <a:cubicBezTo>
                    <a:pt x="31990" y="12175"/>
                    <a:pt x="33158" y="9874"/>
                    <a:pt x="33158" y="6605"/>
                  </a:cubicBezTo>
                  <a:cubicBezTo>
                    <a:pt x="33091" y="4337"/>
                    <a:pt x="32624" y="2102"/>
                    <a:pt x="31790" y="0"/>
                  </a:cubicBezTo>
                  <a:close/>
                </a:path>
              </a:pathLst>
            </a:custGeom>
            <a:solidFill>
              <a:srgbClr val="7E2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665865" y="3639059"/>
              <a:ext cx="325137" cy="419391"/>
            </a:xfrm>
            <a:custGeom>
              <a:avLst/>
              <a:gdLst/>
              <a:ahLst/>
              <a:cxnLst/>
              <a:rect l="l" t="t" r="r" b="b"/>
              <a:pathLst>
                <a:path w="20549" h="26506" extrusionOk="0">
                  <a:moveTo>
                    <a:pt x="5676" y="1"/>
                  </a:moveTo>
                  <a:cubicBezTo>
                    <a:pt x="2312" y="1"/>
                    <a:pt x="1" y="2691"/>
                    <a:pt x="1" y="7323"/>
                  </a:cubicBezTo>
                  <a:cubicBezTo>
                    <a:pt x="1" y="13861"/>
                    <a:pt x="4604" y="21833"/>
                    <a:pt x="10275" y="25102"/>
                  </a:cubicBezTo>
                  <a:cubicBezTo>
                    <a:pt x="11926" y="26054"/>
                    <a:pt x="13487" y="26506"/>
                    <a:pt x="14870" y="26506"/>
                  </a:cubicBezTo>
                  <a:cubicBezTo>
                    <a:pt x="18236" y="26506"/>
                    <a:pt x="20549" y="23832"/>
                    <a:pt x="20549" y="19198"/>
                  </a:cubicBezTo>
                  <a:cubicBezTo>
                    <a:pt x="20549" y="12627"/>
                    <a:pt x="15946" y="4688"/>
                    <a:pt x="10275" y="1419"/>
                  </a:cubicBezTo>
                  <a:cubicBezTo>
                    <a:pt x="8622" y="456"/>
                    <a:pt x="7060" y="1"/>
                    <a:pt x="5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526532" y="3677033"/>
              <a:ext cx="404834" cy="484928"/>
            </a:xfrm>
            <a:custGeom>
              <a:avLst/>
              <a:gdLst/>
              <a:ahLst/>
              <a:cxnLst/>
              <a:rect l="l" t="t" r="r" b="b"/>
              <a:pathLst>
                <a:path w="25586" h="30648" extrusionOk="0">
                  <a:moveTo>
                    <a:pt x="6608" y="1"/>
                  </a:moveTo>
                  <a:cubicBezTo>
                    <a:pt x="2687" y="1"/>
                    <a:pt x="1" y="3091"/>
                    <a:pt x="1" y="8492"/>
                  </a:cubicBezTo>
                  <a:cubicBezTo>
                    <a:pt x="1" y="16031"/>
                    <a:pt x="5304" y="25238"/>
                    <a:pt x="11842" y="29040"/>
                  </a:cubicBezTo>
                  <a:cubicBezTo>
                    <a:pt x="13745" y="30131"/>
                    <a:pt x="15541" y="30648"/>
                    <a:pt x="17134" y="30648"/>
                  </a:cubicBezTo>
                  <a:cubicBezTo>
                    <a:pt x="19731" y="30648"/>
                    <a:pt x="21788" y="29274"/>
                    <a:pt x="22884" y="26772"/>
                  </a:cubicBezTo>
                  <a:cubicBezTo>
                    <a:pt x="23217" y="25971"/>
                    <a:pt x="24552" y="22903"/>
                    <a:pt x="24885" y="22169"/>
                  </a:cubicBezTo>
                  <a:cubicBezTo>
                    <a:pt x="25352" y="20968"/>
                    <a:pt x="25586" y="19700"/>
                    <a:pt x="25586" y="18399"/>
                  </a:cubicBezTo>
                  <a:cubicBezTo>
                    <a:pt x="25586" y="12328"/>
                    <a:pt x="21316" y="4923"/>
                    <a:pt x="16045" y="1888"/>
                  </a:cubicBezTo>
                  <a:cubicBezTo>
                    <a:pt x="14911" y="1220"/>
                    <a:pt x="13710" y="787"/>
                    <a:pt x="12410" y="620"/>
                  </a:cubicBezTo>
                  <a:cubicBezTo>
                    <a:pt x="12376" y="620"/>
                    <a:pt x="8373" y="186"/>
                    <a:pt x="7506" y="53"/>
                  </a:cubicBezTo>
                  <a:cubicBezTo>
                    <a:pt x="7200" y="18"/>
                    <a:pt x="6901" y="1"/>
                    <a:pt x="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526532" y="3676843"/>
              <a:ext cx="375278" cy="484991"/>
            </a:xfrm>
            <a:custGeom>
              <a:avLst/>
              <a:gdLst/>
              <a:ahLst/>
              <a:cxnLst/>
              <a:rect l="l" t="t" r="r" b="b"/>
              <a:pathLst>
                <a:path w="23718" h="30652" extrusionOk="0">
                  <a:moveTo>
                    <a:pt x="6543" y="0"/>
                  </a:moveTo>
                  <a:cubicBezTo>
                    <a:pt x="2664" y="0"/>
                    <a:pt x="1" y="3105"/>
                    <a:pt x="1" y="8471"/>
                  </a:cubicBezTo>
                  <a:cubicBezTo>
                    <a:pt x="1" y="16043"/>
                    <a:pt x="5304" y="25250"/>
                    <a:pt x="11842" y="29019"/>
                  </a:cubicBezTo>
                  <a:cubicBezTo>
                    <a:pt x="13757" y="30127"/>
                    <a:pt x="15564" y="30651"/>
                    <a:pt x="17163" y="30651"/>
                  </a:cubicBezTo>
                  <a:cubicBezTo>
                    <a:pt x="21054" y="30651"/>
                    <a:pt x="23718" y="27547"/>
                    <a:pt x="23718" y="22181"/>
                  </a:cubicBezTo>
                  <a:cubicBezTo>
                    <a:pt x="23718" y="14609"/>
                    <a:pt x="18414" y="5402"/>
                    <a:pt x="11842" y="1633"/>
                  </a:cubicBezTo>
                  <a:cubicBezTo>
                    <a:pt x="9938" y="525"/>
                    <a:pt x="8138" y="0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500506" y="4048514"/>
              <a:ext cx="957435" cy="553012"/>
            </a:xfrm>
            <a:custGeom>
              <a:avLst/>
              <a:gdLst/>
              <a:ahLst/>
              <a:cxnLst/>
              <a:rect l="l" t="t" r="r" b="b"/>
              <a:pathLst>
                <a:path w="60511" h="34951" extrusionOk="0">
                  <a:moveTo>
                    <a:pt x="30272" y="0"/>
                  </a:moveTo>
                  <a:cubicBezTo>
                    <a:pt x="22525" y="0"/>
                    <a:pt x="14778" y="1710"/>
                    <a:pt x="8873" y="5129"/>
                  </a:cubicBezTo>
                  <a:cubicBezTo>
                    <a:pt x="7039" y="6163"/>
                    <a:pt x="5338" y="7430"/>
                    <a:pt x="3870" y="8931"/>
                  </a:cubicBezTo>
                  <a:lnTo>
                    <a:pt x="0" y="10499"/>
                  </a:lnTo>
                  <a:lnTo>
                    <a:pt x="0" y="17471"/>
                  </a:lnTo>
                  <a:cubicBezTo>
                    <a:pt x="0" y="21941"/>
                    <a:pt x="2936" y="26411"/>
                    <a:pt x="8840" y="29846"/>
                  </a:cubicBezTo>
                  <a:cubicBezTo>
                    <a:pt x="14761" y="33249"/>
                    <a:pt x="22508" y="34950"/>
                    <a:pt x="30255" y="34950"/>
                  </a:cubicBezTo>
                  <a:cubicBezTo>
                    <a:pt x="38003" y="34950"/>
                    <a:pt x="45750" y="33249"/>
                    <a:pt x="51671" y="29846"/>
                  </a:cubicBezTo>
                  <a:cubicBezTo>
                    <a:pt x="57575" y="26411"/>
                    <a:pt x="60510" y="21941"/>
                    <a:pt x="60510" y="17471"/>
                  </a:cubicBezTo>
                  <a:lnTo>
                    <a:pt x="60510" y="10499"/>
                  </a:lnTo>
                  <a:lnTo>
                    <a:pt x="56674" y="8931"/>
                  </a:lnTo>
                  <a:cubicBezTo>
                    <a:pt x="55173" y="7430"/>
                    <a:pt x="53505" y="6163"/>
                    <a:pt x="51671" y="5129"/>
                  </a:cubicBezTo>
                  <a:cubicBezTo>
                    <a:pt x="45766" y="1710"/>
                    <a:pt x="38019" y="0"/>
                    <a:pt x="30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500506" y="3937012"/>
              <a:ext cx="957957" cy="553139"/>
            </a:xfrm>
            <a:custGeom>
              <a:avLst/>
              <a:gdLst/>
              <a:ahLst/>
              <a:cxnLst/>
              <a:rect l="l" t="t" r="r" b="b"/>
              <a:pathLst>
                <a:path w="60544" h="34959" extrusionOk="0">
                  <a:moveTo>
                    <a:pt x="30289" y="0"/>
                  </a:moveTo>
                  <a:cubicBezTo>
                    <a:pt x="13543" y="0"/>
                    <a:pt x="0" y="7839"/>
                    <a:pt x="0" y="17479"/>
                  </a:cubicBezTo>
                  <a:cubicBezTo>
                    <a:pt x="0" y="27120"/>
                    <a:pt x="13543" y="34959"/>
                    <a:pt x="30289" y="34959"/>
                  </a:cubicBezTo>
                  <a:cubicBezTo>
                    <a:pt x="47001" y="34959"/>
                    <a:pt x="60544" y="27120"/>
                    <a:pt x="60544" y="17479"/>
                  </a:cubicBezTo>
                  <a:cubicBezTo>
                    <a:pt x="60544" y="7839"/>
                    <a:pt x="47001" y="0"/>
                    <a:pt x="3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453529" y="3937012"/>
              <a:ext cx="1051911" cy="553139"/>
            </a:xfrm>
            <a:custGeom>
              <a:avLst/>
              <a:gdLst/>
              <a:ahLst/>
              <a:cxnLst/>
              <a:rect l="l" t="t" r="r" b="b"/>
              <a:pathLst>
                <a:path w="66482" h="34959" extrusionOk="0">
                  <a:moveTo>
                    <a:pt x="33258" y="801"/>
                  </a:moveTo>
                  <a:cubicBezTo>
                    <a:pt x="41197" y="801"/>
                    <a:pt x="48635" y="2569"/>
                    <a:pt x="54239" y="5804"/>
                  </a:cubicBezTo>
                  <a:cubicBezTo>
                    <a:pt x="59710" y="8940"/>
                    <a:pt x="62712" y="13110"/>
                    <a:pt x="62712" y="17479"/>
                  </a:cubicBezTo>
                  <a:cubicBezTo>
                    <a:pt x="62712" y="21849"/>
                    <a:pt x="59710" y="25986"/>
                    <a:pt x="54239" y="29155"/>
                  </a:cubicBezTo>
                  <a:cubicBezTo>
                    <a:pt x="48635" y="32390"/>
                    <a:pt x="41197" y="34158"/>
                    <a:pt x="33258" y="34158"/>
                  </a:cubicBezTo>
                  <a:cubicBezTo>
                    <a:pt x="25285" y="34158"/>
                    <a:pt x="17847" y="32390"/>
                    <a:pt x="12243" y="29155"/>
                  </a:cubicBezTo>
                  <a:cubicBezTo>
                    <a:pt x="6772" y="25986"/>
                    <a:pt x="3770" y="21849"/>
                    <a:pt x="3770" y="17479"/>
                  </a:cubicBezTo>
                  <a:cubicBezTo>
                    <a:pt x="3770" y="13110"/>
                    <a:pt x="6772" y="8973"/>
                    <a:pt x="12243" y="5804"/>
                  </a:cubicBezTo>
                  <a:cubicBezTo>
                    <a:pt x="17847" y="2569"/>
                    <a:pt x="25285" y="801"/>
                    <a:pt x="33258" y="801"/>
                  </a:cubicBezTo>
                  <a:close/>
                  <a:moveTo>
                    <a:pt x="33258" y="0"/>
                  </a:moveTo>
                  <a:cubicBezTo>
                    <a:pt x="25485" y="0"/>
                    <a:pt x="17747" y="1702"/>
                    <a:pt x="11842" y="5104"/>
                  </a:cubicBezTo>
                  <a:cubicBezTo>
                    <a:pt x="1" y="11942"/>
                    <a:pt x="1" y="23017"/>
                    <a:pt x="11842" y="29822"/>
                  </a:cubicBezTo>
                  <a:cubicBezTo>
                    <a:pt x="17747" y="33257"/>
                    <a:pt x="25485" y="34959"/>
                    <a:pt x="33258" y="34959"/>
                  </a:cubicBezTo>
                  <a:cubicBezTo>
                    <a:pt x="40997" y="34959"/>
                    <a:pt x="48735" y="33257"/>
                    <a:pt x="54640" y="29822"/>
                  </a:cubicBezTo>
                  <a:cubicBezTo>
                    <a:pt x="66481" y="23017"/>
                    <a:pt x="66481" y="11942"/>
                    <a:pt x="54640" y="5104"/>
                  </a:cubicBezTo>
                  <a:cubicBezTo>
                    <a:pt x="48735" y="1702"/>
                    <a:pt x="40997" y="0"/>
                    <a:pt x="33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582846" y="3949275"/>
              <a:ext cx="793277" cy="458283"/>
            </a:xfrm>
            <a:custGeom>
              <a:avLst/>
              <a:gdLst/>
              <a:ahLst/>
              <a:cxnLst/>
              <a:rect l="l" t="t" r="r" b="b"/>
              <a:pathLst>
                <a:path w="50136" h="28964" extrusionOk="0">
                  <a:moveTo>
                    <a:pt x="25068" y="1"/>
                  </a:moveTo>
                  <a:cubicBezTo>
                    <a:pt x="18655" y="1"/>
                    <a:pt x="12242" y="1410"/>
                    <a:pt x="7339" y="4229"/>
                  </a:cubicBezTo>
                  <a:cubicBezTo>
                    <a:pt x="5838" y="5096"/>
                    <a:pt x="4437" y="6164"/>
                    <a:pt x="3236" y="7398"/>
                  </a:cubicBezTo>
                  <a:lnTo>
                    <a:pt x="0" y="8465"/>
                  </a:lnTo>
                  <a:lnTo>
                    <a:pt x="0" y="14503"/>
                  </a:lnTo>
                  <a:cubicBezTo>
                    <a:pt x="0" y="18206"/>
                    <a:pt x="2469" y="21908"/>
                    <a:pt x="7339" y="24710"/>
                  </a:cubicBezTo>
                  <a:cubicBezTo>
                    <a:pt x="12242" y="27546"/>
                    <a:pt x="18663" y="28963"/>
                    <a:pt x="25081" y="28963"/>
                  </a:cubicBezTo>
                  <a:cubicBezTo>
                    <a:pt x="31498" y="28963"/>
                    <a:pt x="37911" y="27546"/>
                    <a:pt x="42797" y="24710"/>
                  </a:cubicBezTo>
                  <a:cubicBezTo>
                    <a:pt x="47701" y="21908"/>
                    <a:pt x="50136" y="18206"/>
                    <a:pt x="50136" y="14503"/>
                  </a:cubicBezTo>
                  <a:lnTo>
                    <a:pt x="50136" y="8465"/>
                  </a:lnTo>
                  <a:lnTo>
                    <a:pt x="46934" y="7398"/>
                  </a:lnTo>
                  <a:cubicBezTo>
                    <a:pt x="45699" y="6164"/>
                    <a:pt x="44298" y="5096"/>
                    <a:pt x="42797" y="4229"/>
                  </a:cubicBezTo>
                  <a:cubicBezTo>
                    <a:pt x="37894" y="1410"/>
                    <a:pt x="31481" y="1"/>
                    <a:pt x="25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544319" y="3857837"/>
              <a:ext cx="870332" cy="458140"/>
            </a:xfrm>
            <a:custGeom>
              <a:avLst/>
              <a:gdLst/>
              <a:ahLst/>
              <a:cxnLst/>
              <a:rect l="l" t="t" r="r" b="b"/>
              <a:pathLst>
                <a:path w="55006" h="28955" extrusionOk="0">
                  <a:moveTo>
                    <a:pt x="27520" y="1"/>
                  </a:moveTo>
                  <a:cubicBezTo>
                    <a:pt x="21082" y="1"/>
                    <a:pt x="14677" y="1435"/>
                    <a:pt x="9774" y="4237"/>
                  </a:cubicBezTo>
                  <a:cubicBezTo>
                    <a:pt x="0" y="9908"/>
                    <a:pt x="0" y="19081"/>
                    <a:pt x="9774" y="24718"/>
                  </a:cubicBezTo>
                  <a:cubicBezTo>
                    <a:pt x="14677" y="27554"/>
                    <a:pt x="21082" y="28955"/>
                    <a:pt x="27520" y="28955"/>
                  </a:cubicBezTo>
                  <a:cubicBezTo>
                    <a:pt x="33924" y="28955"/>
                    <a:pt x="40329" y="27554"/>
                    <a:pt x="45232" y="24718"/>
                  </a:cubicBezTo>
                  <a:cubicBezTo>
                    <a:pt x="55006" y="19081"/>
                    <a:pt x="55006" y="9908"/>
                    <a:pt x="45232" y="4237"/>
                  </a:cubicBezTo>
                  <a:cubicBezTo>
                    <a:pt x="40329" y="1435"/>
                    <a:pt x="33924" y="1"/>
                    <a:pt x="2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25555" y="1812478"/>
              <a:ext cx="736822" cy="1009760"/>
            </a:xfrm>
            <a:custGeom>
              <a:avLst/>
              <a:gdLst/>
              <a:ahLst/>
              <a:cxnLst/>
              <a:rect l="l" t="t" r="r" b="b"/>
              <a:pathLst>
                <a:path w="46568" h="63818" extrusionOk="0">
                  <a:moveTo>
                    <a:pt x="32271" y="1"/>
                  </a:moveTo>
                  <a:cubicBezTo>
                    <a:pt x="29448" y="1"/>
                    <a:pt x="26581" y="1010"/>
                    <a:pt x="25219" y="2913"/>
                  </a:cubicBezTo>
                  <a:cubicBezTo>
                    <a:pt x="23317" y="5615"/>
                    <a:pt x="22550" y="9050"/>
                    <a:pt x="22550" y="12119"/>
                  </a:cubicBezTo>
                  <a:cubicBezTo>
                    <a:pt x="22517" y="15188"/>
                    <a:pt x="23417" y="16055"/>
                    <a:pt x="18948" y="18691"/>
                  </a:cubicBezTo>
                  <a:cubicBezTo>
                    <a:pt x="14478" y="21292"/>
                    <a:pt x="17446" y="26463"/>
                    <a:pt x="15645" y="28931"/>
                  </a:cubicBezTo>
                  <a:cubicBezTo>
                    <a:pt x="13844" y="31400"/>
                    <a:pt x="10241" y="30766"/>
                    <a:pt x="7006" y="32967"/>
                  </a:cubicBezTo>
                  <a:cubicBezTo>
                    <a:pt x="3737" y="35136"/>
                    <a:pt x="3070" y="40139"/>
                    <a:pt x="4304" y="42341"/>
                  </a:cubicBezTo>
                  <a:cubicBezTo>
                    <a:pt x="5538" y="44542"/>
                    <a:pt x="5872" y="47878"/>
                    <a:pt x="3537" y="48212"/>
                  </a:cubicBezTo>
                  <a:cubicBezTo>
                    <a:pt x="3370" y="48235"/>
                    <a:pt x="3216" y="48246"/>
                    <a:pt x="3074" y="48246"/>
                  </a:cubicBezTo>
                  <a:cubicBezTo>
                    <a:pt x="1205" y="48246"/>
                    <a:pt x="1435" y="46344"/>
                    <a:pt x="1435" y="46344"/>
                  </a:cubicBezTo>
                  <a:lnTo>
                    <a:pt x="1435" y="46344"/>
                  </a:lnTo>
                  <a:cubicBezTo>
                    <a:pt x="1435" y="46344"/>
                    <a:pt x="1" y="48479"/>
                    <a:pt x="2502" y="50613"/>
                  </a:cubicBezTo>
                  <a:cubicBezTo>
                    <a:pt x="3394" y="51364"/>
                    <a:pt x="4409" y="51661"/>
                    <a:pt x="5411" y="51661"/>
                  </a:cubicBezTo>
                  <a:cubicBezTo>
                    <a:pt x="7260" y="51661"/>
                    <a:pt x="9066" y="50651"/>
                    <a:pt x="9974" y="49613"/>
                  </a:cubicBezTo>
                  <a:lnTo>
                    <a:pt x="9974" y="49613"/>
                  </a:lnTo>
                  <a:cubicBezTo>
                    <a:pt x="8907" y="52715"/>
                    <a:pt x="9608" y="56151"/>
                    <a:pt x="11809" y="58586"/>
                  </a:cubicBezTo>
                  <a:cubicBezTo>
                    <a:pt x="13527" y="60547"/>
                    <a:pt x="15821" y="61081"/>
                    <a:pt x="17808" y="61081"/>
                  </a:cubicBezTo>
                  <a:cubicBezTo>
                    <a:pt x="20180" y="61081"/>
                    <a:pt x="22116" y="60320"/>
                    <a:pt x="22116" y="60320"/>
                  </a:cubicBezTo>
                  <a:cubicBezTo>
                    <a:pt x="22116" y="60320"/>
                    <a:pt x="23865" y="63817"/>
                    <a:pt x="29785" y="63817"/>
                  </a:cubicBezTo>
                  <a:cubicBezTo>
                    <a:pt x="30559" y="63817"/>
                    <a:pt x="31403" y="63758"/>
                    <a:pt x="32324" y="63623"/>
                  </a:cubicBezTo>
                  <a:cubicBezTo>
                    <a:pt x="40296" y="62422"/>
                    <a:pt x="43799" y="47578"/>
                    <a:pt x="43031" y="38905"/>
                  </a:cubicBezTo>
                  <a:cubicBezTo>
                    <a:pt x="42664" y="34869"/>
                    <a:pt x="41063" y="26363"/>
                    <a:pt x="39462" y="18357"/>
                  </a:cubicBezTo>
                  <a:cubicBezTo>
                    <a:pt x="46567" y="3847"/>
                    <a:pt x="35693" y="544"/>
                    <a:pt x="35693" y="544"/>
                  </a:cubicBezTo>
                  <a:cubicBezTo>
                    <a:pt x="34637" y="179"/>
                    <a:pt x="33458" y="1"/>
                    <a:pt x="3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063138" y="1993139"/>
              <a:ext cx="564215" cy="281372"/>
            </a:xfrm>
            <a:custGeom>
              <a:avLst/>
              <a:gdLst/>
              <a:ahLst/>
              <a:cxnLst/>
              <a:rect l="l" t="t" r="r" b="b"/>
              <a:pathLst>
                <a:path w="35659" h="17783" extrusionOk="0">
                  <a:moveTo>
                    <a:pt x="35125" y="1"/>
                  </a:moveTo>
                  <a:cubicBezTo>
                    <a:pt x="33924" y="1602"/>
                    <a:pt x="30722" y="4370"/>
                    <a:pt x="28053" y="6505"/>
                  </a:cubicBezTo>
                  <a:cubicBezTo>
                    <a:pt x="25585" y="8440"/>
                    <a:pt x="22383" y="10708"/>
                    <a:pt x="22383" y="10708"/>
                  </a:cubicBezTo>
                  <a:cubicBezTo>
                    <a:pt x="20114" y="10375"/>
                    <a:pt x="17446" y="10141"/>
                    <a:pt x="14777" y="9874"/>
                  </a:cubicBezTo>
                  <a:cubicBezTo>
                    <a:pt x="11642" y="9541"/>
                    <a:pt x="8473" y="9808"/>
                    <a:pt x="7839" y="9307"/>
                  </a:cubicBezTo>
                  <a:cubicBezTo>
                    <a:pt x="5995" y="7931"/>
                    <a:pt x="3742" y="7168"/>
                    <a:pt x="1456" y="7168"/>
                  </a:cubicBezTo>
                  <a:cubicBezTo>
                    <a:pt x="971" y="7168"/>
                    <a:pt x="484" y="7203"/>
                    <a:pt x="0" y="7273"/>
                  </a:cubicBezTo>
                  <a:lnTo>
                    <a:pt x="4070" y="16746"/>
                  </a:lnTo>
                  <a:cubicBezTo>
                    <a:pt x="7272" y="17780"/>
                    <a:pt x="20581" y="17747"/>
                    <a:pt x="22149" y="17780"/>
                  </a:cubicBezTo>
                  <a:cubicBezTo>
                    <a:pt x="22437" y="17780"/>
                    <a:pt x="22706" y="17782"/>
                    <a:pt x="22959" y="17782"/>
                  </a:cubicBezTo>
                  <a:cubicBezTo>
                    <a:pt x="24433" y="17782"/>
                    <a:pt x="25361" y="17709"/>
                    <a:pt x="26386" y="16713"/>
                  </a:cubicBezTo>
                  <a:cubicBezTo>
                    <a:pt x="27620" y="15478"/>
                    <a:pt x="29088" y="14311"/>
                    <a:pt x="30255" y="12977"/>
                  </a:cubicBezTo>
                  <a:cubicBezTo>
                    <a:pt x="32390" y="10542"/>
                    <a:pt x="34425" y="7506"/>
                    <a:pt x="35659" y="6238"/>
                  </a:cubicBezTo>
                  <a:lnTo>
                    <a:pt x="3512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7496453" y="1837968"/>
              <a:ext cx="209015" cy="308776"/>
            </a:xfrm>
            <a:custGeom>
              <a:avLst/>
              <a:gdLst/>
              <a:ahLst/>
              <a:cxnLst/>
              <a:rect l="l" t="t" r="r" b="b"/>
              <a:pathLst>
                <a:path w="13210" h="19515" extrusionOk="0">
                  <a:moveTo>
                    <a:pt x="12409" y="1"/>
                  </a:moveTo>
                  <a:lnTo>
                    <a:pt x="12409" y="1"/>
                  </a:lnTo>
                  <a:cubicBezTo>
                    <a:pt x="11942" y="201"/>
                    <a:pt x="10241" y="601"/>
                    <a:pt x="9440" y="768"/>
                  </a:cubicBezTo>
                  <a:cubicBezTo>
                    <a:pt x="8673" y="968"/>
                    <a:pt x="8340" y="1168"/>
                    <a:pt x="8039" y="2069"/>
                  </a:cubicBezTo>
                  <a:cubicBezTo>
                    <a:pt x="7773" y="2969"/>
                    <a:pt x="6572" y="4904"/>
                    <a:pt x="6472" y="5338"/>
                  </a:cubicBezTo>
                  <a:cubicBezTo>
                    <a:pt x="6372" y="5771"/>
                    <a:pt x="6905" y="6772"/>
                    <a:pt x="7139" y="8607"/>
                  </a:cubicBezTo>
                  <a:cubicBezTo>
                    <a:pt x="7372" y="10441"/>
                    <a:pt x="6472" y="11109"/>
                    <a:pt x="4770" y="12843"/>
                  </a:cubicBezTo>
                  <a:cubicBezTo>
                    <a:pt x="3536" y="14111"/>
                    <a:pt x="0" y="16846"/>
                    <a:pt x="0" y="16846"/>
                  </a:cubicBezTo>
                  <a:lnTo>
                    <a:pt x="5538" y="19515"/>
                  </a:lnTo>
                  <a:lnTo>
                    <a:pt x="10374" y="13877"/>
                  </a:lnTo>
                  <a:cubicBezTo>
                    <a:pt x="11108" y="13410"/>
                    <a:pt x="12176" y="12643"/>
                    <a:pt x="12409" y="11842"/>
                  </a:cubicBezTo>
                  <a:cubicBezTo>
                    <a:pt x="12643" y="11042"/>
                    <a:pt x="12576" y="9874"/>
                    <a:pt x="12776" y="8940"/>
                  </a:cubicBezTo>
                  <a:cubicBezTo>
                    <a:pt x="13010" y="8140"/>
                    <a:pt x="13210" y="7239"/>
                    <a:pt x="13010" y="6939"/>
                  </a:cubicBezTo>
                  <a:cubicBezTo>
                    <a:pt x="12910" y="6739"/>
                    <a:pt x="12709" y="6605"/>
                    <a:pt x="12509" y="6539"/>
                  </a:cubicBezTo>
                  <a:cubicBezTo>
                    <a:pt x="12609" y="6138"/>
                    <a:pt x="12643" y="5771"/>
                    <a:pt x="12543" y="5371"/>
                  </a:cubicBezTo>
                  <a:cubicBezTo>
                    <a:pt x="12443" y="5004"/>
                    <a:pt x="11942" y="4871"/>
                    <a:pt x="11942" y="4871"/>
                  </a:cubicBezTo>
                  <a:cubicBezTo>
                    <a:pt x="12209" y="3770"/>
                    <a:pt x="12242" y="3503"/>
                    <a:pt x="11909" y="3236"/>
                  </a:cubicBezTo>
                  <a:cubicBezTo>
                    <a:pt x="11575" y="2936"/>
                    <a:pt x="10841" y="2269"/>
                    <a:pt x="10841" y="2269"/>
                  </a:cubicBezTo>
                  <a:lnTo>
                    <a:pt x="11942" y="1568"/>
                  </a:lnTo>
                  <a:cubicBezTo>
                    <a:pt x="12509" y="1268"/>
                    <a:pt x="12709" y="568"/>
                    <a:pt x="1240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7615739" y="1863126"/>
              <a:ext cx="63337" cy="165393"/>
            </a:xfrm>
            <a:custGeom>
              <a:avLst/>
              <a:gdLst/>
              <a:ahLst/>
              <a:cxnLst/>
              <a:rect l="l" t="t" r="r" b="b"/>
              <a:pathLst>
                <a:path w="4003" h="10453" extrusionOk="0">
                  <a:moveTo>
                    <a:pt x="1545" y="1"/>
                  </a:moveTo>
                  <a:cubicBezTo>
                    <a:pt x="1251" y="1"/>
                    <a:pt x="1113" y="281"/>
                    <a:pt x="1034" y="479"/>
                  </a:cubicBezTo>
                  <a:cubicBezTo>
                    <a:pt x="934" y="846"/>
                    <a:pt x="967" y="3081"/>
                    <a:pt x="0" y="3981"/>
                  </a:cubicBezTo>
                  <a:cubicBezTo>
                    <a:pt x="567" y="3481"/>
                    <a:pt x="967" y="2780"/>
                    <a:pt x="1101" y="2047"/>
                  </a:cubicBezTo>
                  <a:cubicBezTo>
                    <a:pt x="1201" y="1279"/>
                    <a:pt x="1301" y="445"/>
                    <a:pt x="1534" y="412"/>
                  </a:cubicBezTo>
                  <a:cubicBezTo>
                    <a:pt x="1552" y="409"/>
                    <a:pt x="1570" y="408"/>
                    <a:pt x="1589" y="408"/>
                  </a:cubicBezTo>
                  <a:cubicBezTo>
                    <a:pt x="2006" y="408"/>
                    <a:pt x="2766" y="1100"/>
                    <a:pt x="2702" y="2280"/>
                  </a:cubicBezTo>
                  <a:cubicBezTo>
                    <a:pt x="2635" y="3481"/>
                    <a:pt x="2235" y="4849"/>
                    <a:pt x="2235" y="5182"/>
                  </a:cubicBezTo>
                  <a:cubicBezTo>
                    <a:pt x="2368" y="5783"/>
                    <a:pt x="2602" y="6350"/>
                    <a:pt x="2935" y="6850"/>
                  </a:cubicBezTo>
                  <a:cubicBezTo>
                    <a:pt x="3503" y="8051"/>
                    <a:pt x="3269" y="9519"/>
                    <a:pt x="2335" y="10453"/>
                  </a:cubicBezTo>
                  <a:cubicBezTo>
                    <a:pt x="2969" y="10052"/>
                    <a:pt x="3402" y="9419"/>
                    <a:pt x="3603" y="8651"/>
                  </a:cubicBezTo>
                  <a:cubicBezTo>
                    <a:pt x="4003" y="7317"/>
                    <a:pt x="3069" y="6150"/>
                    <a:pt x="2835" y="5549"/>
                  </a:cubicBezTo>
                  <a:cubicBezTo>
                    <a:pt x="2602" y="4949"/>
                    <a:pt x="2569" y="4815"/>
                    <a:pt x="2835" y="3714"/>
                  </a:cubicBezTo>
                  <a:cubicBezTo>
                    <a:pt x="3069" y="2614"/>
                    <a:pt x="3336" y="1446"/>
                    <a:pt x="2402" y="512"/>
                  </a:cubicBezTo>
                  <a:cubicBezTo>
                    <a:pt x="2022" y="132"/>
                    <a:pt x="1747" y="1"/>
                    <a:pt x="154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7656893" y="1873853"/>
              <a:ext cx="20601" cy="10047"/>
            </a:xfrm>
            <a:custGeom>
              <a:avLst/>
              <a:gdLst/>
              <a:ahLst/>
              <a:cxnLst/>
              <a:rect l="l" t="t" r="r" b="b"/>
              <a:pathLst>
                <a:path w="1302" h="635" extrusionOk="0">
                  <a:moveTo>
                    <a:pt x="701" y="1"/>
                  </a:moveTo>
                  <a:lnTo>
                    <a:pt x="1" y="468"/>
                  </a:lnTo>
                  <a:lnTo>
                    <a:pt x="268" y="635"/>
                  </a:lnTo>
                  <a:cubicBezTo>
                    <a:pt x="435" y="505"/>
                    <a:pt x="634" y="437"/>
                    <a:pt x="834" y="437"/>
                  </a:cubicBezTo>
                  <a:cubicBezTo>
                    <a:pt x="994" y="437"/>
                    <a:pt x="1154" y="479"/>
                    <a:pt x="1302" y="568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7657954" y="1915023"/>
              <a:ext cx="26930" cy="33037"/>
            </a:xfrm>
            <a:custGeom>
              <a:avLst/>
              <a:gdLst/>
              <a:ahLst/>
              <a:cxnLst/>
              <a:rect l="l" t="t" r="r" b="b"/>
              <a:pathLst>
                <a:path w="1702" h="2088" extrusionOk="0">
                  <a:moveTo>
                    <a:pt x="1702" y="1"/>
                  </a:moveTo>
                  <a:cubicBezTo>
                    <a:pt x="1685" y="67"/>
                    <a:pt x="1669" y="136"/>
                    <a:pt x="1654" y="207"/>
                  </a:cubicBezTo>
                  <a:lnTo>
                    <a:pt x="1654" y="207"/>
                  </a:lnTo>
                  <a:cubicBezTo>
                    <a:pt x="1675" y="123"/>
                    <a:pt x="1692" y="53"/>
                    <a:pt x="1702" y="1"/>
                  </a:cubicBezTo>
                  <a:close/>
                  <a:moveTo>
                    <a:pt x="1654" y="207"/>
                  </a:moveTo>
                  <a:lnTo>
                    <a:pt x="1654" y="207"/>
                  </a:lnTo>
                  <a:cubicBezTo>
                    <a:pt x="1538" y="664"/>
                    <a:pt x="1291" y="1500"/>
                    <a:pt x="1235" y="1669"/>
                  </a:cubicBezTo>
                  <a:cubicBezTo>
                    <a:pt x="1193" y="1766"/>
                    <a:pt x="1100" y="1817"/>
                    <a:pt x="983" y="1817"/>
                  </a:cubicBezTo>
                  <a:cubicBezTo>
                    <a:pt x="819" y="1817"/>
                    <a:pt x="610" y="1716"/>
                    <a:pt x="434" y="1502"/>
                  </a:cubicBezTo>
                  <a:cubicBezTo>
                    <a:pt x="201" y="1202"/>
                    <a:pt x="67" y="835"/>
                    <a:pt x="67" y="468"/>
                  </a:cubicBezTo>
                  <a:lnTo>
                    <a:pt x="67" y="468"/>
                  </a:lnTo>
                  <a:cubicBezTo>
                    <a:pt x="1" y="868"/>
                    <a:pt x="67" y="1268"/>
                    <a:pt x="267" y="1635"/>
                  </a:cubicBezTo>
                  <a:cubicBezTo>
                    <a:pt x="521" y="1981"/>
                    <a:pt x="790" y="2088"/>
                    <a:pt x="999" y="2088"/>
                  </a:cubicBezTo>
                  <a:cubicBezTo>
                    <a:pt x="1092" y="2088"/>
                    <a:pt x="1173" y="2067"/>
                    <a:pt x="1235" y="2036"/>
                  </a:cubicBezTo>
                  <a:cubicBezTo>
                    <a:pt x="1448" y="1944"/>
                    <a:pt x="1494" y="961"/>
                    <a:pt x="1654" y="207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7664821" y="1940893"/>
              <a:ext cx="29034" cy="38085"/>
            </a:xfrm>
            <a:custGeom>
              <a:avLst/>
              <a:gdLst/>
              <a:ahLst/>
              <a:cxnLst/>
              <a:rect l="l" t="t" r="r" b="b"/>
              <a:pathLst>
                <a:path w="1835" h="2407" extrusionOk="0">
                  <a:moveTo>
                    <a:pt x="1835" y="0"/>
                  </a:moveTo>
                  <a:cubicBezTo>
                    <a:pt x="1835" y="0"/>
                    <a:pt x="1831" y="26"/>
                    <a:pt x="1823" y="71"/>
                  </a:cubicBezTo>
                  <a:lnTo>
                    <a:pt x="1823" y="71"/>
                  </a:lnTo>
                  <a:cubicBezTo>
                    <a:pt x="1828" y="47"/>
                    <a:pt x="1832" y="23"/>
                    <a:pt x="1835" y="0"/>
                  </a:cubicBezTo>
                  <a:close/>
                  <a:moveTo>
                    <a:pt x="1823" y="71"/>
                  </a:moveTo>
                  <a:cubicBezTo>
                    <a:pt x="1773" y="333"/>
                    <a:pt x="1620" y="700"/>
                    <a:pt x="1468" y="1401"/>
                  </a:cubicBezTo>
                  <a:cubicBezTo>
                    <a:pt x="1335" y="1802"/>
                    <a:pt x="1301" y="2102"/>
                    <a:pt x="1034" y="2102"/>
                  </a:cubicBezTo>
                  <a:cubicBezTo>
                    <a:pt x="601" y="1968"/>
                    <a:pt x="300" y="1568"/>
                    <a:pt x="267" y="1101"/>
                  </a:cubicBezTo>
                  <a:cubicBezTo>
                    <a:pt x="267" y="801"/>
                    <a:pt x="300" y="501"/>
                    <a:pt x="367" y="234"/>
                  </a:cubicBezTo>
                  <a:lnTo>
                    <a:pt x="167" y="167"/>
                  </a:lnTo>
                  <a:cubicBezTo>
                    <a:pt x="34" y="601"/>
                    <a:pt x="0" y="1068"/>
                    <a:pt x="100" y="1535"/>
                  </a:cubicBezTo>
                  <a:cubicBezTo>
                    <a:pt x="270" y="2042"/>
                    <a:pt x="748" y="2407"/>
                    <a:pt x="1034" y="2407"/>
                  </a:cubicBezTo>
                  <a:cubicBezTo>
                    <a:pt x="1086" y="2407"/>
                    <a:pt x="1132" y="2395"/>
                    <a:pt x="1168" y="2369"/>
                  </a:cubicBezTo>
                  <a:cubicBezTo>
                    <a:pt x="1435" y="2169"/>
                    <a:pt x="1468" y="1935"/>
                    <a:pt x="1601" y="1301"/>
                  </a:cubicBezTo>
                  <a:cubicBezTo>
                    <a:pt x="1708" y="767"/>
                    <a:pt x="1794" y="255"/>
                    <a:pt x="1823" y="7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7680121" y="1975196"/>
              <a:ext cx="17959" cy="11107"/>
            </a:xfrm>
            <a:custGeom>
              <a:avLst/>
              <a:gdLst/>
              <a:ahLst/>
              <a:cxnLst/>
              <a:rect l="l" t="t" r="r" b="b"/>
              <a:pathLst>
                <a:path w="1135" h="702" extrusionOk="0">
                  <a:moveTo>
                    <a:pt x="267" y="1"/>
                  </a:moveTo>
                  <a:lnTo>
                    <a:pt x="1" y="67"/>
                  </a:lnTo>
                  <a:cubicBezTo>
                    <a:pt x="101" y="367"/>
                    <a:pt x="334" y="701"/>
                    <a:pt x="668" y="701"/>
                  </a:cubicBezTo>
                  <a:cubicBezTo>
                    <a:pt x="901" y="668"/>
                    <a:pt x="1101" y="501"/>
                    <a:pt x="1135" y="267"/>
                  </a:cubicBezTo>
                  <a:lnTo>
                    <a:pt x="1135" y="267"/>
                  </a:lnTo>
                  <a:cubicBezTo>
                    <a:pt x="1035" y="401"/>
                    <a:pt x="868" y="501"/>
                    <a:pt x="701" y="534"/>
                  </a:cubicBezTo>
                  <a:cubicBezTo>
                    <a:pt x="689" y="536"/>
                    <a:pt x="678" y="536"/>
                    <a:pt x="666" y="536"/>
                  </a:cubicBezTo>
                  <a:cubicBezTo>
                    <a:pt x="391" y="536"/>
                    <a:pt x="267" y="161"/>
                    <a:pt x="2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99801" y="2817033"/>
              <a:ext cx="387414" cy="1275135"/>
            </a:xfrm>
            <a:custGeom>
              <a:avLst/>
              <a:gdLst/>
              <a:ahLst/>
              <a:cxnLst/>
              <a:rect l="l" t="t" r="r" b="b"/>
              <a:pathLst>
                <a:path w="24485" h="80590" extrusionOk="0">
                  <a:moveTo>
                    <a:pt x="14511" y="0"/>
                  </a:moveTo>
                  <a:lnTo>
                    <a:pt x="0" y="9340"/>
                  </a:lnTo>
                  <a:cubicBezTo>
                    <a:pt x="4737" y="18213"/>
                    <a:pt x="8106" y="23517"/>
                    <a:pt x="10841" y="31323"/>
                  </a:cubicBezTo>
                  <a:cubicBezTo>
                    <a:pt x="9240" y="35559"/>
                    <a:pt x="7406" y="38394"/>
                    <a:pt x="7005" y="43498"/>
                  </a:cubicBezTo>
                  <a:cubicBezTo>
                    <a:pt x="6572" y="48802"/>
                    <a:pt x="7406" y="60377"/>
                    <a:pt x="6838" y="64680"/>
                  </a:cubicBezTo>
                  <a:cubicBezTo>
                    <a:pt x="6271" y="69016"/>
                    <a:pt x="5037" y="70017"/>
                    <a:pt x="5171" y="71451"/>
                  </a:cubicBezTo>
                  <a:cubicBezTo>
                    <a:pt x="5371" y="73820"/>
                    <a:pt x="7506" y="74287"/>
                    <a:pt x="8440" y="74821"/>
                  </a:cubicBezTo>
                  <a:cubicBezTo>
                    <a:pt x="10808" y="76222"/>
                    <a:pt x="11142" y="77956"/>
                    <a:pt x="12976" y="79390"/>
                  </a:cubicBezTo>
                  <a:cubicBezTo>
                    <a:pt x="14050" y="80230"/>
                    <a:pt x="15558" y="80590"/>
                    <a:pt x="17006" y="80590"/>
                  </a:cubicBezTo>
                  <a:cubicBezTo>
                    <a:pt x="18031" y="80590"/>
                    <a:pt x="19026" y="80409"/>
                    <a:pt x="19814" y="80091"/>
                  </a:cubicBezTo>
                  <a:cubicBezTo>
                    <a:pt x="22149" y="79124"/>
                    <a:pt x="22016" y="77889"/>
                    <a:pt x="19614" y="77022"/>
                  </a:cubicBezTo>
                  <a:cubicBezTo>
                    <a:pt x="17713" y="76322"/>
                    <a:pt x="16078" y="74253"/>
                    <a:pt x="14244" y="71451"/>
                  </a:cubicBezTo>
                  <a:cubicBezTo>
                    <a:pt x="12809" y="69217"/>
                    <a:pt x="12042" y="68616"/>
                    <a:pt x="13243" y="64046"/>
                  </a:cubicBezTo>
                  <a:cubicBezTo>
                    <a:pt x="14944" y="57642"/>
                    <a:pt x="21149" y="40663"/>
                    <a:pt x="22817" y="33424"/>
                  </a:cubicBezTo>
                  <a:cubicBezTo>
                    <a:pt x="24484" y="26152"/>
                    <a:pt x="22817" y="23684"/>
                    <a:pt x="21215" y="18280"/>
                  </a:cubicBezTo>
                  <a:cubicBezTo>
                    <a:pt x="19281" y="11775"/>
                    <a:pt x="16245" y="6338"/>
                    <a:pt x="1451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607640" y="2108185"/>
              <a:ext cx="790650" cy="2047748"/>
            </a:xfrm>
            <a:custGeom>
              <a:avLst/>
              <a:gdLst/>
              <a:ahLst/>
              <a:cxnLst/>
              <a:rect l="l" t="t" r="r" b="b"/>
              <a:pathLst>
                <a:path w="49970" h="129420" extrusionOk="0">
                  <a:moveTo>
                    <a:pt x="28941" y="1"/>
                  </a:moveTo>
                  <a:cubicBezTo>
                    <a:pt x="28512" y="1"/>
                    <a:pt x="28090" y="51"/>
                    <a:pt x="27687" y="135"/>
                  </a:cubicBezTo>
                  <a:cubicBezTo>
                    <a:pt x="27687" y="135"/>
                    <a:pt x="30689" y="6173"/>
                    <a:pt x="28488" y="11677"/>
                  </a:cubicBezTo>
                  <a:cubicBezTo>
                    <a:pt x="26286" y="17181"/>
                    <a:pt x="21783" y="18715"/>
                    <a:pt x="18314" y="21750"/>
                  </a:cubicBezTo>
                  <a:cubicBezTo>
                    <a:pt x="17213" y="22751"/>
                    <a:pt x="16212" y="23885"/>
                    <a:pt x="15312" y="25053"/>
                  </a:cubicBezTo>
                  <a:cubicBezTo>
                    <a:pt x="15312" y="25086"/>
                    <a:pt x="14978" y="26554"/>
                    <a:pt x="16079" y="26554"/>
                  </a:cubicBezTo>
                  <a:cubicBezTo>
                    <a:pt x="16146" y="26687"/>
                    <a:pt x="16212" y="26821"/>
                    <a:pt x="16279" y="26988"/>
                  </a:cubicBezTo>
                  <a:cubicBezTo>
                    <a:pt x="17146" y="28989"/>
                    <a:pt x="18481" y="31524"/>
                    <a:pt x="18314" y="32258"/>
                  </a:cubicBezTo>
                  <a:cubicBezTo>
                    <a:pt x="17880" y="33959"/>
                    <a:pt x="16146" y="35560"/>
                    <a:pt x="14445" y="37829"/>
                  </a:cubicBezTo>
                  <a:cubicBezTo>
                    <a:pt x="14269" y="37748"/>
                    <a:pt x="14106" y="37711"/>
                    <a:pt x="13954" y="37711"/>
                  </a:cubicBezTo>
                  <a:cubicBezTo>
                    <a:pt x="12355" y="37711"/>
                    <a:pt x="12076" y="41832"/>
                    <a:pt x="12076" y="41832"/>
                  </a:cubicBezTo>
                  <a:cubicBezTo>
                    <a:pt x="12076" y="41832"/>
                    <a:pt x="10175" y="45668"/>
                    <a:pt x="9107" y="53306"/>
                  </a:cubicBezTo>
                  <a:cubicBezTo>
                    <a:pt x="8574" y="57343"/>
                    <a:pt x="8340" y="61379"/>
                    <a:pt x="8407" y="65448"/>
                  </a:cubicBezTo>
                  <a:cubicBezTo>
                    <a:pt x="6973" y="66549"/>
                    <a:pt x="7740" y="68584"/>
                    <a:pt x="8407" y="71920"/>
                  </a:cubicBezTo>
                  <a:cubicBezTo>
                    <a:pt x="9041" y="75255"/>
                    <a:pt x="10842" y="83295"/>
                    <a:pt x="10742" y="86430"/>
                  </a:cubicBezTo>
                  <a:cubicBezTo>
                    <a:pt x="10608" y="89532"/>
                    <a:pt x="9474" y="89833"/>
                    <a:pt x="8407" y="94136"/>
                  </a:cubicBezTo>
                  <a:cubicBezTo>
                    <a:pt x="7306" y="98405"/>
                    <a:pt x="8407" y="105344"/>
                    <a:pt x="8407" y="105344"/>
                  </a:cubicBezTo>
                  <a:cubicBezTo>
                    <a:pt x="7073" y="106845"/>
                    <a:pt x="8207" y="108446"/>
                    <a:pt x="8907" y="110581"/>
                  </a:cubicBezTo>
                  <a:cubicBezTo>
                    <a:pt x="9574" y="112716"/>
                    <a:pt x="8907" y="117185"/>
                    <a:pt x="8907" y="117185"/>
                  </a:cubicBezTo>
                  <a:cubicBezTo>
                    <a:pt x="8040" y="117819"/>
                    <a:pt x="7973" y="119287"/>
                    <a:pt x="8240" y="120454"/>
                  </a:cubicBezTo>
                  <a:cubicBezTo>
                    <a:pt x="5004" y="121489"/>
                    <a:pt x="4304" y="121622"/>
                    <a:pt x="2269" y="122456"/>
                  </a:cubicBezTo>
                  <a:cubicBezTo>
                    <a:pt x="1" y="123423"/>
                    <a:pt x="1" y="127459"/>
                    <a:pt x="1" y="127459"/>
                  </a:cubicBezTo>
                  <a:cubicBezTo>
                    <a:pt x="1205" y="128553"/>
                    <a:pt x="4911" y="129420"/>
                    <a:pt x="9322" y="129420"/>
                  </a:cubicBezTo>
                  <a:cubicBezTo>
                    <a:pt x="12852" y="129420"/>
                    <a:pt x="16835" y="128864"/>
                    <a:pt x="20349" y="127426"/>
                  </a:cubicBezTo>
                  <a:cubicBezTo>
                    <a:pt x="25786" y="125191"/>
                    <a:pt x="28688" y="120321"/>
                    <a:pt x="30656" y="115251"/>
                  </a:cubicBezTo>
                  <a:cubicBezTo>
                    <a:pt x="30656" y="115251"/>
                    <a:pt x="35660" y="103175"/>
                    <a:pt x="38829" y="97171"/>
                  </a:cubicBezTo>
                  <a:cubicBezTo>
                    <a:pt x="41897" y="91400"/>
                    <a:pt x="44566" y="86130"/>
                    <a:pt x="44733" y="85830"/>
                  </a:cubicBezTo>
                  <a:cubicBezTo>
                    <a:pt x="45433" y="84295"/>
                    <a:pt x="46034" y="82994"/>
                    <a:pt x="46567" y="82060"/>
                  </a:cubicBezTo>
                  <a:cubicBezTo>
                    <a:pt x="49303" y="77023"/>
                    <a:pt x="49970" y="75155"/>
                    <a:pt x="49303" y="70919"/>
                  </a:cubicBezTo>
                  <a:cubicBezTo>
                    <a:pt x="48602" y="66649"/>
                    <a:pt x="44699" y="55041"/>
                    <a:pt x="44699" y="55041"/>
                  </a:cubicBezTo>
                  <a:cubicBezTo>
                    <a:pt x="45400" y="52606"/>
                    <a:pt x="43565" y="51038"/>
                    <a:pt x="42164" y="49103"/>
                  </a:cubicBezTo>
                  <a:cubicBezTo>
                    <a:pt x="40797" y="47135"/>
                    <a:pt x="38762" y="36795"/>
                    <a:pt x="38628" y="35660"/>
                  </a:cubicBezTo>
                  <a:cubicBezTo>
                    <a:pt x="38328" y="33659"/>
                    <a:pt x="37127" y="33526"/>
                    <a:pt x="37127" y="33526"/>
                  </a:cubicBezTo>
                  <a:cubicBezTo>
                    <a:pt x="37415" y="31573"/>
                    <a:pt x="36787" y="29300"/>
                    <a:pt x="36097" y="29300"/>
                  </a:cubicBezTo>
                  <a:cubicBezTo>
                    <a:pt x="35985" y="29300"/>
                    <a:pt x="35871" y="29359"/>
                    <a:pt x="35760" y="29489"/>
                  </a:cubicBezTo>
                  <a:lnTo>
                    <a:pt x="36460" y="21550"/>
                  </a:lnTo>
                  <a:cubicBezTo>
                    <a:pt x="40430" y="18381"/>
                    <a:pt x="38762" y="13978"/>
                    <a:pt x="37594" y="12277"/>
                  </a:cubicBezTo>
                  <a:cubicBezTo>
                    <a:pt x="36427" y="10576"/>
                    <a:pt x="35226" y="8741"/>
                    <a:pt x="33992" y="6940"/>
                  </a:cubicBezTo>
                  <a:cubicBezTo>
                    <a:pt x="34125" y="5372"/>
                    <a:pt x="33792" y="3804"/>
                    <a:pt x="33024" y="2437"/>
                  </a:cubicBezTo>
                  <a:cubicBezTo>
                    <a:pt x="31917" y="582"/>
                    <a:pt x="30392" y="1"/>
                    <a:pt x="28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4343" y="2417483"/>
              <a:ext cx="185266" cy="107055"/>
            </a:xfrm>
            <a:custGeom>
              <a:avLst/>
              <a:gdLst/>
              <a:ahLst/>
              <a:cxnLst/>
              <a:rect l="l" t="t" r="r" b="b"/>
              <a:pathLst>
                <a:path w="11709" h="6766" extrusionOk="0">
                  <a:moveTo>
                    <a:pt x="3437" y="1"/>
                  </a:moveTo>
                  <a:cubicBezTo>
                    <a:pt x="2670" y="568"/>
                    <a:pt x="1836" y="1135"/>
                    <a:pt x="1002" y="1702"/>
                  </a:cubicBezTo>
                  <a:cubicBezTo>
                    <a:pt x="668" y="1936"/>
                    <a:pt x="335" y="2202"/>
                    <a:pt x="1" y="2436"/>
                  </a:cubicBezTo>
                  <a:cubicBezTo>
                    <a:pt x="68" y="3970"/>
                    <a:pt x="1369" y="5705"/>
                    <a:pt x="3837" y="6472"/>
                  </a:cubicBezTo>
                  <a:cubicBezTo>
                    <a:pt x="4499" y="6676"/>
                    <a:pt x="5136" y="6765"/>
                    <a:pt x="5741" y="6765"/>
                  </a:cubicBezTo>
                  <a:cubicBezTo>
                    <a:pt x="8701" y="6765"/>
                    <a:pt x="10883" y="4621"/>
                    <a:pt x="11409" y="3237"/>
                  </a:cubicBezTo>
                  <a:cubicBezTo>
                    <a:pt x="11678" y="2564"/>
                    <a:pt x="11708" y="2347"/>
                    <a:pt x="11481" y="2347"/>
                  </a:cubicBezTo>
                  <a:cubicBezTo>
                    <a:pt x="11144" y="2347"/>
                    <a:pt x="10241" y="2824"/>
                    <a:pt x="8707" y="3003"/>
                  </a:cubicBezTo>
                  <a:cubicBezTo>
                    <a:pt x="8494" y="3031"/>
                    <a:pt x="8281" y="3045"/>
                    <a:pt x="8070" y="3045"/>
                  </a:cubicBezTo>
                  <a:cubicBezTo>
                    <a:pt x="6264" y="3045"/>
                    <a:pt x="4570" y="2047"/>
                    <a:pt x="3704" y="435"/>
                  </a:cubicBezTo>
                  <a:cubicBezTo>
                    <a:pt x="3637" y="268"/>
                    <a:pt x="3537" y="134"/>
                    <a:pt x="3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849898" y="2588303"/>
              <a:ext cx="344139" cy="333522"/>
            </a:xfrm>
            <a:custGeom>
              <a:avLst/>
              <a:gdLst/>
              <a:ahLst/>
              <a:cxnLst/>
              <a:rect l="l" t="t" r="r" b="b"/>
              <a:pathLst>
                <a:path w="21750" h="21079" extrusionOk="0">
                  <a:moveTo>
                    <a:pt x="20928" y="0"/>
                  </a:moveTo>
                  <a:cubicBezTo>
                    <a:pt x="20661" y="0"/>
                    <a:pt x="20078" y="4495"/>
                    <a:pt x="19581" y="6884"/>
                  </a:cubicBezTo>
                  <a:cubicBezTo>
                    <a:pt x="19048" y="9419"/>
                    <a:pt x="15946" y="15724"/>
                    <a:pt x="9474" y="18826"/>
                  </a:cubicBezTo>
                  <a:cubicBezTo>
                    <a:pt x="7716" y="19678"/>
                    <a:pt x="6214" y="19988"/>
                    <a:pt x="4959" y="19988"/>
                  </a:cubicBezTo>
                  <a:cubicBezTo>
                    <a:pt x="1594" y="19988"/>
                    <a:pt x="1" y="17759"/>
                    <a:pt x="1" y="17759"/>
                  </a:cubicBezTo>
                  <a:lnTo>
                    <a:pt x="1" y="17759"/>
                  </a:lnTo>
                  <a:cubicBezTo>
                    <a:pt x="805" y="19490"/>
                    <a:pt x="3428" y="21078"/>
                    <a:pt x="6370" y="21078"/>
                  </a:cubicBezTo>
                  <a:cubicBezTo>
                    <a:pt x="7453" y="21078"/>
                    <a:pt x="8579" y="20863"/>
                    <a:pt x="9674" y="20361"/>
                  </a:cubicBezTo>
                  <a:cubicBezTo>
                    <a:pt x="13711" y="18526"/>
                    <a:pt x="17380" y="14390"/>
                    <a:pt x="19581" y="10087"/>
                  </a:cubicBezTo>
                  <a:cubicBezTo>
                    <a:pt x="21750" y="5783"/>
                    <a:pt x="21449" y="1080"/>
                    <a:pt x="20982" y="79"/>
                  </a:cubicBezTo>
                  <a:cubicBezTo>
                    <a:pt x="20966" y="26"/>
                    <a:pt x="20948" y="0"/>
                    <a:pt x="20928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812352" y="2964815"/>
              <a:ext cx="405436" cy="382335"/>
            </a:xfrm>
            <a:custGeom>
              <a:avLst/>
              <a:gdLst/>
              <a:ahLst/>
              <a:cxnLst/>
              <a:rect l="l" t="t" r="r" b="b"/>
              <a:pathLst>
                <a:path w="25624" h="24164" extrusionOk="0">
                  <a:moveTo>
                    <a:pt x="25624" y="0"/>
                  </a:moveTo>
                  <a:cubicBezTo>
                    <a:pt x="25190" y="4303"/>
                    <a:pt x="21688" y="12876"/>
                    <a:pt x="16784" y="17213"/>
                  </a:cubicBezTo>
                  <a:cubicBezTo>
                    <a:pt x="14064" y="19645"/>
                    <a:pt x="10586" y="20949"/>
                    <a:pt x="7008" y="20949"/>
                  </a:cubicBezTo>
                  <a:cubicBezTo>
                    <a:pt x="6022" y="20949"/>
                    <a:pt x="5029" y="20850"/>
                    <a:pt x="4042" y="20648"/>
                  </a:cubicBezTo>
                  <a:cubicBezTo>
                    <a:pt x="3083" y="20457"/>
                    <a:pt x="2071" y="20270"/>
                    <a:pt x="1382" y="20270"/>
                  </a:cubicBezTo>
                  <a:cubicBezTo>
                    <a:pt x="272" y="20270"/>
                    <a:pt x="0" y="20754"/>
                    <a:pt x="2140" y="22483"/>
                  </a:cubicBezTo>
                  <a:cubicBezTo>
                    <a:pt x="3528" y="23580"/>
                    <a:pt x="5497" y="24164"/>
                    <a:pt x="7676" y="24164"/>
                  </a:cubicBezTo>
                  <a:cubicBezTo>
                    <a:pt x="10997" y="24164"/>
                    <a:pt x="14804" y="22808"/>
                    <a:pt x="17785" y="19848"/>
                  </a:cubicBezTo>
                  <a:cubicBezTo>
                    <a:pt x="22722" y="14911"/>
                    <a:pt x="25123" y="5004"/>
                    <a:pt x="25624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936986" y="2904120"/>
              <a:ext cx="374756" cy="672425"/>
            </a:xfrm>
            <a:custGeom>
              <a:avLst/>
              <a:gdLst/>
              <a:ahLst/>
              <a:cxnLst/>
              <a:rect l="l" t="t" r="r" b="b"/>
              <a:pathLst>
                <a:path w="23685" h="42498" extrusionOk="0">
                  <a:moveTo>
                    <a:pt x="21216" y="0"/>
                  </a:moveTo>
                  <a:lnTo>
                    <a:pt x="21216" y="0"/>
                  </a:lnTo>
                  <a:cubicBezTo>
                    <a:pt x="21650" y="6238"/>
                    <a:pt x="18481" y="12676"/>
                    <a:pt x="17046" y="18413"/>
                  </a:cubicBezTo>
                  <a:cubicBezTo>
                    <a:pt x="15645" y="24151"/>
                    <a:pt x="14411" y="26753"/>
                    <a:pt x="11042" y="33291"/>
                  </a:cubicBezTo>
                  <a:cubicBezTo>
                    <a:pt x="7673" y="39795"/>
                    <a:pt x="1" y="42497"/>
                    <a:pt x="1" y="42497"/>
                  </a:cubicBezTo>
                  <a:cubicBezTo>
                    <a:pt x="1" y="42497"/>
                    <a:pt x="7039" y="40629"/>
                    <a:pt x="11442" y="35926"/>
                  </a:cubicBezTo>
                  <a:cubicBezTo>
                    <a:pt x="15879" y="31223"/>
                    <a:pt x="16679" y="24551"/>
                    <a:pt x="18614" y="18080"/>
                  </a:cubicBezTo>
                  <a:cubicBezTo>
                    <a:pt x="20549" y="11609"/>
                    <a:pt x="21883" y="7739"/>
                    <a:pt x="22784" y="5271"/>
                  </a:cubicBezTo>
                  <a:cubicBezTo>
                    <a:pt x="23684" y="2769"/>
                    <a:pt x="22217" y="1168"/>
                    <a:pt x="2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106413" y="2333956"/>
              <a:ext cx="114539" cy="102419"/>
            </a:xfrm>
            <a:custGeom>
              <a:avLst/>
              <a:gdLst/>
              <a:ahLst/>
              <a:cxnLst/>
              <a:rect l="l" t="t" r="r" b="b"/>
              <a:pathLst>
                <a:path w="7239" h="6473" extrusionOk="0">
                  <a:moveTo>
                    <a:pt x="1358" y="0"/>
                  </a:moveTo>
                  <a:cubicBezTo>
                    <a:pt x="1201" y="0"/>
                    <a:pt x="1063" y="91"/>
                    <a:pt x="934" y="310"/>
                  </a:cubicBezTo>
                  <a:cubicBezTo>
                    <a:pt x="0" y="1911"/>
                    <a:pt x="534" y="5046"/>
                    <a:pt x="2235" y="6181"/>
                  </a:cubicBezTo>
                  <a:cubicBezTo>
                    <a:pt x="2523" y="6368"/>
                    <a:pt x="2891" y="6472"/>
                    <a:pt x="3299" y="6472"/>
                  </a:cubicBezTo>
                  <a:cubicBezTo>
                    <a:pt x="4123" y="6472"/>
                    <a:pt x="5113" y="6050"/>
                    <a:pt x="5938" y="5046"/>
                  </a:cubicBezTo>
                  <a:cubicBezTo>
                    <a:pt x="7239" y="3412"/>
                    <a:pt x="7039" y="1010"/>
                    <a:pt x="6605" y="543"/>
                  </a:cubicBezTo>
                  <a:cubicBezTo>
                    <a:pt x="6570" y="502"/>
                    <a:pt x="6533" y="483"/>
                    <a:pt x="6495" y="483"/>
                  </a:cubicBezTo>
                  <a:cubicBezTo>
                    <a:pt x="6163" y="483"/>
                    <a:pt x="5698" y="1874"/>
                    <a:pt x="4632" y="1874"/>
                  </a:cubicBezTo>
                  <a:cubicBezTo>
                    <a:pt x="4433" y="1874"/>
                    <a:pt x="4213" y="1825"/>
                    <a:pt x="3970" y="1711"/>
                  </a:cubicBezTo>
                  <a:cubicBezTo>
                    <a:pt x="2653" y="1065"/>
                    <a:pt x="1896" y="0"/>
                    <a:pt x="1358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282691" y="3074528"/>
              <a:ext cx="95014" cy="385104"/>
            </a:xfrm>
            <a:custGeom>
              <a:avLst/>
              <a:gdLst/>
              <a:ahLst/>
              <a:cxnLst/>
              <a:rect l="l" t="t" r="r" b="b"/>
              <a:pathLst>
                <a:path w="6005" h="24339" extrusionOk="0">
                  <a:moveTo>
                    <a:pt x="2622" y="0"/>
                  </a:moveTo>
                  <a:cubicBezTo>
                    <a:pt x="1604" y="0"/>
                    <a:pt x="128" y="4689"/>
                    <a:pt x="67" y="6910"/>
                  </a:cubicBezTo>
                  <a:cubicBezTo>
                    <a:pt x="1" y="9378"/>
                    <a:pt x="2102" y="12147"/>
                    <a:pt x="2436" y="15249"/>
                  </a:cubicBezTo>
                  <a:cubicBezTo>
                    <a:pt x="2776" y="18128"/>
                    <a:pt x="733" y="24339"/>
                    <a:pt x="1236" y="24339"/>
                  </a:cubicBezTo>
                  <a:cubicBezTo>
                    <a:pt x="1275" y="24339"/>
                    <a:pt x="1330" y="24301"/>
                    <a:pt x="1402" y="24222"/>
                  </a:cubicBezTo>
                  <a:cubicBezTo>
                    <a:pt x="2402" y="23121"/>
                    <a:pt x="5771" y="17350"/>
                    <a:pt x="5905" y="13881"/>
                  </a:cubicBezTo>
                  <a:cubicBezTo>
                    <a:pt x="6005" y="10445"/>
                    <a:pt x="3737" y="1039"/>
                    <a:pt x="2903" y="138"/>
                  </a:cubicBezTo>
                  <a:cubicBezTo>
                    <a:pt x="2815" y="44"/>
                    <a:pt x="2720" y="0"/>
                    <a:pt x="2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107995" y="2155177"/>
              <a:ext cx="38021" cy="62815"/>
            </a:xfrm>
            <a:custGeom>
              <a:avLst/>
              <a:gdLst/>
              <a:ahLst/>
              <a:cxnLst/>
              <a:rect l="l" t="t" r="r" b="b"/>
              <a:pathLst>
                <a:path w="2403" h="3970" extrusionOk="0">
                  <a:moveTo>
                    <a:pt x="1668" y="0"/>
                  </a:moveTo>
                  <a:lnTo>
                    <a:pt x="0" y="1101"/>
                  </a:lnTo>
                  <a:cubicBezTo>
                    <a:pt x="0" y="1101"/>
                    <a:pt x="1502" y="2802"/>
                    <a:pt x="2402" y="3970"/>
                  </a:cubicBezTo>
                  <a:lnTo>
                    <a:pt x="2369" y="2969"/>
                  </a:lnTo>
                  <a:cubicBezTo>
                    <a:pt x="2335" y="1935"/>
                    <a:pt x="2102" y="934"/>
                    <a:pt x="1668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03248" y="2639156"/>
              <a:ext cx="96596" cy="217480"/>
            </a:xfrm>
            <a:custGeom>
              <a:avLst/>
              <a:gdLst/>
              <a:ahLst/>
              <a:cxnLst/>
              <a:rect l="l" t="t" r="r" b="b"/>
              <a:pathLst>
                <a:path w="6105" h="13745" extrusionOk="0">
                  <a:moveTo>
                    <a:pt x="5804" y="1"/>
                  </a:moveTo>
                  <a:cubicBezTo>
                    <a:pt x="5204" y="6472"/>
                    <a:pt x="3036" y="10375"/>
                    <a:pt x="0" y="13744"/>
                  </a:cubicBezTo>
                  <a:cubicBezTo>
                    <a:pt x="2202" y="12176"/>
                    <a:pt x="3870" y="10008"/>
                    <a:pt x="4837" y="7506"/>
                  </a:cubicBezTo>
                  <a:cubicBezTo>
                    <a:pt x="5771" y="5105"/>
                    <a:pt x="6105" y="2536"/>
                    <a:pt x="5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085828" y="2979055"/>
              <a:ext cx="242796" cy="540481"/>
            </a:xfrm>
            <a:custGeom>
              <a:avLst/>
              <a:gdLst/>
              <a:ahLst/>
              <a:cxnLst/>
              <a:rect l="l" t="t" r="r" b="b"/>
              <a:pathLst>
                <a:path w="15345" h="34159" extrusionOk="0">
                  <a:moveTo>
                    <a:pt x="14511" y="1"/>
                  </a:moveTo>
                  <a:cubicBezTo>
                    <a:pt x="11309" y="7340"/>
                    <a:pt x="9307" y="15245"/>
                    <a:pt x="7039" y="23118"/>
                  </a:cubicBezTo>
                  <a:cubicBezTo>
                    <a:pt x="4771" y="30956"/>
                    <a:pt x="0" y="34159"/>
                    <a:pt x="0" y="34159"/>
                  </a:cubicBezTo>
                  <a:cubicBezTo>
                    <a:pt x="0" y="34159"/>
                    <a:pt x="5171" y="32357"/>
                    <a:pt x="8406" y="22884"/>
                  </a:cubicBezTo>
                  <a:cubicBezTo>
                    <a:pt x="12109" y="12176"/>
                    <a:pt x="12142" y="8540"/>
                    <a:pt x="15345" y="2569"/>
                  </a:cubicBezTo>
                  <a:cubicBezTo>
                    <a:pt x="14844" y="1035"/>
                    <a:pt x="14511" y="1"/>
                    <a:pt x="14511" y="1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608700" y="2110321"/>
              <a:ext cx="699877" cy="2044536"/>
            </a:xfrm>
            <a:custGeom>
              <a:avLst/>
              <a:gdLst/>
              <a:ahLst/>
              <a:cxnLst/>
              <a:rect l="l" t="t" r="r" b="b"/>
              <a:pathLst>
                <a:path w="44233" h="129217" extrusionOk="0">
                  <a:moveTo>
                    <a:pt x="27620" y="0"/>
                  </a:moveTo>
                  <a:cubicBezTo>
                    <a:pt x="27621" y="0"/>
                    <a:pt x="30589" y="6071"/>
                    <a:pt x="28388" y="11575"/>
                  </a:cubicBezTo>
                  <a:cubicBezTo>
                    <a:pt x="26186" y="17112"/>
                    <a:pt x="21716" y="18613"/>
                    <a:pt x="18214" y="21649"/>
                  </a:cubicBezTo>
                  <a:cubicBezTo>
                    <a:pt x="17113" y="22683"/>
                    <a:pt x="16112" y="23784"/>
                    <a:pt x="15211" y="24985"/>
                  </a:cubicBezTo>
                  <a:cubicBezTo>
                    <a:pt x="15178" y="25118"/>
                    <a:pt x="15178" y="25251"/>
                    <a:pt x="15178" y="25385"/>
                  </a:cubicBezTo>
                  <a:lnTo>
                    <a:pt x="15178" y="25752"/>
                  </a:lnTo>
                  <a:lnTo>
                    <a:pt x="15178" y="25785"/>
                  </a:lnTo>
                  <a:cubicBezTo>
                    <a:pt x="15178" y="25818"/>
                    <a:pt x="15178" y="25885"/>
                    <a:pt x="15211" y="25919"/>
                  </a:cubicBezTo>
                  <a:lnTo>
                    <a:pt x="15211" y="25952"/>
                  </a:lnTo>
                  <a:cubicBezTo>
                    <a:pt x="15211" y="26019"/>
                    <a:pt x="15245" y="26052"/>
                    <a:pt x="15278" y="26119"/>
                  </a:cubicBezTo>
                  <a:lnTo>
                    <a:pt x="15312" y="26152"/>
                  </a:lnTo>
                  <a:lnTo>
                    <a:pt x="15312" y="26185"/>
                  </a:lnTo>
                  <a:cubicBezTo>
                    <a:pt x="15312" y="26185"/>
                    <a:pt x="15312" y="26219"/>
                    <a:pt x="15345" y="26219"/>
                  </a:cubicBezTo>
                  <a:cubicBezTo>
                    <a:pt x="15345" y="26252"/>
                    <a:pt x="15378" y="26285"/>
                    <a:pt x="15412" y="26285"/>
                  </a:cubicBezTo>
                  <a:lnTo>
                    <a:pt x="15445" y="26319"/>
                  </a:lnTo>
                  <a:cubicBezTo>
                    <a:pt x="15478" y="26352"/>
                    <a:pt x="15512" y="26352"/>
                    <a:pt x="15545" y="26386"/>
                  </a:cubicBezTo>
                  <a:lnTo>
                    <a:pt x="15578" y="26386"/>
                  </a:lnTo>
                  <a:cubicBezTo>
                    <a:pt x="15612" y="26419"/>
                    <a:pt x="15678" y="26419"/>
                    <a:pt x="15712" y="26452"/>
                  </a:cubicBezTo>
                  <a:lnTo>
                    <a:pt x="15912" y="26452"/>
                  </a:lnTo>
                  <a:cubicBezTo>
                    <a:pt x="15912" y="26486"/>
                    <a:pt x="15945" y="26519"/>
                    <a:pt x="15945" y="26552"/>
                  </a:cubicBezTo>
                  <a:cubicBezTo>
                    <a:pt x="16012" y="26652"/>
                    <a:pt x="16045" y="26752"/>
                    <a:pt x="16112" y="26853"/>
                  </a:cubicBezTo>
                  <a:cubicBezTo>
                    <a:pt x="16713" y="28220"/>
                    <a:pt x="17513" y="29821"/>
                    <a:pt x="17913" y="30955"/>
                  </a:cubicBezTo>
                  <a:cubicBezTo>
                    <a:pt x="18080" y="31322"/>
                    <a:pt x="18147" y="31723"/>
                    <a:pt x="18114" y="32156"/>
                  </a:cubicBezTo>
                  <a:cubicBezTo>
                    <a:pt x="18080" y="32323"/>
                    <a:pt x="18013" y="32490"/>
                    <a:pt x="17980" y="32657"/>
                  </a:cubicBezTo>
                  <a:cubicBezTo>
                    <a:pt x="17380" y="34158"/>
                    <a:pt x="15812" y="35659"/>
                    <a:pt x="14277" y="37694"/>
                  </a:cubicBezTo>
                  <a:cubicBezTo>
                    <a:pt x="14118" y="37614"/>
                    <a:pt x="13951" y="37572"/>
                    <a:pt x="13788" y="37572"/>
                  </a:cubicBezTo>
                  <a:cubicBezTo>
                    <a:pt x="13609" y="37572"/>
                    <a:pt x="13434" y="37622"/>
                    <a:pt x="13277" y="37727"/>
                  </a:cubicBezTo>
                  <a:cubicBezTo>
                    <a:pt x="12843" y="38094"/>
                    <a:pt x="12510" y="38594"/>
                    <a:pt x="12376" y="39128"/>
                  </a:cubicBezTo>
                  <a:cubicBezTo>
                    <a:pt x="12143" y="39962"/>
                    <a:pt x="11976" y="40796"/>
                    <a:pt x="11909" y="41630"/>
                  </a:cubicBezTo>
                  <a:lnTo>
                    <a:pt x="11909" y="41697"/>
                  </a:lnTo>
                  <a:cubicBezTo>
                    <a:pt x="11909" y="41697"/>
                    <a:pt x="10875" y="43798"/>
                    <a:pt x="9908" y="47968"/>
                  </a:cubicBezTo>
                  <a:cubicBezTo>
                    <a:pt x="9574" y="49435"/>
                    <a:pt x="9241" y="51170"/>
                    <a:pt x="8940" y="53171"/>
                  </a:cubicBezTo>
                  <a:cubicBezTo>
                    <a:pt x="8607" y="55773"/>
                    <a:pt x="8407" y="58308"/>
                    <a:pt x="8307" y="60410"/>
                  </a:cubicBezTo>
                  <a:cubicBezTo>
                    <a:pt x="8273" y="61077"/>
                    <a:pt x="8273" y="61711"/>
                    <a:pt x="8240" y="62278"/>
                  </a:cubicBezTo>
                  <a:cubicBezTo>
                    <a:pt x="8206" y="64113"/>
                    <a:pt x="8240" y="65313"/>
                    <a:pt x="8240" y="65313"/>
                  </a:cubicBezTo>
                  <a:cubicBezTo>
                    <a:pt x="6805" y="66381"/>
                    <a:pt x="7606" y="68449"/>
                    <a:pt x="8240" y="71785"/>
                  </a:cubicBezTo>
                  <a:cubicBezTo>
                    <a:pt x="8440" y="72719"/>
                    <a:pt x="8707" y="73986"/>
                    <a:pt x="8974" y="75421"/>
                  </a:cubicBezTo>
                  <a:cubicBezTo>
                    <a:pt x="9040" y="75654"/>
                    <a:pt x="9074" y="75921"/>
                    <a:pt x="9140" y="76155"/>
                  </a:cubicBezTo>
                  <a:cubicBezTo>
                    <a:pt x="9441" y="77722"/>
                    <a:pt x="9774" y="79424"/>
                    <a:pt x="10041" y="81058"/>
                  </a:cubicBezTo>
                  <a:cubicBezTo>
                    <a:pt x="10041" y="81091"/>
                    <a:pt x="10041" y="81158"/>
                    <a:pt x="10074" y="81225"/>
                  </a:cubicBezTo>
                  <a:lnTo>
                    <a:pt x="10141" y="81692"/>
                  </a:lnTo>
                  <a:lnTo>
                    <a:pt x="10175" y="81925"/>
                  </a:lnTo>
                  <a:cubicBezTo>
                    <a:pt x="10175" y="82059"/>
                    <a:pt x="10208" y="82159"/>
                    <a:pt x="10241" y="82292"/>
                  </a:cubicBezTo>
                  <a:cubicBezTo>
                    <a:pt x="10241" y="82426"/>
                    <a:pt x="10275" y="82492"/>
                    <a:pt x="10275" y="82559"/>
                  </a:cubicBezTo>
                  <a:cubicBezTo>
                    <a:pt x="10308" y="82659"/>
                    <a:pt x="10308" y="82793"/>
                    <a:pt x="10341" y="82893"/>
                  </a:cubicBezTo>
                  <a:lnTo>
                    <a:pt x="10375" y="83193"/>
                  </a:lnTo>
                  <a:lnTo>
                    <a:pt x="10408" y="83493"/>
                  </a:lnTo>
                  <a:lnTo>
                    <a:pt x="10441" y="83793"/>
                  </a:lnTo>
                  <a:cubicBezTo>
                    <a:pt x="10441" y="83860"/>
                    <a:pt x="10441" y="83927"/>
                    <a:pt x="10475" y="83993"/>
                  </a:cubicBezTo>
                  <a:cubicBezTo>
                    <a:pt x="10475" y="84227"/>
                    <a:pt x="10508" y="84494"/>
                    <a:pt x="10541" y="84694"/>
                  </a:cubicBezTo>
                  <a:lnTo>
                    <a:pt x="10541" y="84827"/>
                  </a:lnTo>
                  <a:lnTo>
                    <a:pt x="10541" y="84861"/>
                  </a:lnTo>
                  <a:cubicBezTo>
                    <a:pt x="10541" y="85028"/>
                    <a:pt x="10541" y="85194"/>
                    <a:pt x="10575" y="85328"/>
                  </a:cubicBezTo>
                  <a:lnTo>
                    <a:pt x="10575" y="85461"/>
                  </a:lnTo>
                  <a:lnTo>
                    <a:pt x="10575" y="85761"/>
                  </a:lnTo>
                  <a:lnTo>
                    <a:pt x="10575" y="85895"/>
                  </a:lnTo>
                  <a:lnTo>
                    <a:pt x="10575" y="86262"/>
                  </a:lnTo>
                  <a:cubicBezTo>
                    <a:pt x="10541" y="86595"/>
                    <a:pt x="10508" y="86962"/>
                    <a:pt x="10475" y="87296"/>
                  </a:cubicBezTo>
                  <a:lnTo>
                    <a:pt x="10475" y="87396"/>
                  </a:lnTo>
                  <a:lnTo>
                    <a:pt x="10508" y="87763"/>
                  </a:lnTo>
                  <a:cubicBezTo>
                    <a:pt x="10508" y="87796"/>
                    <a:pt x="10475" y="87863"/>
                    <a:pt x="10475" y="87896"/>
                  </a:cubicBezTo>
                  <a:cubicBezTo>
                    <a:pt x="10475" y="87930"/>
                    <a:pt x="10441" y="88063"/>
                    <a:pt x="10408" y="88163"/>
                  </a:cubicBezTo>
                  <a:lnTo>
                    <a:pt x="10375" y="88297"/>
                  </a:lnTo>
                  <a:cubicBezTo>
                    <a:pt x="10375" y="88363"/>
                    <a:pt x="10341" y="88463"/>
                    <a:pt x="10308" y="88530"/>
                  </a:cubicBezTo>
                  <a:cubicBezTo>
                    <a:pt x="10308" y="88597"/>
                    <a:pt x="10275" y="88630"/>
                    <a:pt x="10275" y="88663"/>
                  </a:cubicBezTo>
                  <a:cubicBezTo>
                    <a:pt x="10275" y="88697"/>
                    <a:pt x="10208" y="88830"/>
                    <a:pt x="10208" y="88897"/>
                  </a:cubicBezTo>
                  <a:cubicBezTo>
                    <a:pt x="10175" y="88964"/>
                    <a:pt x="10108" y="89097"/>
                    <a:pt x="10074" y="89197"/>
                  </a:cubicBezTo>
                  <a:lnTo>
                    <a:pt x="10041" y="89297"/>
                  </a:lnTo>
                  <a:cubicBezTo>
                    <a:pt x="10008" y="89397"/>
                    <a:pt x="9974" y="89497"/>
                    <a:pt x="9908" y="89597"/>
                  </a:cubicBezTo>
                  <a:cubicBezTo>
                    <a:pt x="9674" y="90131"/>
                    <a:pt x="9407" y="90698"/>
                    <a:pt x="9140" y="91432"/>
                  </a:cubicBezTo>
                  <a:cubicBezTo>
                    <a:pt x="9074" y="91599"/>
                    <a:pt x="9007" y="91766"/>
                    <a:pt x="8940" y="91966"/>
                  </a:cubicBezTo>
                  <a:lnTo>
                    <a:pt x="8940" y="91999"/>
                  </a:lnTo>
                  <a:cubicBezTo>
                    <a:pt x="8874" y="92166"/>
                    <a:pt x="8807" y="92366"/>
                    <a:pt x="8774" y="92566"/>
                  </a:cubicBezTo>
                  <a:lnTo>
                    <a:pt x="8774" y="92600"/>
                  </a:lnTo>
                  <a:cubicBezTo>
                    <a:pt x="8707" y="92800"/>
                    <a:pt x="8640" y="93033"/>
                    <a:pt x="8573" y="93233"/>
                  </a:cubicBezTo>
                  <a:lnTo>
                    <a:pt x="8573" y="93267"/>
                  </a:lnTo>
                  <a:cubicBezTo>
                    <a:pt x="8507" y="93500"/>
                    <a:pt x="8440" y="93734"/>
                    <a:pt x="8373" y="94001"/>
                  </a:cubicBezTo>
                  <a:cubicBezTo>
                    <a:pt x="8340" y="94167"/>
                    <a:pt x="8307" y="94334"/>
                    <a:pt x="8273" y="94468"/>
                  </a:cubicBezTo>
                  <a:cubicBezTo>
                    <a:pt x="8273" y="94534"/>
                    <a:pt x="8273" y="94568"/>
                    <a:pt x="8240" y="94634"/>
                  </a:cubicBezTo>
                  <a:lnTo>
                    <a:pt x="8173" y="95001"/>
                  </a:lnTo>
                  <a:cubicBezTo>
                    <a:pt x="8173" y="95035"/>
                    <a:pt x="8140" y="95101"/>
                    <a:pt x="8140" y="95168"/>
                  </a:cubicBezTo>
                  <a:cubicBezTo>
                    <a:pt x="8106" y="95302"/>
                    <a:pt x="8106" y="95435"/>
                    <a:pt x="8073" y="95568"/>
                  </a:cubicBezTo>
                  <a:lnTo>
                    <a:pt x="8073" y="95668"/>
                  </a:lnTo>
                  <a:cubicBezTo>
                    <a:pt x="8073" y="95869"/>
                    <a:pt x="8040" y="96035"/>
                    <a:pt x="8040" y="96202"/>
                  </a:cubicBezTo>
                  <a:lnTo>
                    <a:pt x="8040" y="96369"/>
                  </a:lnTo>
                  <a:cubicBezTo>
                    <a:pt x="8040" y="96469"/>
                    <a:pt x="8006" y="96602"/>
                    <a:pt x="8006" y="96736"/>
                  </a:cubicBezTo>
                  <a:lnTo>
                    <a:pt x="8006" y="96936"/>
                  </a:lnTo>
                  <a:lnTo>
                    <a:pt x="8006" y="97303"/>
                  </a:lnTo>
                  <a:lnTo>
                    <a:pt x="8006" y="97503"/>
                  </a:lnTo>
                  <a:lnTo>
                    <a:pt x="8006" y="98037"/>
                  </a:lnTo>
                  <a:lnTo>
                    <a:pt x="8006" y="98104"/>
                  </a:lnTo>
                  <a:lnTo>
                    <a:pt x="8006" y="98571"/>
                  </a:lnTo>
                  <a:lnTo>
                    <a:pt x="8006" y="99138"/>
                  </a:lnTo>
                  <a:lnTo>
                    <a:pt x="8006" y="99338"/>
                  </a:lnTo>
                  <a:lnTo>
                    <a:pt x="8006" y="99771"/>
                  </a:lnTo>
                  <a:lnTo>
                    <a:pt x="8006" y="99871"/>
                  </a:lnTo>
                  <a:lnTo>
                    <a:pt x="8006" y="100405"/>
                  </a:lnTo>
                  <a:lnTo>
                    <a:pt x="8006" y="100505"/>
                  </a:lnTo>
                  <a:lnTo>
                    <a:pt x="8006" y="100939"/>
                  </a:lnTo>
                  <a:lnTo>
                    <a:pt x="8006" y="101072"/>
                  </a:lnTo>
                  <a:lnTo>
                    <a:pt x="8006" y="101473"/>
                  </a:lnTo>
                  <a:lnTo>
                    <a:pt x="8006" y="101573"/>
                  </a:lnTo>
                  <a:cubicBezTo>
                    <a:pt x="8040" y="101906"/>
                    <a:pt x="8073" y="102240"/>
                    <a:pt x="8106" y="102540"/>
                  </a:cubicBezTo>
                  <a:lnTo>
                    <a:pt x="8106" y="102573"/>
                  </a:lnTo>
                  <a:cubicBezTo>
                    <a:pt x="8106" y="102740"/>
                    <a:pt x="8106" y="102874"/>
                    <a:pt x="8140" y="103007"/>
                  </a:cubicBezTo>
                  <a:lnTo>
                    <a:pt x="8140" y="103040"/>
                  </a:lnTo>
                  <a:cubicBezTo>
                    <a:pt x="8273" y="104341"/>
                    <a:pt x="8407" y="105242"/>
                    <a:pt x="8407" y="105242"/>
                  </a:cubicBezTo>
                  <a:cubicBezTo>
                    <a:pt x="8040" y="105609"/>
                    <a:pt x="7806" y="106143"/>
                    <a:pt x="7806" y="106676"/>
                  </a:cubicBezTo>
                  <a:lnTo>
                    <a:pt x="7806" y="106743"/>
                  </a:lnTo>
                  <a:cubicBezTo>
                    <a:pt x="7773" y="106810"/>
                    <a:pt x="7773" y="106877"/>
                    <a:pt x="7806" y="106977"/>
                  </a:cubicBezTo>
                  <a:lnTo>
                    <a:pt x="7806" y="107043"/>
                  </a:lnTo>
                  <a:cubicBezTo>
                    <a:pt x="7873" y="108044"/>
                    <a:pt x="8473" y="109145"/>
                    <a:pt x="8874" y="110446"/>
                  </a:cubicBezTo>
                  <a:cubicBezTo>
                    <a:pt x="9241" y="111547"/>
                    <a:pt x="9241" y="113248"/>
                    <a:pt x="9140" y="114649"/>
                  </a:cubicBezTo>
                  <a:cubicBezTo>
                    <a:pt x="9040" y="115983"/>
                    <a:pt x="8874" y="117050"/>
                    <a:pt x="8874" y="117050"/>
                  </a:cubicBezTo>
                  <a:cubicBezTo>
                    <a:pt x="8240" y="117551"/>
                    <a:pt x="8040" y="118552"/>
                    <a:pt x="8106" y="119519"/>
                  </a:cubicBezTo>
                  <a:cubicBezTo>
                    <a:pt x="8140" y="119819"/>
                    <a:pt x="8173" y="120086"/>
                    <a:pt x="8206" y="120353"/>
                  </a:cubicBezTo>
                  <a:lnTo>
                    <a:pt x="8173" y="120353"/>
                  </a:lnTo>
                  <a:cubicBezTo>
                    <a:pt x="4971" y="121354"/>
                    <a:pt x="4304" y="121487"/>
                    <a:pt x="2269" y="122354"/>
                  </a:cubicBezTo>
                  <a:cubicBezTo>
                    <a:pt x="1835" y="122521"/>
                    <a:pt x="1502" y="122821"/>
                    <a:pt x="1201" y="123155"/>
                  </a:cubicBezTo>
                  <a:cubicBezTo>
                    <a:pt x="1" y="124689"/>
                    <a:pt x="1" y="127324"/>
                    <a:pt x="1" y="127324"/>
                  </a:cubicBezTo>
                  <a:lnTo>
                    <a:pt x="201" y="127525"/>
                  </a:lnTo>
                  <a:cubicBezTo>
                    <a:pt x="301" y="127558"/>
                    <a:pt x="368" y="127625"/>
                    <a:pt x="468" y="127691"/>
                  </a:cubicBezTo>
                  <a:lnTo>
                    <a:pt x="501" y="127691"/>
                  </a:lnTo>
                  <a:cubicBezTo>
                    <a:pt x="601" y="127725"/>
                    <a:pt x="668" y="127791"/>
                    <a:pt x="768" y="127825"/>
                  </a:cubicBezTo>
                  <a:lnTo>
                    <a:pt x="835" y="127825"/>
                  </a:lnTo>
                  <a:lnTo>
                    <a:pt x="1135" y="127958"/>
                  </a:lnTo>
                  <a:lnTo>
                    <a:pt x="1168" y="127992"/>
                  </a:lnTo>
                  <a:lnTo>
                    <a:pt x="1535" y="128125"/>
                  </a:lnTo>
                  <a:lnTo>
                    <a:pt x="1568" y="128125"/>
                  </a:lnTo>
                  <a:cubicBezTo>
                    <a:pt x="2002" y="128292"/>
                    <a:pt x="2469" y="128425"/>
                    <a:pt x="2936" y="128559"/>
                  </a:cubicBezTo>
                  <a:lnTo>
                    <a:pt x="3036" y="128559"/>
                  </a:lnTo>
                  <a:lnTo>
                    <a:pt x="3436" y="128659"/>
                  </a:lnTo>
                  <a:lnTo>
                    <a:pt x="3603" y="128692"/>
                  </a:lnTo>
                  <a:lnTo>
                    <a:pt x="3970" y="128759"/>
                  </a:lnTo>
                  <a:lnTo>
                    <a:pt x="4170" y="128792"/>
                  </a:lnTo>
                  <a:lnTo>
                    <a:pt x="4537" y="128859"/>
                  </a:lnTo>
                  <a:lnTo>
                    <a:pt x="4737" y="128892"/>
                  </a:lnTo>
                  <a:lnTo>
                    <a:pt x="5171" y="128959"/>
                  </a:lnTo>
                  <a:lnTo>
                    <a:pt x="5304" y="128992"/>
                  </a:lnTo>
                  <a:cubicBezTo>
                    <a:pt x="5738" y="129026"/>
                    <a:pt x="6105" y="129059"/>
                    <a:pt x="6539" y="129092"/>
                  </a:cubicBezTo>
                  <a:cubicBezTo>
                    <a:pt x="7435" y="129173"/>
                    <a:pt x="8385" y="129216"/>
                    <a:pt x="9369" y="129216"/>
                  </a:cubicBezTo>
                  <a:cubicBezTo>
                    <a:pt x="12892" y="129216"/>
                    <a:pt x="16855" y="128658"/>
                    <a:pt x="20348" y="127224"/>
                  </a:cubicBezTo>
                  <a:cubicBezTo>
                    <a:pt x="24818" y="125390"/>
                    <a:pt x="27620" y="121687"/>
                    <a:pt x="29555" y="117584"/>
                  </a:cubicBezTo>
                  <a:lnTo>
                    <a:pt x="29555" y="117384"/>
                  </a:lnTo>
                  <a:cubicBezTo>
                    <a:pt x="27987" y="121020"/>
                    <a:pt x="21983" y="126524"/>
                    <a:pt x="13177" y="127224"/>
                  </a:cubicBezTo>
                  <a:cubicBezTo>
                    <a:pt x="11940" y="127324"/>
                    <a:pt x="10843" y="127367"/>
                    <a:pt x="9869" y="127367"/>
                  </a:cubicBezTo>
                  <a:cubicBezTo>
                    <a:pt x="4618" y="127367"/>
                    <a:pt x="2955" y="126098"/>
                    <a:pt x="2336" y="125423"/>
                  </a:cubicBezTo>
                  <a:cubicBezTo>
                    <a:pt x="3542" y="124347"/>
                    <a:pt x="6213" y="123654"/>
                    <a:pt x="8326" y="123654"/>
                  </a:cubicBezTo>
                  <a:cubicBezTo>
                    <a:pt x="8375" y="123654"/>
                    <a:pt x="8425" y="123654"/>
                    <a:pt x="8473" y="123655"/>
                  </a:cubicBezTo>
                  <a:cubicBezTo>
                    <a:pt x="9099" y="123819"/>
                    <a:pt x="10160" y="123978"/>
                    <a:pt x="11514" y="123978"/>
                  </a:cubicBezTo>
                  <a:cubicBezTo>
                    <a:pt x="16222" y="123978"/>
                    <a:pt x="24483" y="122057"/>
                    <a:pt x="30389" y="111747"/>
                  </a:cubicBezTo>
                  <a:lnTo>
                    <a:pt x="30389" y="111747"/>
                  </a:lnTo>
                  <a:cubicBezTo>
                    <a:pt x="28187" y="114215"/>
                    <a:pt x="23718" y="120219"/>
                    <a:pt x="13810" y="122054"/>
                  </a:cubicBezTo>
                  <a:cubicBezTo>
                    <a:pt x="12710" y="121320"/>
                    <a:pt x="11809" y="120253"/>
                    <a:pt x="11642" y="119185"/>
                  </a:cubicBezTo>
                  <a:cubicBezTo>
                    <a:pt x="11409" y="118118"/>
                    <a:pt x="11809" y="117050"/>
                    <a:pt x="12676" y="116417"/>
                  </a:cubicBezTo>
                  <a:cubicBezTo>
                    <a:pt x="28454" y="113348"/>
                    <a:pt x="34625" y="103841"/>
                    <a:pt x="40730" y="90131"/>
                  </a:cubicBezTo>
                  <a:lnTo>
                    <a:pt x="40730" y="90131"/>
                  </a:lnTo>
                  <a:cubicBezTo>
                    <a:pt x="40728" y="90136"/>
                    <a:pt x="34524" y="103642"/>
                    <a:pt x="25419" y="109345"/>
                  </a:cubicBezTo>
                  <a:cubicBezTo>
                    <a:pt x="19881" y="112814"/>
                    <a:pt x="15312" y="114015"/>
                    <a:pt x="12409" y="114415"/>
                  </a:cubicBezTo>
                  <a:cubicBezTo>
                    <a:pt x="11942" y="112514"/>
                    <a:pt x="10908" y="110179"/>
                    <a:pt x="10541" y="108845"/>
                  </a:cubicBezTo>
                  <a:cubicBezTo>
                    <a:pt x="10375" y="108278"/>
                    <a:pt x="10375" y="107677"/>
                    <a:pt x="10541" y="107110"/>
                  </a:cubicBezTo>
                  <a:cubicBezTo>
                    <a:pt x="10874" y="107144"/>
                    <a:pt x="11242" y="107163"/>
                    <a:pt x="11643" y="107163"/>
                  </a:cubicBezTo>
                  <a:cubicBezTo>
                    <a:pt x="15145" y="107163"/>
                    <a:pt x="21189" y="105733"/>
                    <a:pt x="28521" y="100705"/>
                  </a:cubicBezTo>
                  <a:cubicBezTo>
                    <a:pt x="38961" y="93467"/>
                    <a:pt x="44232" y="80759"/>
                    <a:pt x="44232" y="80758"/>
                  </a:cubicBezTo>
                  <a:lnTo>
                    <a:pt x="44232" y="80758"/>
                  </a:lnTo>
                  <a:cubicBezTo>
                    <a:pt x="38728" y="90732"/>
                    <a:pt x="32624" y="96969"/>
                    <a:pt x="23684" y="101873"/>
                  </a:cubicBezTo>
                  <a:cubicBezTo>
                    <a:pt x="18314" y="104808"/>
                    <a:pt x="13944" y="105776"/>
                    <a:pt x="11275" y="105842"/>
                  </a:cubicBezTo>
                  <a:cubicBezTo>
                    <a:pt x="10575" y="102240"/>
                    <a:pt x="11709" y="98404"/>
                    <a:pt x="14878" y="91599"/>
                  </a:cubicBezTo>
                  <a:cubicBezTo>
                    <a:pt x="18047" y="84761"/>
                    <a:pt x="11709" y="75154"/>
                    <a:pt x="11342" y="72986"/>
                  </a:cubicBezTo>
                  <a:cubicBezTo>
                    <a:pt x="11175" y="72385"/>
                    <a:pt x="11242" y="71785"/>
                    <a:pt x="11475" y="71184"/>
                  </a:cubicBezTo>
                  <a:cubicBezTo>
                    <a:pt x="12876" y="72452"/>
                    <a:pt x="14644" y="73286"/>
                    <a:pt x="16512" y="73619"/>
                  </a:cubicBezTo>
                  <a:cubicBezTo>
                    <a:pt x="17131" y="73733"/>
                    <a:pt x="17810" y="73792"/>
                    <a:pt x="18531" y="73792"/>
                  </a:cubicBezTo>
                  <a:cubicBezTo>
                    <a:pt x="23525" y="73792"/>
                    <a:pt x="30582" y="70966"/>
                    <a:pt x="34225" y="63912"/>
                  </a:cubicBezTo>
                  <a:cubicBezTo>
                    <a:pt x="38428" y="55807"/>
                    <a:pt x="38495" y="45968"/>
                    <a:pt x="38495" y="45966"/>
                  </a:cubicBezTo>
                  <a:lnTo>
                    <a:pt x="38495" y="45966"/>
                  </a:lnTo>
                  <a:cubicBezTo>
                    <a:pt x="38128" y="49602"/>
                    <a:pt x="35926" y="60176"/>
                    <a:pt x="31256" y="65347"/>
                  </a:cubicBezTo>
                  <a:cubicBezTo>
                    <a:pt x="26620" y="70551"/>
                    <a:pt x="21616" y="71985"/>
                    <a:pt x="18147" y="71985"/>
                  </a:cubicBezTo>
                  <a:cubicBezTo>
                    <a:pt x="18092" y="71986"/>
                    <a:pt x="18038" y="71986"/>
                    <a:pt x="17983" y="71986"/>
                  </a:cubicBezTo>
                  <a:cubicBezTo>
                    <a:pt x="15972" y="71986"/>
                    <a:pt x="13998" y="71388"/>
                    <a:pt x="12309" y="70284"/>
                  </a:cubicBezTo>
                  <a:cubicBezTo>
                    <a:pt x="10575" y="65280"/>
                    <a:pt x="11542" y="52838"/>
                    <a:pt x="12309" y="50236"/>
                  </a:cubicBezTo>
                  <a:cubicBezTo>
                    <a:pt x="12476" y="49569"/>
                    <a:pt x="12743" y="48968"/>
                    <a:pt x="13143" y="48435"/>
                  </a:cubicBezTo>
                  <a:cubicBezTo>
                    <a:pt x="13510" y="49235"/>
                    <a:pt x="13977" y="50002"/>
                    <a:pt x="14544" y="50736"/>
                  </a:cubicBezTo>
                  <a:cubicBezTo>
                    <a:pt x="15779" y="52331"/>
                    <a:pt x="17878" y="53010"/>
                    <a:pt x="20097" y="53010"/>
                  </a:cubicBezTo>
                  <a:cubicBezTo>
                    <a:pt x="22613" y="53010"/>
                    <a:pt x="25283" y="52137"/>
                    <a:pt x="27020" y="50736"/>
                  </a:cubicBezTo>
                  <a:lnTo>
                    <a:pt x="27020" y="50736"/>
                  </a:lnTo>
                  <a:cubicBezTo>
                    <a:pt x="27020" y="50737"/>
                    <a:pt x="24489" y="52048"/>
                    <a:pt x="21483" y="52048"/>
                  </a:cubicBezTo>
                  <a:cubicBezTo>
                    <a:pt x="19695" y="52048"/>
                    <a:pt x="17738" y="51583"/>
                    <a:pt x="16045" y="50103"/>
                  </a:cubicBezTo>
                  <a:cubicBezTo>
                    <a:pt x="15312" y="49435"/>
                    <a:pt x="14678" y="48702"/>
                    <a:pt x="14144" y="47868"/>
                  </a:cubicBezTo>
                  <a:cubicBezTo>
                    <a:pt x="14144" y="47868"/>
                    <a:pt x="13077" y="45966"/>
                    <a:pt x="13744" y="44265"/>
                  </a:cubicBezTo>
                  <a:cubicBezTo>
                    <a:pt x="14161" y="43223"/>
                    <a:pt x="14708" y="43027"/>
                    <a:pt x="15060" y="43027"/>
                  </a:cubicBezTo>
                  <a:cubicBezTo>
                    <a:pt x="15271" y="43027"/>
                    <a:pt x="15412" y="43098"/>
                    <a:pt x="15412" y="43098"/>
                  </a:cubicBezTo>
                  <a:cubicBezTo>
                    <a:pt x="16261" y="44060"/>
                    <a:pt x="17663" y="44806"/>
                    <a:pt x="19984" y="44806"/>
                  </a:cubicBezTo>
                  <a:cubicBezTo>
                    <a:pt x="20398" y="44806"/>
                    <a:pt x="20841" y="44783"/>
                    <a:pt x="21316" y="44732"/>
                  </a:cubicBezTo>
                  <a:cubicBezTo>
                    <a:pt x="29021" y="43931"/>
                    <a:pt x="35026" y="37494"/>
                    <a:pt x="35693" y="29354"/>
                  </a:cubicBezTo>
                  <a:lnTo>
                    <a:pt x="35693" y="29354"/>
                  </a:lnTo>
                  <a:cubicBezTo>
                    <a:pt x="33992" y="37894"/>
                    <a:pt x="27787" y="42063"/>
                    <a:pt x="21616" y="43364"/>
                  </a:cubicBezTo>
                  <a:cubicBezTo>
                    <a:pt x="20944" y="43506"/>
                    <a:pt x="20330" y="43570"/>
                    <a:pt x="19769" y="43570"/>
                  </a:cubicBezTo>
                  <a:cubicBezTo>
                    <a:pt x="17829" y="43570"/>
                    <a:pt x="16533" y="42810"/>
                    <a:pt x="15678" y="41930"/>
                  </a:cubicBezTo>
                  <a:cubicBezTo>
                    <a:pt x="16145" y="40162"/>
                    <a:pt x="17013" y="38494"/>
                    <a:pt x="18214" y="37093"/>
                  </a:cubicBezTo>
                  <a:cubicBezTo>
                    <a:pt x="20515" y="34491"/>
                    <a:pt x="21716" y="34692"/>
                    <a:pt x="20916" y="32890"/>
                  </a:cubicBezTo>
                  <a:cubicBezTo>
                    <a:pt x="20148" y="31222"/>
                    <a:pt x="18414" y="26786"/>
                    <a:pt x="17313" y="24718"/>
                  </a:cubicBezTo>
                  <a:cubicBezTo>
                    <a:pt x="18581" y="23350"/>
                    <a:pt x="20015" y="22149"/>
                    <a:pt x="21583" y="21115"/>
                  </a:cubicBezTo>
                  <a:cubicBezTo>
                    <a:pt x="26119" y="18046"/>
                    <a:pt x="29955" y="15244"/>
                    <a:pt x="30256" y="9073"/>
                  </a:cubicBezTo>
                  <a:cubicBezTo>
                    <a:pt x="30556" y="2936"/>
                    <a:pt x="27621" y="0"/>
                    <a:pt x="2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139656" y="2378433"/>
              <a:ext cx="83938" cy="108210"/>
            </a:xfrm>
            <a:custGeom>
              <a:avLst/>
              <a:gdLst/>
              <a:ahLst/>
              <a:cxnLst/>
              <a:rect l="l" t="t" r="r" b="b"/>
              <a:pathLst>
                <a:path w="5305" h="6839" extrusionOk="0">
                  <a:moveTo>
                    <a:pt x="435" y="4270"/>
                  </a:moveTo>
                  <a:cubicBezTo>
                    <a:pt x="865" y="4557"/>
                    <a:pt x="1363" y="4707"/>
                    <a:pt x="1869" y="4707"/>
                  </a:cubicBezTo>
                  <a:lnTo>
                    <a:pt x="1869" y="4707"/>
                  </a:lnTo>
                  <a:cubicBezTo>
                    <a:pt x="1868" y="4707"/>
                    <a:pt x="1867" y="4707"/>
                    <a:pt x="1866" y="4707"/>
                  </a:cubicBezTo>
                  <a:cubicBezTo>
                    <a:pt x="1352" y="4707"/>
                    <a:pt x="842" y="4558"/>
                    <a:pt x="435" y="4270"/>
                  </a:cubicBezTo>
                  <a:close/>
                  <a:moveTo>
                    <a:pt x="5305" y="0"/>
                  </a:moveTo>
                  <a:lnTo>
                    <a:pt x="5305" y="0"/>
                  </a:lnTo>
                  <a:cubicBezTo>
                    <a:pt x="5038" y="1135"/>
                    <a:pt x="4471" y="2202"/>
                    <a:pt x="3637" y="3036"/>
                  </a:cubicBezTo>
                  <a:cubicBezTo>
                    <a:pt x="3039" y="3703"/>
                    <a:pt x="2267" y="4211"/>
                    <a:pt x="1342" y="4211"/>
                  </a:cubicBezTo>
                  <a:cubicBezTo>
                    <a:pt x="925" y="4211"/>
                    <a:pt x="477" y="4108"/>
                    <a:pt x="1" y="3870"/>
                  </a:cubicBezTo>
                  <a:lnTo>
                    <a:pt x="1" y="3903"/>
                  </a:lnTo>
                  <a:cubicBezTo>
                    <a:pt x="34" y="4070"/>
                    <a:pt x="835" y="6672"/>
                    <a:pt x="2636" y="6839"/>
                  </a:cubicBezTo>
                  <a:lnTo>
                    <a:pt x="2870" y="4470"/>
                  </a:lnTo>
                  <a:cubicBezTo>
                    <a:pt x="4271" y="3403"/>
                    <a:pt x="5171" y="1768"/>
                    <a:pt x="5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237835" y="2802776"/>
              <a:ext cx="538" cy="13734"/>
            </a:xfrm>
            <a:custGeom>
              <a:avLst/>
              <a:gdLst/>
              <a:ahLst/>
              <a:cxnLst/>
              <a:rect l="l" t="t" r="r" b="b"/>
              <a:pathLst>
                <a:path w="34" h="868" extrusionOk="0">
                  <a:moveTo>
                    <a:pt x="0" y="1"/>
                  </a:moveTo>
                  <a:cubicBezTo>
                    <a:pt x="0" y="301"/>
                    <a:pt x="0" y="568"/>
                    <a:pt x="34" y="868"/>
                  </a:cubicBezTo>
                  <a:cubicBezTo>
                    <a:pt x="34" y="534"/>
                    <a:pt x="34" y="2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925910" y="2816495"/>
              <a:ext cx="318792" cy="571493"/>
            </a:xfrm>
            <a:custGeom>
              <a:avLst/>
              <a:gdLst/>
              <a:ahLst/>
              <a:cxnLst/>
              <a:rect l="l" t="t" r="r" b="b"/>
              <a:pathLst>
                <a:path w="20148" h="36119" extrusionOk="0">
                  <a:moveTo>
                    <a:pt x="19748" y="1"/>
                  </a:moveTo>
                  <a:cubicBezTo>
                    <a:pt x="19814" y="4604"/>
                    <a:pt x="18480" y="16613"/>
                    <a:pt x="14411" y="25219"/>
                  </a:cubicBezTo>
                  <a:cubicBezTo>
                    <a:pt x="10520" y="33416"/>
                    <a:pt x="5096" y="35690"/>
                    <a:pt x="1316" y="35690"/>
                  </a:cubicBezTo>
                  <a:cubicBezTo>
                    <a:pt x="851" y="35690"/>
                    <a:pt x="410" y="35655"/>
                    <a:pt x="0" y="35593"/>
                  </a:cubicBezTo>
                  <a:lnTo>
                    <a:pt x="0" y="35593"/>
                  </a:lnTo>
                  <a:cubicBezTo>
                    <a:pt x="0" y="35593"/>
                    <a:pt x="1087" y="36118"/>
                    <a:pt x="2811" y="36118"/>
                  </a:cubicBezTo>
                  <a:cubicBezTo>
                    <a:pt x="5139" y="36118"/>
                    <a:pt x="8630" y="35160"/>
                    <a:pt x="12176" y="30656"/>
                  </a:cubicBezTo>
                  <a:cubicBezTo>
                    <a:pt x="18313" y="22817"/>
                    <a:pt x="20148" y="11176"/>
                    <a:pt x="19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093217" y="2213230"/>
              <a:ext cx="33259" cy="185804"/>
            </a:xfrm>
            <a:custGeom>
              <a:avLst/>
              <a:gdLst/>
              <a:ahLst/>
              <a:cxnLst/>
              <a:rect l="l" t="t" r="r" b="b"/>
              <a:pathLst>
                <a:path w="2102" h="11743" extrusionOk="0">
                  <a:moveTo>
                    <a:pt x="834" y="1"/>
                  </a:moveTo>
                  <a:lnTo>
                    <a:pt x="834" y="1"/>
                  </a:lnTo>
                  <a:cubicBezTo>
                    <a:pt x="1135" y="1935"/>
                    <a:pt x="1235" y="3903"/>
                    <a:pt x="1168" y="5872"/>
                  </a:cubicBezTo>
                  <a:cubicBezTo>
                    <a:pt x="1001" y="7873"/>
                    <a:pt x="634" y="9841"/>
                    <a:pt x="0" y="11742"/>
                  </a:cubicBezTo>
                  <a:cubicBezTo>
                    <a:pt x="1969" y="8774"/>
                    <a:pt x="2102" y="3136"/>
                    <a:pt x="834" y="1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099024" y="2174180"/>
              <a:ext cx="67040" cy="224854"/>
            </a:xfrm>
            <a:custGeom>
              <a:avLst/>
              <a:gdLst/>
              <a:ahLst/>
              <a:cxnLst/>
              <a:rect l="l" t="t" r="r" b="b"/>
              <a:pathLst>
                <a:path w="4237" h="14211" extrusionOk="0">
                  <a:moveTo>
                    <a:pt x="0" y="0"/>
                  </a:moveTo>
                  <a:cubicBezTo>
                    <a:pt x="901" y="1168"/>
                    <a:pt x="2369" y="4203"/>
                    <a:pt x="2736" y="6572"/>
                  </a:cubicBezTo>
                  <a:cubicBezTo>
                    <a:pt x="3103" y="9107"/>
                    <a:pt x="3169" y="11642"/>
                    <a:pt x="2936" y="14210"/>
                  </a:cubicBezTo>
                  <a:cubicBezTo>
                    <a:pt x="2936" y="14210"/>
                    <a:pt x="4237" y="11041"/>
                    <a:pt x="3236" y="6338"/>
                  </a:cubicBezTo>
                  <a:cubicBezTo>
                    <a:pt x="2302" y="196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931179" y="2457071"/>
              <a:ext cx="196357" cy="125203"/>
            </a:xfrm>
            <a:custGeom>
              <a:avLst/>
              <a:gdLst/>
              <a:ahLst/>
              <a:cxnLst/>
              <a:rect l="l" t="t" r="r" b="b"/>
              <a:pathLst>
                <a:path w="12410" h="7913" extrusionOk="0">
                  <a:moveTo>
                    <a:pt x="12410" y="1"/>
                  </a:moveTo>
                  <a:cubicBezTo>
                    <a:pt x="11776" y="2536"/>
                    <a:pt x="10208" y="4471"/>
                    <a:pt x="7039" y="4871"/>
                  </a:cubicBezTo>
                  <a:cubicBezTo>
                    <a:pt x="6683" y="4918"/>
                    <a:pt x="6321" y="4942"/>
                    <a:pt x="5959" y="4942"/>
                  </a:cubicBezTo>
                  <a:cubicBezTo>
                    <a:pt x="3746" y="4942"/>
                    <a:pt x="1491" y="4028"/>
                    <a:pt x="1" y="1735"/>
                  </a:cubicBezTo>
                  <a:lnTo>
                    <a:pt x="1" y="1735"/>
                  </a:lnTo>
                  <a:cubicBezTo>
                    <a:pt x="1" y="1736"/>
                    <a:pt x="1610" y="7913"/>
                    <a:pt x="6628" y="7913"/>
                  </a:cubicBezTo>
                  <a:cubicBezTo>
                    <a:pt x="6719" y="7913"/>
                    <a:pt x="6812" y="7911"/>
                    <a:pt x="6906" y="7906"/>
                  </a:cubicBezTo>
                  <a:cubicBezTo>
                    <a:pt x="12176" y="7673"/>
                    <a:pt x="12410" y="2"/>
                    <a:pt x="12410" y="1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876290" y="2489269"/>
              <a:ext cx="305612" cy="130377"/>
            </a:xfrm>
            <a:custGeom>
              <a:avLst/>
              <a:gdLst/>
              <a:ahLst/>
              <a:cxnLst/>
              <a:rect l="l" t="t" r="r" b="b"/>
              <a:pathLst>
                <a:path w="19315" h="8240" extrusionOk="0">
                  <a:moveTo>
                    <a:pt x="19314" y="0"/>
                  </a:moveTo>
                  <a:lnTo>
                    <a:pt x="19314" y="0"/>
                  </a:lnTo>
                  <a:cubicBezTo>
                    <a:pt x="18581" y="1068"/>
                    <a:pt x="15178" y="4237"/>
                    <a:pt x="10375" y="6205"/>
                  </a:cubicBezTo>
                  <a:cubicBezTo>
                    <a:pt x="10141" y="6205"/>
                    <a:pt x="9941" y="6238"/>
                    <a:pt x="9708" y="6238"/>
                  </a:cubicBezTo>
                  <a:cubicBezTo>
                    <a:pt x="9580" y="6240"/>
                    <a:pt x="9453" y="6241"/>
                    <a:pt x="9327" y="6241"/>
                  </a:cubicBezTo>
                  <a:cubicBezTo>
                    <a:pt x="4273" y="6241"/>
                    <a:pt x="1010" y="4959"/>
                    <a:pt x="1" y="4470"/>
                  </a:cubicBezTo>
                  <a:lnTo>
                    <a:pt x="1" y="4470"/>
                  </a:lnTo>
                  <a:lnTo>
                    <a:pt x="268" y="5071"/>
                  </a:lnTo>
                  <a:cubicBezTo>
                    <a:pt x="1635" y="5638"/>
                    <a:pt x="4671" y="6639"/>
                    <a:pt x="9207" y="6639"/>
                  </a:cubicBezTo>
                  <a:cubicBezTo>
                    <a:pt x="7119" y="7408"/>
                    <a:pt x="4919" y="7792"/>
                    <a:pt x="2716" y="7792"/>
                  </a:cubicBezTo>
                  <a:cubicBezTo>
                    <a:pt x="2245" y="7792"/>
                    <a:pt x="1773" y="7775"/>
                    <a:pt x="1302" y="7739"/>
                  </a:cubicBezTo>
                  <a:lnTo>
                    <a:pt x="1302" y="7739"/>
                  </a:lnTo>
                  <a:cubicBezTo>
                    <a:pt x="1335" y="7873"/>
                    <a:pt x="1335" y="8040"/>
                    <a:pt x="1335" y="8173"/>
                  </a:cubicBezTo>
                  <a:cubicBezTo>
                    <a:pt x="1769" y="8206"/>
                    <a:pt x="2169" y="8240"/>
                    <a:pt x="2603" y="8240"/>
                  </a:cubicBezTo>
                  <a:cubicBezTo>
                    <a:pt x="5304" y="8206"/>
                    <a:pt x="7940" y="7673"/>
                    <a:pt x="10408" y="6639"/>
                  </a:cubicBezTo>
                  <a:cubicBezTo>
                    <a:pt x="15478" y="6372"/>
                    <a:pt x="18180" y="4237"/>
                    <a:pt x="18948" y="3536"/>
                  </a:cubicBezTo>
                  <a:lnTo>
                    <a:pt x="19048" y="2936"/>
                  </a:lnTo>
                  <a:cubicBezTo>
                    <a:pt x="18981" y="2936"/>
                    <a:pt x="18948" y="2969"/>
                    <a:pt x="18914" y="3003"/>
                  </a:cubicBezTo>
                  <a:cubicBezTo>
                    <a:pt x="18881" y="3036"/>
                    <a:pt x="16579" y="5504"/>
                    <a:pt x="11642" y="6105"/>
                  </a:cubicBezTo>
                  <a:cubicBezTo>
                    <a:pt x="15345" y="4370"/>
                    <a:pt x="18080" y="2002"/>
                    <a:pt x="19214" y="734"/>
                  </a:cubicBezTo>
                  <a:lnTo>
                    <a:pt x="19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6849376" y="2560518"/>
              <a:ext cx="325659" cy="166294"/>
            </a:xfrm>
            <a:custGeom>
              <a:avLst/>
              <a:gdLst/>
              <a:ahLst/>
              <a:cxnLst/>
              <a:rect l="l" t="t" r="r" b="b"/>
              <a:pathLst>
                <a:path w="20582" h="10510" extrusionOk="0">
                  <a:moveTo>
                    <a:pt x="19481" y="2336"/>
                  </a:moveTo>
                  <a:lnTo>
                    <a:pt x="19481" y="2336"/>
                  </a:lnTo>
                  <a:cubicBezTo>
                    <a:pt x="18147" y="4571"/>
                    <a:pt x="16245" y="6439"/>
                    <a:pt x="13977" y="7773"/>
                  </a:cubicBezTo>
                  <a:lnTo>
                    <a:pt x="14010" y="7773"/>
                  </a:lnTo>
                  <a:cubicBezTo>
                    <a:pt x="13719" y="7787"/>
                    <a:pt x="13428" y="7794"/>
                    <a:pt x="13137" y="7794"/>
                  </a:cubicBezTo>
                  <a:cubicBezTo>
                    <a:pt x="10695" y="7794"/>
                    <a:pt x="8274" y="7299"/>
                    <a:pt x="6038" y="6405"/>
                  </a:cubicBezTo>
                  <a:lnTo>
                    <a:pt x="6038" y="6405"/>
                  </a:lnTo>
                  <a:cubicBezTo>
                    <a:pt x="6839" y="6539"/>
                    <a:pt x="7673" y="6639"/>
                    <a:pt x="8540" y="6639"/>
                  </a:cubicBezTo>
                  <a:cubicBezTo>
                    <a:pt x="9507" y="6605"/>
                    <a:pt x="10475" y="6539"/>
                    <a:pt x="11442" y="6372"/>
                  </a:cubicBezTo>
                  <a:cubicBezTo>
                    <a:pt x="15578" y="5738"/>
                    <a:pt x="17780" y="4437"/>
                    <a:pt x="19481" y="2336"/>
                  </a:cubicBezTo>
                  <a:close/>
                  <a:moveTo>
                    <a:pt x="20582" y="1"/>
                  </a:moveTo>
                  <a:lnTo>
                    <a:pt x="20582" y="1"/>
                  </a:lnTo>
                  <a:cubicBezTo>
                    <a:pt x="18580" y="3336"/>
                    <a:pt x="16579" y="5171"/>
                    <a:pt x="11342" y="5972"/>
                  </a:cubicBezTo>
                  <a:cubicBezTo>
                    <a:pt x="10329" y="6125"/>
                    <a:pt x="9401" y="6193"/>
                    <a:pt x="8560" y="6193"/>
                  </a:cubicBezTo>
                  <a:cubicBezTo>
                    <a:pt x="6298" y="6193"/>
                    <a:pt x="4657" y="5703"/>
                    <a:pt x="3636" y="5071"/>
                  </a:cubicBezTo>
                  <a:cubicBezTo>
                    <a:pt x="3370" y="4871"/>
                    <a:pt x="3103" y="4671"/>
                    <a:pt x="2869" y="4404"/>
                  </a:cubicBezTo>
                  <a:cubicBezTo>
                    <a:pt x="2869" y="4404"/>
                    <a:pt x="2836" y="4370"/>
                    <a:pt x="2802" y="4370"/>
                  </a:cubicBezTo>
                  <a:cubicBezTo>
                    <a:pt x="2769" y="4504"/>
                    <a:pt x="2702" y="4637"/>
                    <a:pt x="2636" y="4737"/>
                  </a:cubicBezTo>
                  <a:cubicBezTo>
                    <a:pt x="2869" y="5004"/>
                    <a:pt x="3136" y="5238"/>
                    <a:pt x="3470" y="5438"/>
                  </a:cubicBezTo>
                  <a:cubicBezTo>
                    <a:pt x="4070" y="6005"/>
                    <a:pt x="7706" y="8207"/>
                    <a:pt x="13210" y="8207"/>
                  </a:cubicBezTo>
                  <a:cubicBezTo>
                    <a:pt x="12176" y="8774"/>
                    <a:pt x="11108" y="9207"/>
                    <a:pt x="9974" y="9541"/>
                  </a:cubicBezTo>
                  <a:cubicBezTo>
                    <a:pt x="8643" y="9926"/>
                    <a:pt x="7442" y="10084"/>
                    <a:pt x="6369" y="10084"/>
                  </a:cubicBezTo>
                  <a:cubicBezTo>
                    <a:pt x="3354" y="10084"/>
                    <a:pt x="1341" y="8841"/>
                    <a:pt x="234" y="7906"/>
                  </a:cubicBezTo>
                  <a:lnTo>
                    <a:pt x="0" y="8240"/>
                  </a:lnTo>
                  <a:cubicBezTo>
                    <a:pt x="1733" y="9711"/>
                    <a:pt x="3914" y="10509"/>
                    <a:pt x="6198" y="10509"/>
                  </a:cubicBezTo>
                  <a:cubicBezTo>
                    <a:pt x="6245" y="10509"/>
                    <a:pt x="6292" y="10509"/>
                    <a:pt x="6338" y="10508"/>
                  </a:cubicBezTo>
                  <a:cubicBezTo>
                    <a:pt x="7606" y="10475"/>
                    <a:pt x="8873" y="10308"/>
                    <a:pt x="10074" y="9941"/>
                  </a:cubicBezTo>
                  <a:cubicBezTo>
                    <a:pt x="11475" y="9508"/>
                    <a:pt x="12843" y="8940"/>
                    <a:pt x="14077" y="8207"/>
                  </a:cubicBezTo>
                  <a:cubicBezTo>
                    <a:pt x="15278" y="8140"/>
                    <a:pt x="16479" y="8006"/>
                    <a:pt x="17680" y="7740"/>
                  </a:cubicBezTo>
                  <a:cubicBezTo>
                    <a:pt x="17780" y="7573"/>
                    <a:pt x="17880" y="7406"/>
                    <a:pt x="18013" y="7239"/>
                  </a:cubicBezTo>
                  <a:lnTo>
                    <a:pt x="18013" y="7239"/>
                  </a:lnTo>
                  <a:cubicBezTo>
                    <a:pt x="16946" y="7473"/>
                    <a:pt x="15878" y="7640"/>
                    <a:pt x="14811" y="7740"/>
                  </a:cubicBezTo>
                  <a:cubicBezTo>
                    <a:pt x="18013" y="5605"/>
                    <a:pt x="19815" y="2869"/>
                    <a:pt x="20482" y="935"/>
                  </a:cubicBezTo>
                  <a:lnTo>
                    <a:pt x="20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868379" y="2452324"/>
              <a:ext cx="316687" cy="111422"/>
            </a:xfrm>
            <a:custGeom>
              <a:avLst/>
              <a:gdLst/>
              <a:ahLst/>
              <a:cxnLst/>
              <a:rect l="l" t="t" r="r" b="b"/>
              <a:pathLst>
                <a:path w="20015" h="7042" extrusionOk="0">
                  <a:moveTo>
                    <a:pt x="20015" y="0"/>
                  </a:moveTo>
                  <a:lnTo>
                    <a:pt x="20015" y="0"/>
                  </a:lnTo>
                  <a:cubicBezTo>
                    <a:pt x="15309" y="5322"/>
                    <a:pt x="9728" y="6625"/>
                    <a:pt x="5616" y="6625"/>
                  </a:cubicBezTo>
                  <a:cubicBezTo>
                    <a:pt x="2820" y="6625"/>
                    <a:pt x="702" y="6022"/>
                    <a:pt x="0" y="5671"/>
                  </a:cubicBezTo>
                  <a:lnTo>
                    <a:pt x="0" y="5671"/>
                  </a:lnTo>
                  <a:cubicBezTo>
                    <a:pt x="67" y="5871"/>
                    <a:pt x="134" y="6038"/>
                    <a:pt x="234" y="6238"/>
                  </a:cubicBezTo>
                  <a:cubicBezTo>
                    <a:pt x="1872" y="6774"/>
                    <a:pt x="3570" y="7042"/>
                    <a:pt x="5299" y="7042"/>
                  </a:cubicBezTo>
                  <a:cubicBezTo>
                    <a:pt x="5401" y="7042"/>
                    <a:pt x="5502" y="7041"/>
                    <a:pt x="5604" y="7039"/>
                  </a:cubicBezTo>
                  <a:cubicBezTo>
                    <a:pt x="5643" y="7039"/>
                    <a:pt x="5681" y="7039"/>
                    <a:pt x="5720" y="7039"/>
                  </a:cubicBezTo>
                  <a:cubicBezTo>
                    <a:pt x="11148" y="7039"/>
                    <a:pt x="16304" y="4709"/>
                    <a:pt x="19948" y="701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740122" y="2274258"/>
              <a:ext cx="116659" cy="191642"/>
            </a:xfrm>
            <a:custGeom>
              <a:avLst/>
              <a:gdLst/>
              <a:ahLst/>
              <a:cxnLst/>
              <a:rect l="l" t="t" r="r" b="b"/>
              <a:pathLst>
                <a:path w="7373" h="12112" extrusionOk="0">
                  <a:moveTo>
                    <a:pt x="2411" y="0"/>
                  </a:moveTo>
                  <a:cubicBezTo>
                    <a:pt x="2023" y="0"/>
                    <a:pt x="1663" y="117"/>
                    <a:pt x="1335" y="347"/>
                  </a:cubicBezTo>
                  <a:cubicBezTo>
                    <a:pt x="534" y="914"/>
                    <a:pt x="1" y="2181"/>
                    <a:pt x="1" y="3916"/>
                  </a:cubicBezTo>
                  <a:cubicBezTo>
                    <a:pt x="1" y="7051"/>
                    <a:pt x="1668" y="10554"/>
                    <a:pt x="3703" y="11721"/>
                  </a:cubicBezTo>
                  <a:cubicBezTo>
                    <a:pt x="4149" y="11986"/>
                    <a:pt x="4577" y="12111"/>
                    <a:pt x="4974" y="12111"/>
                  </a:cubicBezTo>
                  <a:cubicBezTo>
                    <a:pt x="5526" y="12111"/>
                    <a:pt x="6017" y="11868"/>
                    <a:pt x="6405" y="11421"/>
                  </a:cubicBezTo>
                  <a:cubicBezTo>
                    <a:pt x="7006" y="10787"/>
                    <a:pt x="7372" y="9653"/>
                    <a:pt x="7372" y="8186"/>
                  </a:cubicBezTo>
                  <a:cubicBezTo>
                    <a:pt x="7372" y="5050"/>
                    <a:pt x="5738" y="1548"/>
                    <a:pt x="3703" y="380"/>
                  </a:cubicBezTo>
                  <a:cubicBezTo>
                    <a:pt x="3245" y="126"/>
                    <a:pt x="2813" y="0"/>
                    <a:pt x="241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740122" y="2080748"/>
              <a:ext cx="352589" cy="424897"/>
            </a:xfrm>
            <a:custGeom>
              <a:avLst/>
              <a:gdLst/>
              <a:ahLst/>
              <a:cxnLst/>
              <a:rect l="l" t="t" r="r" b="b"/>
              <a:pathLst>
                <a:path w="22284" h="26854" extrusionOk="0">
                  <a:moveTo>
                    <a:pt x="8940" y="1"/>
                  </a:moveTo>
                  <a:lnTo>
                    <a:pt x="8974" y="6272"/>
                  </a:lnTo>
                  <a:cubicBezTo>
                    <a:pt x="8974" y="6939"/>
                    <a:pt x="8640" y="7573"/>
                    <a:pt x="8073" y="7907"/>
                  </a:cubicBezTo>
                  <a:cubicBezTo>
                    <a:pt x="6939" y="8607"/>
                    <a:pt x="5004" y="9741"/>
                    <a:pt x="4304" y="10175"/>
                  </a:cubicBezTo>
                  <a:cubicBezTo>
                    <a:pt x="3169" y="10942"/>
                    <a:pt x="2135" y="11776"/>
                    <a:pt x="1168" y="12743"/>
                  </a:cubicBezTo>
                  <a:cubicBezTo>
                    <a:pt x="468" y="13344"/>
                    <a:pt x="1" y="14545"/>
                    <a:pt x="1" y="16179"/>
                  </a:cubicBezTo>
                  <a:cubicBezTo>
                    <a:pt x="1" y="19315"/>
                    <a:pt x="1668" y="22784"/>
                    <a:pt x="3703" y="23985"/>
                  </a:cubicBezTo>
                  <a:cubicBezTo>
                    <a:pt x="3803" y="24018"/>
                    <a:pt x="3903" y="24085"/>
                    <a:pt x="4003" y="24118"/>
                  </a:cubicBezTo>
                  <a:cubicBezTo>
                    <a:pt x="5204" y="24719"/>
                    <a:pt x="6238" y="25686"/>
                    <a:pt x="6905" y="26854"/>
                  </a:cubicBezTo>
                  <a:cubicBezTo>
                    <a:pt x="7806" y="25653"/>
                    <a:pt x="8807" y="24552"/>
                    <a:pt x="9908" y="23551"/>
                  </a:cubicBezTo>
                  <a:cubicBezTo>
                    <a:pt x="13377" y="20516"/>
                    <a:pt x="17880" y="18981"/>
                    <a:pt x="20082" y="13477"/>
                  </a:cubicBezTo>
                  <a:cubicBezTo>
                    <a:pt x="22283" y="7973"/>
                    <a:pt x="19314" y="1869"/>
                    <a:pt x="19314" y="1869"/>
                  </a:cubicBezTo>
                  <a:cubicBezTo>
                    <a:pt x="18947" y="1936"/>
                    <a:pt x="18614" y="2002"/>
                    <a:pt x="18280" y="2136"/>
                  </a:cubicBezTo>
                  <a:cubicBezTo>
                    <a:pt x="18047" y="2236"/>
                    <a:pt x="17780" y="2369"/>
                    <a:pt x="17480" y="2503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890009" y="2080748"/>
              <a:ext cx="135140" cy="203746"/>
            </a:xfrm>
            <a:custGeom>
              <a:avLst/>
              <a:gdLst/>
              <a:ahLst/>
              <a:cxnLst/>
              <a:rect l="l" t="t" r="r" b="b"/>
              <a:pathLst>
                <a:path w="8541" h="12877" extrusionOk="0">
                  <a:moveTo>
                    <a:pt x="8007" y="1"/>
                  </a:moveTo>
                  <a:cubicBezTo>
                    <a:pt x="8007" y="1"/>
                    <a:pt x="8007" y="2936"/>
                    <a:pt x="8073" y="5205"/>
                  </a:cubicBezTo>
                  <a:cubicBezTo>
                    <a:pt x="1402" y="4905"/>
                    <a:pt x="1" y="502"/>
                    <a:pt x="1" y="501"/>
                  </a:cubicBezTo>
                  <a:lnTo>
                    <a:pt x="1" y="501"/>
                  </a:lnTo>
                  <a:cubicBezTo>
                    <a:pt x="268" y="3303"/>
                    <a:pt x="2336" y="4538"/>
                    <a:pt x="3737" y="5071"/>
                  </a:cubicBezTo>
                  <a:cubicBezTo>
                    <a:pt x="5138" y="5605"/>
                    <a:pt x="6572" y="5972"/>
                    <a:pt x="8040" y="6139"/>
                  </a:cubicBezTo>
                  <a:cubicBezTo>
                    <a:pt x="8040" y="6139"/>
                    <a:pt x="8140" y="6973"/>
                    <a:pt x="8173" y="7139"/>
                  </a:cubicBezTo>
                  <a:cubicBezTo>
                    <a:pt x="8374" y="9241"/>
                    <a:pt x="8407" y="12377"/>
                    <a:pt x="7573" y="12877"/>
                  </a:cubicBezTo>
                  <a:cubicBezTo>
                    <a:pt x="8207" y="12710"/>
                    <a:pt x="8540" y="11976"/>
                    <a:pt x="8540" y="9675"/>
                  </a:cubicBezTo>
                  <a:cubicBezTo>
                    <a:pt x="8540" y="7340"/>
                    <a:pt x="8307" y="5305"/>
                    <a:pt x="830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023012" y="2153595"/>
              <a:ext cx="38021" cy="15316"/>
            </a:xfrm>
            <a:custGeom>
              <a:avLst/>
              <a:gdLst/>
              <a:ahLst/>
              <a:cxnLst/>
              <a:rect l="l" t="t" r="r" b="b"/>
              <a:pathLst>
                <a:path w="2403" h="968" extrusionOk="0">
                  <a:moveTo>
                    <a:pt x="2403" y="0"/>
                  </a:moveTo>
                  <a:cubicBezTo>
                    <a:pt x="1721" y="403"/>
                    <a:pt x="954" y="604"/>
                    <a:pt x="180" y="604"/>
                  </a:cubicBezTo>
                  <a:cubicBezTo>
                    <a:pt x="120" y="604"/>
                    <a:pt x="61" y="603"/>
                    <a:pt x="1" y="601"/>
                  </a:cubicBezTo>
                  <a:lnTo>
                    <a:pt x="1" y="968"/>
                  </a:lnTo>
                  <a:cubicBezTo>
                    <a:pt x="2102" y="834"/>
                    <a:pt x="2403" y="0"/>
                    <a:pt x="240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814013" y="2468684"/>
              <a:ext cx="54382" cy="36961"/>
            </a:xfrm>
            <a:custGeom>
              <a:avLst/>
              <a:gdLst/>
              <a:ahLst/>
              <a:cxnLst/>
              <a:rect l="l" t="t" r="r" b="b"/>
              <a:pathLst>
                <a:path w="3437" h="2336" extrusionOk="0">
                  <a:moveTo>
                    <a:pt x="1" y="1"/>
                  </a:moveTo>
                  <a:lnTo>
                    <a:pt x="167" y="101"/>
                  </a:lnTo>
                  <a:lnTo>
                    <a:pt x="301" y="201"/>
                  </a:lnTo>
                  <a:cubicBezTo>
                    <a:pt x="401" y="267"/>
                    <a:pt x="501" y="334"/>
                    <a:pt x="601" y="401"/>
                  </a:cubicBezTo>
                  <a:lnTo>
                    <a:pt x="668" y="468"/>
                  </a:lnTo>
                  <a:cubicBezTo>
                    <a:pt x="768" y="568"/>
                    <a:pt x="901" y="668"/>
                    <a:pt x="1001" y="768"/>
                  </a:cubicBezTo>
                  <a:lnTo>
                    <a:pt x="1068" y="834"/>
                  </a:lnTo>
                  <a:cubicBezTo>
                    <a:pt x="1168" y="901"/>
                    <a:pt x="1235" y="1001"/>
                    <a:pt x="1301" y="1068"/>
                  </a:cubicBezTo>
                  <a:lnTo>
                    <a:pt x="1435" y="1201"/>
                  </a:lnTo>
                  <a:cubicBezTo>
                    <a:pt x="1502" y="1268"/>
                    <a:pt x="1535" y="1335"/>
                    <a:pt x="1602" y="1402"/>
                  </a:cubicBezTo>
                  <a:lnTo>
                    <a:pt x="1735" y="1535"/>
                  </a:lnTo>
                  <a:cubicBezTo>
                    <a:pt x="1768" y="1602"/>
                    <a:pt x="1835" y="1702"/>
                    <a:pt x="1902" y="1768"/>
                  </a:cubicBezTo>
                  <a:lnTo>
                    <a:pt x="2002" y="1935"/>
                  </a:lnTo>
                  <a:cubicBezTo>
                    <a:pt x="2069" y="2035"/>
                    <a:pt x="2135" y="2135"/>
                    <a:pt x="2202" y="2269"/>
                  </a:cubicBezTo>
                  <a:lnTo>
                    <a:pt x="2269" y="2336"/>
                  </a:lnTo>
                  <a:cubicBezTo>
                    <a:pt x="2269" y="2336"/>
                    <a:pt x="2736" y="1702"/>
                    <a:pt x="3403" y="868"/>
                  </a:cubicBezTo>
                  <a:lnTo>
                    <a:pt x="3436" y="868"/>
                  </a:lnTo>
                  <a:cubicBezTo>
                    <a:pt x="2402" y="134"/>
                    <a:pt x="1035" y="5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6594444" y="3137407"/>
              <a:ext cx="587458" cy="820207"/>
            </a:xfrm>
            <a:custGeom>
              <a:avLst/>
              <a:gdLst/>
              <a:ahLst/>
              <a:cxnLst/>
              <a:rect l="l" t="t" r="r" b="b"/>
              <a:pathLst>
                <a:path w="37128" h="51838" extrusionOk="0">
                  <a:moveTo>
                    <a:pt x="2469" y="0"/>
                  </a:moveTo>
                  <a:lnTo>
                    <a:pt x="1" y="1735"/>
                  </a:lnTo>
                  <a:lnTo>
                    <a:pt x="29522" y="44432"/>
                  </a:lnTo>
                  <a:lnTo>
                    <a:pt x="37127" y="51837"/>
                  </a:lnTo>
                  <a:lnTo>
                    <a:pt x="32758" y="42197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594444" y="3151125"/>
              <a:ext cx="467128" cy="689307"/>
            </a:xfrm>
            <a:custGeom>
              <a:avLst/>
              <a:gdLst/>
              <a:ahLst/>
              <a:cxnLst/>
              <a:rect l="l" t="t" r="r" b="b"/>
              <a:pathLst>
                <a:path w="29523" h="43565" extrusionOk="0">
                  <a:moveTo>
                    <a:pt x="1235" y="0"/>
                  </a:moveTo>
                  <a:lnTo>
                    <a:pt x="1" y="868"/>
                  </a:lnTo>
                  <a:lnTo>
                    <a:pt x="29522" y="43565"/>
                  </a:lnTo>
                  <a:lnTo>
                    <a:pt x="28855" y="39229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050987" y="3771810"/>
              <a:ext cx="130915" cy="185804"/>
            </a:xfrm>
            <a:custGeom>
              <a:avLst/>
              <a:gdLst/>
              <a:ahLst/>
              <a:cxnLst/>
              <a:rect l="l" t="t" r="r" b="b"/>
              <a:pathLst>
                <a:path w="8274" h="11743" extrusionOk="0">
                  <a:moveTo>
                    <a:pt x="1" y="1"/>
                  </a:moveTo>
                  <a:lnTo>
                    <a:pt x="668" y="4337"/>
                  </a:lnTo>
                  <a:lnTo>
                    <a:pt x="8273" y="11742"/>
                  </a:lnTo>
                  <a:lnTo>
                    <a:pt x="3904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417644" y="2897379"/>
              <a:ext cx="313001" cy="325928"/>
            </a:xfrm>
            <a:custGeom>
              <a:avLst/>
              <a:gdLst/>
              <a:ahLst/>
              <a:cxnLst/>
              <a:rect l="l" t="t" r="r" b="b"/>
              <a:pathLst>
                <a:path w="19782" h="20599" extrusionOk="0">
                  <a:moveTo>
                    <a:pt x="3353" y="1"/>
                  </a:moveTo>
                  <a:cubicBezTo>
                    <a:pt x="3269" y="1"/>
                    <a:pt x="3186" y="9"/>
                    <a:pt x="3103" y="26"/>
                  </a:cubicBezTo>
                  <a:cubicBezTo>
                    <a:pt x="2535" y="93"/>
                    <a:pt x="2035" y="293"/>
                    <a:pt x="1601" y="626"/>
                  </a:cubicBezTo>
                  <a:cubicBezTo>
                    <a:pt x="501" y="1394"/>
                    <a:pt x="0" y="2528"/>
                    <a:pt x="467" y="3195"/>
                  </a:cubicBezTo>
                  <a:cubicBezTo>
                    <a:pt x="686" y="3511"/>
                    <a:pt x="1066" y="3650"/>
                    <a:pt x="1501" y="3650"/>
                  </a:cubicBezTo>
                  <a:cubicBezTo>
                    <a:pt x="1662" y="3650"/>
                    <a:pt x="1831" y="3631"/>
                    <a:pt x="2002" y="3595"/>
                  </a:cubicBezTo>
                  <a:lnTo>
                    <a:pt x="2102" y="3595"/>
                  </a:lnTo>
                  <a:lnTo>
                    <a:pt x="8873" y="13269"/>
                  </a:lnTo>
                  <a:cubicBezTo>
                    <a:pt x="10007" y="14903"/>
                    <a:pt x="6638" y="17405"/>
                    <a:pt x="4670" y="18773"/>
                  </a:cubicBezTo>
                  <a:cubicBezTo>
                    <a:pt x="3283" y="19760"/>
                    <a:pt x="3537" y="20599"/>
                    <a:pt x="4379" y="20599"/>
                  </a:cubicBezTo>
                  <a:cubicBezTo>
                    <a:pt x="4732" y="20599"/>
                    <a:pt x="5189" y="20452"/>
                    <a:pt x="5671" y="20107"/>
                  </a:cubicBezTo>
                  <a:cubicBezTo>
                    <a:pt x="7306" y="18973"/>
                    <a:pt x="9274" y="17305"/>
                    <a:pt x="11242" y="17305"/>
                  </a:cubicBezTo>
                  <a:cubicBezTo>
                    <a:pt x="13143" y="17305"/>
                    <a:pt x="13443" y="17472"/>
                    <a:pt x="13443" y="17472"/>
                  </a:cubicBezTo>
                  <a:cubicBezTo>
                    <a:pt x="13443" y="17472"/>
                    <a:pt x="13410" y="17138"/>
                    <a:pt x="14077" y="15370"/>
                  </a:cubicBezTo>
                  <a:cubicBezTo>
                    <a:pt x="14744" y="13502"/>
                    <a:pt x="16979" y="12201"/>
                    <a:pt x="18614" y="11067"/>
                  </a:cubicBezTo>
                  <a:cubicBezTo>
                    <a:pt x="19782" y="10240"/>
                    <a:pt x="19760" y="9146"/>
                    <a:pt x="18899" y="9146"/>
                  </a:cubicBezTo>
                  <a:cubicBezTo>
                    <a:pt x="18580" y="9146"/>
                    <a:pt x="18145" y="9296"/>
                    <a:pt x="17613" y="9666"/>
                  </a:cubicBezTo>
                  <a:cubicBezTo>
                    <a:pt x="16147" y="10728"/>
                    <a:pt x="13780" y="12326"/>
                    <a:pt x="12211" y="12326"/>
                  </a:cubicBezTo>
                  <a:cubicBezTo>
                    <a:pt x="11710" y="12326"/>
                    <a:pt x="11291" y="12163"/>
                    <a:pt x="11008" y="11768"/>
                  </a:cubicBezTo>
                  <a:cubicBezTo>
                    <a:pt x="10007" y="10333"/>
                    <a:pt x="4971" y="3128"/>
                    <a:pt x="4237" y="2061"/>
                  </a:cubicBezTo>
                  <a:cubicBezTo>
                    <a:pt x="4237" y="2061"/>
                    <a:pt x="4270" y="2027"/>
                    <a:pt x="4270" y="1994"/>
                  </a:cubicBezTo>
                  <a:cubicBezTo>
                    <a:pt x="4637" y="1427"/>
                    <a:pt x="4704" y="860"/>
                    <a:pt x="4437" y="426"/>
                  </a:cubicBezTo>
                  <a:cubicBezTo>
                    <a:pt x="4203" y="159"/>
                    <a:pt x="3903" y="26"/>
                    <a:pt x="3603" y="26"/>
                  </a:cubicBezTo>
                  <a:cubicBezTo>
                    <a:pt x="3519" y="9"/>
                    <a:pt x="3436" y="1"/>
                    <a:pt x="3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585473" y="3114701"/>
              <a:ext cx="28528" cy="34319"/>
            </a:xfrm>
            <a:custGeom>
              <a:avLst/>
              <a:gdLst/>
              <a:ahLst/>
              <a:cxnLst/>
              <a:rect l="l" t="t" r="r" b="b"/>
              <a:pathLst>
                <a:path w="1803" h="2169" extrusionOk="0">
                  <a:moveTo>
                    <a:pt x="168" y="1"/>
                  </a:moveTo>
                  <a:lnTo>
                    <a:pt x="1" y="1669"/>
                  </a:lnTo>
                  <a:lnTo>
                    <a:pt x="1702" y="2169"/>
                  </a:lnTo>
                  <a:lnTo>
                    <a:pt x="1802" y="40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417644" y="2897775"/>
              <a:ext cx="212180" cy="326244"/>
            </a:xfrm>
            <a:custGeom>
              <a:avLst/>
              <a:gdLst/>
              <a:ahLst/>
              <a:cxnLst/>
              <a:rect l="l" t="t" r="r" b="b"/>
              <a:pathLst>
                <a:path w="13410" h="20619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2569" y="101"/>
                    <a:pt x="2035" y="301"/>
                    <a:pt x="1601" y="635"/>
                  </a:cubicBezTo>
                  <a:cubicBezTo>
                    <a:pt x="501" y="1369"/>
                    <a:pt x="0" y="2536"/>
                    <a:pt x="501" y="3203"/>
                  </a:cubicBezTo>
                  <a:cubicBezTo>
                    <a:pt x="701" y="3503"/>
                    <a:pt x="1089" y="3654"/>
                    <a:pt x="1551" y="3654"/>
                  </a:cubicBezTo>
                  <a:cubicBezTo>
                    <a:pt x="1706" y="3654"/>
                    <a:pt x="1868" y="3637"/>
                    <a:pt x="2035" y="3604"/>
                  </a:cubicBezTo>
                  <a:lnTo>
                    <a:pt x="2102" y="3604"/>
                  </a:lnTo>
                  <a:cubicBezTo>
                    <a:pt x="2936" y="4804"/>
                    <a:pt x="7806" y="11743"/>
                    <a:pt x="8873" y="13277"/>
                  </a:cubicBezTo>
                  <a:cubicBezTo>
                    <a:pt x="10007" y="14912"/>
                    <a:pt x="6638" y="17413"/>
                    <a:pt x="4670" y="18781"/>
                  </a:cubicBezTo>
                  <a:cubicBezTo>
                    <a:pt x="3273" y="19776"/>
                    <a:pt x="3540" y="20619"/>
                    <a:pt x="4385" y="20619"/>
                  </a:cubicBezTo>
                  <a:cubicBezTo>
                    <a:pt x="4731" y="20619"/>
                    <a:pt x="5173" y="20478"/>
                    <a:pt x="5638" y="20149"/>
                  </a:cubicBezTo>
                  <a:cubicBezTo>
                    <a:pt x="7272" y="19015"/>
                    <a:pt x="9240" y="17347"/>
                    <a:pt x="11242" y="17347"/>
                  </a:cubicBezTo>
                  <a:cubicBezTo>
                    <a:pt x="13143" y="17347"/>
                    <a:pt x="13410" y="17480"/>
                    <a:pt x="13410" y="17480"/>
                  </a:cubicBezTo>
                  <a:lnTo>
                    <a:pt x="12709" y="16479"/>
                  </a:lnTo>
                  <a:lnTo>
                    <a:pt x="10108" y="15712"/>
                  </a:lnTo>
                  <a:lnTo>
                    <a:pt x="10374" y="13110"/>
                  </a:lnTo>
                  <a:lnTo>
                    <a:pt x="3269" y="3036"/>
                  </a:lnTo>
                  <a:cubicBezTo>
                    <a:pt x="3216" y="3045"/>
                    <a:pt x="3160" y="3050"/>
                    <a:pt x="3103" y="3050"/>
                  </a:cubicBezTo>
                  <a:cubicBezTo>
                    <a:pt x="2946" y="3050"/>
                    <a:pt x="2782" y="3019"/>
                    <a:pt x="2636" y="2970"/>
                  </a:cubicBezTo>
                  <a:cubicBezTo>
                    <a:pt x="2035" y="2836"/>
                    <a:pt x="1635" y="2236"/>
                    <a:pt x="1802" y="1602"/>
                  </a:cubicBezTo>
                  <a:cubicBezTo>
                    <a:pt x="2002" y="935"/>
                    <a:pt x="2469" y="335"/>
                    <a:pt x="3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593922" y="3121568"/>
              <a:ext cx="15316" cy="19019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1" y="0"/>
                  </a:moveTo>
                  <a:lnTo>
                    <a:pt x="901" y="1201"/>
                  </a:lnTo>
                  <a:lnTo>
                    <a:pt x="968" y="668"/>
                  </a:lnTo>
                  <a:cubicBezTo>
                    <a:pt x="968" y="434"/>
                    <a:pt x="835" y="201"/>
                    <a:pt x="601" y="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661484" y="3185950"/>
              <a:ext cx="433853" cy="604878"/>
            </a:xfrm>
            <a:custGeom>
              <a:avLst/>
              <a:gdLst/>
              <a:ahLst/>
              <a:cxnLst/>
              <a:rect l="l" t="t" r="r" b="b"/>
              <a:pathLst>
                <a:path w="27420" h="38229" extrusionOk="0">
                  <a:moveTo>
                    <a:pt x="0" y="1"/>
                  </a:moveTo>
                  <a:lnTo>
                    <a:pt x="26252" y="37161"/>
                  </a:lnTo>
                  <a:lnTo>
                    <a:pt x="24685" y="36694"/>
                  </a:lnTo>
                  <a:lnTo>
                    <a:pt x="24685" y="36694"/>
                  </a:lnTo>
                  <a:lnTo>
                    <a:pt x="27420" y="38228"/>
                  </a:lnTo>
                  <a:lnTo>
                    <a:pt x="27420" y="38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056793" y="3779721"/>
              <a:ext cx="107688" cy="152561"/>
            </a:xfrm>
            <a:custGeom>
              <a:avLst/>
              <a:gdLst/>
              <a:ahLst/>
              <a:cxnLst/>
              <a:rect l="l" t="t" r="r" b="b"/>
              <a:pathLst>
                <a:path w="6806" h="9642" extrusionOk="0">
                  <a:moveTo>
                    <a:pt x="1" y="1"/>
                  </a:moveTo>
                  <a:lnTo>
                    <a:pt x="2936" y="2269"/>
                  </a:lnTo>
                  <a:lnTo>
                    <a:pt x="6806" y="9641"/>
                  </a:lnTo>
                  <a:lnTo>
                    <a:pt x="3203" y="2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491535" y="2241726"/>
              <a:ext cx="403252" cy="911661"/>
            </a:xfrm>
            <a:custGeom>
              <a:avLst/>
              <a:gdLst/>
              <a:ahLst/>
              <a:cxnLst/>
              <a:rect l="l" t="t" r="r" b="b"/>
              <a:pathLst>
                <a:path w="25486" h="57618" extrusionOk="0">
                  <a:moveTo>
                    <a:pt x="20015" y="1"/>
                  </a:moveTo>
                  <a:cubicBezTo>
                    <a:pt x="18413" y="1235"/>
                    <a:pt x="16012" y="1802"/>
                    <a:pt x="14778" y="4938"/>
                  </a:cubicBezTo>
                  <a:cubicBezTo>
                    <a:pt x="13543" y="8040"/>
                    <a:pt x="13643" y="9541"/>
                    <a:pt x="13176" y="10875"/>
                  </a:cubicBezTo>
                  <a:cubicBezTo>
                    <a:pt x="12943" y="11509"/>
                    <a:pt x="11475" y="14244"/>
                    <a:pt x="10474" y="17147"/>
                  </a:cubicBezTo>
                  <a:cubicBezTo>
                    <a:pt x="9374" y="20449"/>
                    <a:pt x="8039" y="24285"/>
                    <a:pt x="7672" y="25086"/>
                  </a:cubicBezTo>
                  <a:cubicBezTo>
                    <a:pt x="7005" y="26653"/>
                    <a:pt x="5838" y="28488"/>
                    <a:pt x="5071" y="31991"/>
                  </a:cubicBezTo>
                  <a:cubicBezTo>
                    <a:pt x="4303" y="35493"/>
                    <a:pt x="3536" y="43365"/>
                    <a:pt x="3236" y="45367"/>
                  </a:cubicBezTo>
                  <a:cubicBezTo>
                    <a:pt x="2936" y="47368"/>
                    <a:pt x="1735" y="49069"/>
                    <a:pt x="901" y="51138"/>
                  </a:cubicBezTo>
                  <a:cubicBezTo>
                    <a:pt x="0" y="53539"/>
                    <a:pt x="134" y="54340"/>
                    <a:pt x="434" y="54940"/>
                  </a:cubicBezTo>
                  <a:cubicBezTo>
                    <a:pt x="734" y="55574"/>
                    <a:pt x="1335" y="55574"/>
                    <a:pt x="1735" y="56275"/>
                  </a:cubicBezTo>
                  <a:cubicBezTo>
                    <a:pt x="2102" y="56975"/>
                    <a:pt x="2435" y="56742"/>
                    <a:pt x="2736" y="57342"/>
                  </a:cubicBezTo>
                  <a:cubicBezTo>
                    <a:pt x="2851" y="57550"/>
                    <a:pt x="2971" y="57618"/>
                    <a:pt x="3077" y="57618"/>
                  </a:cubicBezTo>
                  <a:cubicBezTo>
                    <a:pt x="3279" y="57618"/>
                    <a:pt x="3436" y="57375"/>
                    <a:pt x="3436" y="57375"/>
                  </a:cubicBezTo>
                  <a:cubicBezTo>
                    <a:pt x="3436" y="57375"/>
                    <a:pt x="6238" y="54040"/>
                    <a:pt x="6939" y="53606"/>
                  </a:cubicBezTo>
                  <a:cubicBezTo>
                    <a:pt x="7012" y="53564"/>
                    <a:pt x="7088" y="53545"/>
                    <a:pt x="7164" y="53545"/>
                  </a:cubicBezTo>
                  <a:cubicBezTo>
                    <a:pt x="7330" y="53545"/>
                    <a:pt x="7491" y="53635"/>
                    <a:pt x="7606" y="53773"/>
                  </a:cubicBezTo>
                  <a:cubicBezTo>
                    <a:pt x="8139" y="53739"/>
                    <a:pt x="8640" y="53606"/>
                    <a:pt x="9140" y="53372"/>
                  </a:cubicBezTo>
                  <a:cubicBezTo>
                    <a:pt x="8940" y="52472"/>
                    <a:pt x="8673" y="51571"/>
                    <a:pt x="8373" y="50671"/>
                  </a:cubicBezTo>
                  <a:cubicBezTo>
                    <a:pt x="7839" y="49069"/>
                    <a:pt x="7973" y="47168"/>
                    <a:pt x="8873" y="44399"/>
                  </a:cubicBezTo>
                  <a:cubicBezTo>
                    <a:pt x="9340" y="43032"/>
                    <a:pt x="10474" y="39930"/>
                    <a:pt x="11575" y="36927"/>
                  </a:cubicBezTo>
                  <a:cubicBezTo>
                    <a:pt x="12643" y="33892"/>
                    <a:pt x="13477" y="30423"/>
                    <a:pt x="14077" y="29155"/>
                  </a:cubicBezTo>
                  <a:cubicBezTo>
                    <a:pt x="15178" y="26653"/>
                    <a:pt x="16345" y="25386"/>
                    <a:pt x="17946" y="22484"/>
                  </a:cubicBezTo>
                  <a:cubicBezTo>
                    <a:pt x="19614" y="19448"/>
                    <a:pt x="22116" y="14711"/>
                    <a:pt x="22116" y="14711"/>
                  </a:cubicBezTo>
                  <a:cubicBezTo>
                    <a:pt x="22950" y="13978"/>
                    <a:pt x="23550" y="13010"/>
                    <a:pt x="23817" y="11943"/>
                  </a:cubicBezTo>
                  <a:cubicBezTo>
                    <a:pt x="25485" y="3237"/>
                    <a:pt x="20015" y="1"/>
                    <a:pt x="200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0927" y="2391629"/>
              <a:ext cx="40664" cy="97656"/>
            </a:xfrm>
            <a:custGeom>
              <a:avLst/>
              <a:gdLst/>
              <a:ahLst/>
              <a:cxnLst/>
              <a:rect l="l" t="t" r="r" b="b"/>
              <a:pathLst>
                <a:path w="2570" h="6172" extrusionOk="0">
                  <a:moveTo>
                    <a:pt x="1102" y="0"/>
                  </a:moveTo>
                  <a:lnTo>
                    <a:pt x="1102" y="0"/>
                  </a:lnTo>
                  <a:cubicBezTo>
                    <a:pt x="1235" y="4137"/>
                    <a:pt x="1" y="5237"/>
                    <a:pt x="1" y="5237"/>
                  </a:cubicBezTo>
                  <a:lnTo>
                    <a:pt x="735" y="6171"/>
                  </a:lnTo>
                  <a:cubicBezTo>
                    <a:pt x="2569" y="3370"/>
                    <a:pt x="1102" y="1"/>
                    <a:pt x="110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312614" y="2080748"/>
              <a:ext cx="568977" cy="286087"/>
            </a:xfrm>
            <a:custGeom>
              <a:avLst/>
              <a:gdLst/>
              <a:ahLst/>
              <a:cxnLst/>
              <a:rect l="l" t="t" r="r" b="b"/>
              <a:pathLst>
                <a:path w="35960" h="18081" extrusionOk="0">
                  <a:moveTo>
                    <a:pt x="35959" y="1"/>
                  </a:moveTo>
                  <a:cubicBezTo>
                    <a:pt x="35753" y="249"/>
                    <a:pt x="35444" y="369"/>
                    <a:pt x="35056" y="369"/>
                  </a:cubicBezTo>
                  <a:cubicBezTo>
                    <a:pt x="34818" y="369"/>
                    <a:pt x="34550" y="323"/>
                    <a:pt x="34258" y="234"/>
                  </a:cubicBezTo>
                  <a:cubicBezTo>
                    <a:pt x="33339" y="1443"/>
                    <a:pt x="30528" y="2810"/>
                    <a:pt x="25849" y="2810"/>
                  </a:cubicBezTo>
                  <a:cubicBezTo>
                    <a:pt x="24073" y="2810"/>
                    <a:pt x="22027" y="2613"/>
                    <a:pt x="19714" y="2136"/>
                  </a:cubicBezTo>
                  <a:cubicBezTo>
                    <a:pt x="18290" y="1850"/>
                    <a:pt x="16794" y="1701"/>
                    <a:pt x="15288" y="1701"/>
                  </a:cubicBezTo>
                  <a:cubicBezTo>
                    <a:pt x="8362" y="1701"/>
                    <a:pt x="1233" y="4845"/>
                    <a:pt x="0" y="12243"/>
                  </a:cubicBezTo>
                  <a:lnTo>
                    <a:pt x="0" y="12243"/>
                  </a:lnTo>
                  <a:cubicBezTo>
                    <a:pt x="0" y="12243"/>
                    <a:pt x="1535" y="9608"/>
                    <a:pt x="3736" y="9074"/>
                  </a:cubicBezTo>
                  <a:lnTo>
                    <a:pt x="3736" y="9074"/>
                  </a:lnTo>
                  <a:cubicBezTo>
                    <a:pt x="2535" y="11910"/>
                    <a:pt x="2269" y="15078"/>
                    <a:pt x="2969" y="18081"/>
                  </a:cubicBezTo>
                  <a:cubicBezTo>
                    <a:pt x="2969" y="18081"/>
                    <a:pt x="2702" y="12543"/>
                    <a:pt x="8173" y="8374"/>
                  </a:cubicBezTo>
                  <a:cubicBezTo>
                    <a:pt x="10948" y="6223"/>
                    <a:pt x="13547" y="5675"/>
                    <a:pt x="17704" y="5675"/>
                  </a:cubicBezTo>
                  <a:cubicBezTo>
                    <a:pt x="19543" y="5675"/>
                    <a:pt x="21686" y="5782"/>
                    <a:pt x="24284" y="5905"/>
                  </a:cubicBezTo>
                  <a:cubicBezTo>
                    <a:pt x="24759" y="5928"/>
                    <a:pt x="25213" y="5939"/>
                    <a:pt x="25649" y="5939"/>
                  </a:cubicBezTo>
                  <a:cubicBezTo>
                    <a:pt x="32960" y="5939"/>
                    <a:pt x="34920" y="2866"/>
                    <a:pt x="3595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312614" y="2080748"/>
              <a:ext cx="568977" cy="286087"/>
            </a:xfrm>
            <a:custGeom>
              <a:avLst/>
              <a:gdLst/>
              <a:ahLst/>
              <a:cxnLst/>
              <a:rect l="l" t="t" r="r" b="b"/>
              <a:pathLst>
                <a:path w="35960" h="18081" extrusionOk="0">
                  <a:moveTo>
                    <a:pt x="35959" y="1"/>
                  </a:moveTo>
                  <a:cubicBezTo>
                    <a:pt x="35753" y="249"/>
                    <a:pt x="35444" y="369"/>
                    <a:pt x="35056" y="369"/>
                  </a:cubicBezTo>
                  <a:cubicBezTo>
                    <a:pt x="34818" y="369"/>
                    <a:pt x="34550" y="323"/>
                    <a:pt x="34258" y="234"/>
                  </a:cubicBezTo>
                  <a:cubicBezTo>
                    <a:pt x="33339" y="1443"/>
                    <a:pt x="30528" y="2810"/>
                    <a:pt x="25849" y="2810"/>
                  </a:cubicBezTo>
                  <a:cubicBezTo>
                    <a:pt x="24073" y="2810"/>
                    <a:pt x="22027" y="2613"/>
                    <a:pt x="19714" y="2136"/>
                  </a:cubicBezTo>
                  <a:cubicBezTo>
                    <a:pt x="18290" y="1850"/>
                    <a:pt x="16794" y="1701"/>
                    <a:pt x="15288" y="1701"/>
                  </a:cubicBezTo>
                  <a:cubicBezTo>
                    <a:pt x="8362" y="1701"/>
                    <a:pt x="1233" y="4845"/>
                    <a:pt x="0" y="12243"/>
                  </a:cubicBezTo>
                  <a:lnTo>
                    <a:pt x="0" y="12243"/>
                  </a:lnTo>
                  <a:cubicBezTo>
                    <a:pt x="0" y="12243"/>
                    <a:pt x="1535" y="9608"/>
                    <a:pt x="3736" y="9074"/>
                  </a:cubicBezTo>
                  <a:lnTo>
                    <a:pt x="3736" y="9074"/>
                  </a:lnTo>
                  <a:cubicBezTo>
                    <a:pt x="2535" y="11910"/>
                    <a:pt x="2269" y="15078"/>
                    <a:pt x="2969" y="18081"/>
                  </a:cubicBezTo>
                  <a:cubicBezTo>
                    <a:pt x="2969" y="18081"/>
                    <a:pt x="2702" y="12543"/>
                    <a:pt x="8173" y="8374"/>
                  </a:cubicBezTo>
                  <a:cubicBezTo>
                    <a:pt x="10948" y="6223"/>
                    <a:pt x="13547" y="5675"/>
                    <a:pt x="17704" y="5675"/>
                  </a:cubicBezTo>
                  <a:cubicBezTo>
                    <a:pt x="19543" y="5675"/>
                    <a:pt x="21686" y="5782"/>
                    <a:pt x="24284" y="5905"/>
                  </a:cubicBezTo>
                  <a:cubicBezTo>
                    <a:pt x="24759" y="5928"/>
                    <a:pt x="25213" y="5939"/>
                    <a:pt x="25649" y="5939"/>
                  </a:cubicBezTo>
                  <a:cubicBezTo>
                    <a:pt x="32960" y="5939"/>
                    <a:pt x="34920" y="2866"/>
                    <a:pt x="35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440871" y="2094482"/>
              <a:ext cx="414850" cy="52262"/>
            </a:xfrm>
            <a:custGeom>
              <a:avLst/>
              <a:gdLst/>
              <a:ahLst/>
              <a:cxnLst/>
              <a:rect l="l" t="t" r="r" b="b"/>
              <a:pathLst>
                <a:path w="26219" h="3303" extrusionOk="0">
                  <a:moveTo>
                    <a:pt x="26185" y="0"/>
                  </a:moveTo>
                  <a:cubicBezTo>
                    <a:pt x="25618" y="567"/>
                    <a:pt x="24951" y="1001"/>
                    <a:pt x="24251" y="1301"/>
                  </a:cubicBezTo>
                  <a:cubicBezTo>
                    <a:pt x="23517" y="1635"/>
                    <a:pt x="22750" y="1935"/>
                    <a:pt x="21949" y="2135"/>
                  </a:cubicBezTo>
                  <a:cubicBezTo>
                    <a:pt x="21282" y="2335"/>
                    <a:pt x="20581" y="2469"/>
                    <a:pt x="19881" y="2569"/>
                  </a:cubicBezTo>
                  <a:cubicBezTo>
                    <a:pt x="19409" y="2592"/>
                    <a:pt x="18937" y="2616"/>
                    <a:pt x="18466" y="2616"/>
                  </a:cubicBezTo>
                  <a:cubicBezTo>
                    <a:pt x="18270" y="2616"/>
                    <a:pt x="18075" y="2612"/>
                    <a:pt x="17879" y="2602"/>
                  </a:cubicBezTo>
                  <a:cubicBezTo>
                    <a:pt x="16078" y="2569"/>
                    <a:pt x="14277" y="2402"/>
                    <a:pt x="12509" y="2068"/>
                  </a:cubicBezTo>
                  <a:cubicBezTo>
                    <a:pt x="10574" y="1668"/>
                    <a:pt x="8640" y="1468"/>
                    <a:pt x="6671" y="1435"/>
                  </a:cubicBezTo>
                  <a:cubicBezTo>
                    <a:pt x="4336" y="1468"/>
                    <a:pt x="2068" y="2102"/>
                    <a:pt x="33" y="3236"/>
                  </a:cubicBezTo>
                  <a:cubicBezTo>
                    <a:pt x="33" y="3236"/>
                    <a:pt x="0" y="3303"/>
                    <a:pt x="33" y="3303"/>
                  </a:cubicBezTo>
                  <a:cubicBezTo>
                    <a:pt x="2068" y="2402"/>
                    <a:pt x="4236" y="1902"/>
                    <a:pt x="6438" y="1802"/>
                  </a:cubicBezTo>
                  <a:cubicBezTo>
                    <a:pt x="8439" y="1802"/>
                    <a:pt x="10441" y="2035"/>
                    <a:pt x="12409" y="2469"/>
                  </a:cubicBezTo>
                  <a:cubicBezTo>
                    <a:pt x="13310" y="2602"/>
                    <a:pt x="14177" y="2769"/>
                    <a:pt x="15077" y="2836"/>
                  </a:cubicBezTo>
                  <a:cubicBezTo>
                    <a:pt x="15978" y="2936"/>
                    <a:pt x="16912" y="2969"/>
                    <a:pt x="17813" y="2969"/>
                  </a:cubicBezTo>
                  <a:cubicBezTo>
                    <a:pt x="18008" y="2979"/>
                    <a:pt x="18206" y="2983"/>
                    <a:pt x="18406" y="2983"/>
                  </a:cubicBezTo>
                  <a:cubicBezTo>
                    <a:pt x="18887" y="2983"/>
                    <a:pt x="19376" y="2959"/>
                    <a:pt x="19848" y="2936"/>
                  </a:cubicBezTo>
                  <a:cubicBezTo>
                    <a:pt x="20548" y="2836"/>
                    <a:pt x="21249" y="2702"/>
                    <a:pt x="21916" y="2502"/>
                  </a:cubicBezTo>
                  <a:cubicBezTo>
                    <a:pt x="23517" y="2102"/>
                    <a:pt x="25151" y="1368"/>
                    <a:pt x="26219" y="67"/>
                  </a:cubicBezTo>
                  <a:cubicBezTo>
                    <a:pt x="26219" y="67"/>
                    <a:pt x="26219" y="24"/>
                    <a:pt x="26202" y="24"/>
                  </a:cubicBezTo>
                  <a:cubicBezTo>
                    <a:pt x="26197" y="24"/>
                    <a:pt x="26192" y="27"/>
                    <a:pt x="26185" y="34"/>
                  </a:cubicBezTo>
                  <a:lnTo>
                    <a:pt x="26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592340" y="2116112"/>
              <a:ext cx="258112" cy="42673"/>
            </a:xfrm>
            <a:custGeom>
              <a:avLst/>
              <a:gdLst/>
              <a:ahLst/>
              <a:cxnLst/>
              <a:rect l="l" t="t" r="r" b="b"/>
              <a:pathLst>
                <a:path w="16313" h="2697" extrusionOk="0">
                  <a:moveTo>
                    <a:pt x="16312" y="1"/>
                  </a:moveTo>
                  <a:cubicBezTo>
                    <a:pt x="16012" y="368"/>
                    <a:pt x="15678" y="668"/>
                    <a:pt x="15311" y="935"/>
                  </a:cubicBezTo>
                  <a:cubicBezTo>
                    <a:pt x="14911" y="1235"/>
                    <a:pt x="14444" y="1469"/>
                    <a:pt x="13977" y="1635"/>
                  </a:cubicBezTo>
                  <a:cubicBezTo>
                    <a:pt x="12976" y="1969"/>
                    <a:pt x="11909" y="2203"/>
                    <a:pt x="10842" y="2303"/>
                  </a:cubicBezTo>
                  <a:cubicBezTo>
                    <a:pt x="10411" y="2340"/>
                    <a:pt x="9980" y="2356"/>
                    <a:pt x="9550" y="2356"/>
                  </a:cubicBezTo>
                  <a:cubicBezTo>
                    <a:pt x="7679" y="2356"/>
                    <a:pt x="5808" y="2046"/>
                    <a:pt x="3937" y="1802"/>
                  </a:cubicBezTo>
                  <a:cubicBezTo>
                    <a:pt x="3303" y="1702"/>
                    <a:pt x="2702" y="1635"/>
                    <a:pt x="2035" y="1602"/>
                  </a:cubicBezTo>
                  <a:cubicBezTo>
                    <a:pt x="1702" y="1569"/>
                    <a:pt x="1377" y="1552"/>
                    <a:pt x="1051" y="1552"/>
                  </a:cubicBezTo>
                  <a:cubicBezTo>
                    <a:pt x="726" y="1552"/>
                    <a:pt x="401" y="1569"/>
                    <a:pt x="67" y="1602"/>
                  </a:cubicBezTo>
                  <a:cubicBezTo>
                    <a:pt x="34" y="1602"/>
                    <a:pt x="1" y="1736"/>
                    <a:pt x="67" y="1736"/>
                  </a:cubicBezTo>
                  <a:cubicBezTo>
                    <a:pt x="701" y="1836"/>
                    <a:pt x="1368" y="1836"/>
                    <a:pt x="2002" y="1902"/>
                  </a:cubicBezTo>
                  <a:cubicBezTo>
                    <a:pt x="2669" y="1969"/>
                    <a:pt x="3270" y="2036"/>
                    <a:pt x="3870" y="2136"/>
                  </a:cubicBezTo>
                  <a:cubicBezTo>
                    <a:pt x="5037" y="2269"/>
                    <a:pt x="6205" y="2469"/>
                    <a:pt x="7406" y="2603"/>
                  </a:cubicBezTo>
                  <a:cubicBezTo>
                    <a:pt x="8084" y="2661"/>
                    <a:pt x="8763" y="2697"/>
                    <a:pt x="9441" y="2697"/>
                  </a:cubicBezTo>
                  <a:cubicBezTo>
                    <a:pt x="9930" y="2697"/>
                    <a:pt x="10419" y="2678"/>
                    <a:pt x="10908" y="2636"/>
                  </a:cubicBezTo>
                  <a:cubicBezTo>
                    <a:pt x="11976" y="2603"/>
                    <a:pt x="13043" y="2336"/>
                    <a:pt x="14011" y="1902"/>
                  </a:cubicBezTo>
                  <a:cubicBezTo>
                    <a:pt x="14511" y="1669"/>
                    <a:pt x="14978" y="1369"/>
                    <a:pt x="15412" y="1035"/>
                  </a:cubicBezTo>
                  <a:cubicBezTo>
                    <a:pt x="15778" y="768"/>
                    <a:pt x="16079" y="435"/>
                    <a:pt x="16312" y="68"/>
                  </a:cubicBezTo>
                  <a:lnTo>
                    <a:pt x="16312" y="34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366980" y="2140288"/>
              <a:ext cx="185788" cy="127672"/>
            </a:xfrm>
            <a:custGeom>
              <a:avLst/>
              <a:gdLst/>
              <a:ahLst/>
              <a:cxnLst/>
              <a:rect l="l" t="t" r="r" b="b"/>
              <a:pathLst>
                <a:path w="11742" h="8069" extrusionOk="0">
                  <a:moveTo>
                    <a:pt x="11262" y="0"/>
                  </a:moveTo>
                  <a:cubicBezTo>
                    <a:pt x="9470" y="0"/>
                    <a:pt x="7715" y="405"/>
                    <a:pt x="6104" y="1242"/>
                  </a:cubicBezTo>
                  <a:cubicBezTo>
                    <a:pt x="4303" y="2142"/>
                    <a:pt x="2602" y="3343"/>
                    <a:pt x="1434" y="4978"/>
                  </a:cubicBezTo>
                  <a:cubicBezTo>
                    <a:pt x="801" y="5878"/>
                    <a:pt x="334" y="6912"/>
                    <a:pt x="0" y="7980"/>
                  </a:cubicBezTo>
                  <a:cubicBezTo>
                    <a:pt x="0" y="8005"/>
                    <a:pt x="19" y="8069"/>
                    <a:pt x="43" y="8069"/>
                  </a:cubicBezTo>
                  <a:cubicBezTo>
                    <a:pt x="51" y="8069"/>
                    <a:pt x="59" y="8062"/>
                    <a:pt x="67" y="8046"/>
                  </a:cubicBezTo>
                  <a:cubicBezTo>
                    <a:pt x="767" y="6212"/>
                    <a:pt x="1901" y="4577"/>
                    <a:pt x="3402" y="3310"/>
                  </a:cubicBezTo>
                  <a:cubicBezTo>
                    <a:pt x="4937" y="1942"/>
                    <a:pt x="6772" y="975"/>
                    <a:pt x="8773" y="441"/>
                  </a:cubicBezTo>
                  <a:cubicBezTo>
                    <a:pt x="9707" y="208"/>
                    <a:pt x="10708" y="107"/>
                    <a:pt x="11675" y="107"/>
                  </a:cubicBezTo>
                  <a:cubicBezTo>
                    <a:pt x="11708" y="107"/>
                    <a:pt x="11742" y="7"/>
                    <a:pt x="11675" y="7"/>
                  </a:cubicBezTo>
                  <a:cubicBezTo>
                    <a:pt x="11537" y="3"/>
                    <a:pt x="11400" y="0"/>
                    <a:pt x="1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340588" y="2080748"/>
              <a:ext cx="541003" cy="286609"/>
            </a:xfrm>
            <a:custGeom>
              <a:avLst/>
              <a:gdLst/>
              <a:ahLst/>
              <a:cxnLst/>
              <a:rect l="l" t="t" r="r" b="b"/>
              <a:pathLst>
                <a:path w="34192" h="18114" extrusionOk="0">
                  <a:moveTo>
                    <a:pt x="34191" y="1"/>
                  </a:moveTo>
                  <a:cubicBezTo>
                    <a:pt x="33985" y="249"/>
                    <a:pt x="33676" y="369"/>
                    <a:pt x="33288" y="369"/>
                  </a:cubicBezTo>
                  <a:cubicBezTo>
                    <a:pt x="33050" y="369"/>
                    <a:pt x="32782" y="323"/>
                    <a:pt x="32490" y="234"/>
                  </a:cubicBezTo>
                  <a:cubicBezTo>
                    <a:pt x="32223" y="535"/>
                    <a:pt x="31956" y="802"/>
                    <a:pt x="31623" y="1002"/>
                  </a:cubicBezTo>
                  <a:cubicBezTo>
                    <a:pt x="31923" y="1202"/>
                    <a:pt x="32257" y="1302"/>
                    <a:pt x="32623" y="1369"/>
                  </a:cubicBezTo>
                  <a:cubicBezTo>
                    <a:pt x="32623" y="1369"/>
                    <a:pt x="30589" y="4838"/>
                    <a:pt x="23951" y="5205"/>
                  </a:cubicBezTo>
                  <a:cubicBezTo>
                    <a:pt x="23347" y="5238"/>
                    <a:pt x="22761" y="5252"/>
                    <a:pt x="22190" y="5252"/>
                  </a:cubicBezTo>
                  <a:cubicBezTo>
                    <a:pt x="19839" y="5252"/>
                    <a:pt x="17730" y="5024"/>
                    <a:pt x="15653" y="5024"/>
                  </a:cubicBezTo>
                  <a:cubicBezTo>
                    <a:pt x="12703" y="5024"/>
                    <a:pt x="9820" y="5483"/>
                    <a:pt x="6405" y="7707"/>
                  </a:cubicBezTo>
                  <a:cubicBezTo>
                    <a:pt x="0" y="11876"/>
                    <a:pt x="1234" y="18114"/>
                    <a:pt x="1234" y="18114"/>
                  </a:cubicBezTo>
                  <a:cubicBezTo>
                    <a:pt x="1234" y="18114"/>
                    <a:pt x="968" y="12543"/>
                    <a:pt x="6405" y="8374"/>
                  </a:cubicBezTo>
                  <a:cubicBezTo>
                    <a:pt x="9203" y="6223"/>
                    <a:pt x="11809" y="5675"/>
                    <a:pt x="15957" y="5675"/>
                  </a:cubicBezTo>
                  <a:cubicBezTo>
                    <a:pt x="17792" y="5675"/>
                    <a:pt x="19928" y="5782"/>
                    <a:pt x="22516" y="5905"/>
                  </a:cubicBezTo>
                  <a:cubicBezTo>
                    <a:pt x="22993" y="5928"/>
                    <a:pt x="23449" y="5939"/>
                    <a:pt x="23886" y="5939"/>
                  </a:cubicBezTo>
                  <a:cubicBezTo>
                    <a:pt x="31222" y="5939"/>
                    <a:pt x="33152" y="2866"/>
                    <a:pt x="3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12614" y="2195810"/>
              <a:ext cx="73369" cy="78669"/>
            </a:xfrm>
            <a:custGeom>
              <a:avLst/>
              <a:gdLst/>
              <a:ahLst/>
              <a:cxnLst/>
              <a:rect l="l" t="t" r="r" b="b"/>
              <a:pathLst>
                <a:path w="4637" h="4972" extrusionOk="0">
                  <a:moveTo>
                    <a:pt x="4637" y="1"/>
                  </a:moveTo>
                  <a:cubicBezTo>
                    <a:pt x="4637" y="1"/>
                    <a:pt x="934" y="1569"/>
                    <a:pt x="0" y="4971"/>
                  </a:cubicBezTo>
                  <a:cubicBezTo>
                    <a:pt x="0" y="4971"/>
                    <a:pt x="1535" y="2336"/>
                    <a:pt x="3770" y="1802"/>
                  </a:cubicBezTo>
                  <a:cubicBezTo>
                    <a:pt x="3970" y="1168"/>
                    <a:pt x="4270" y="568"/>
                    <a:pt x="4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962855" y="1817367"/>
              <a:ext cx="195297" cy="167845"/>
            </a:xfrm>
            <a:custGeom>
              <a:avLst/>
              <a:gdLst/>
              <a:ahLst/>
              <a:cxnLst/>
              <a:rect l="l" t="t" r="r" b="b"/>
              <a:pathLst>
                <a:path w="12343" h="10608" extrusionOk="0">
                  <a:moveTo>
                    <a:pt x="3402" y="0"/>
                  </a:moveTo>
                  <a:cubicBezTo>
                    <a:pt x="938" y="0"/>
                    <a:pt x="0" y="1336"/>
                    <a:pt x="0" y="1336"/>
                  </a:cubicBezTo>
                  <a:lnTo>
                    <a:pt x="3803" y="6940"/>
                  </a:lnTo>
                  <a:lnTo>
                    <a:pt x="7906" y="10576"/>
                  </a:lnTo>
                  <a:cubicBezTo>
                    <a:pt x="7906" y="10576"/>
                    <a:pt x="8057" y="10608"/>
                    <a:pt x="8282" y="10608"/>
                  </a:cubicBezTo>
                  <a:cubicBezTo>
                    <a:pt x="8787" y="10608"/>
                    <a:pt x="9661" y="10448"/>
                    <a:pt x="10007" y="9408"/>
                  </a:cubicBezTo>
                  <a:cubicBezTo>
                    <a:pt x="10241" y="8775"/>
                    <a:pt x="10074" y="8041"/>
                    <a:pt x="9540" y="7607"/>
                  </a:cubicBezTo>
                  <a:lnTo>
                    <a:pt x="9540" y="7607"/>
                  </a:lnTo>
                  <a:cubicBezTo>
                    <a:pt x="9540" y="7607"/>
                    <a:pt x="9807" y="7679"/>
                    <a:pt x="10157" y="7679"/>
                  </a:cubicBezTo>
                  <a:cubicBezTo>
                    <a:pt x="10559" y="7679"/>
                    <a:pt x="11069" y="7584"/>
                    <a:pt x="11408" y="7174"/>
                  </a:cubicBezTo>
                  <a:cubicBezTo>
                    <a:pt x="12342" y="6006"/>
                    <a:pt x="10975" y="5206"/>
                    <a:pt x="10975" y="5205"/>
                  </a:cubicBezTo>
                  <a:lnTo>
                    <a:pt x="10975" y="5205"/>
                  </a:lnTo>
                  <a:cubicBezTo>
                    <a:pt x="10975" y="5206"/>
                    <a:pt x="11408" y="6039"/>
                    <a:pt x="10675" y="6173"/>
                  </a:cubicBezTo>
                  <a:cubicBezTo>
                    <a:pt x="10647" y="6178"/>
                    <a:pt x="10616" y="6181"/>
                    <a:pt x="10583" y="6181"/>
                  </a:cubicBezTo>
                  <a:cubicBezTo>
                    <a:pt x="10223" y="6181"/>
                    <a:pt x="9602" y="5817"/>
                    <a:pt x="9540" y="4472"/>
                  </a:cubicBezTo>
                  <a:cubicBezTo>
                    <a:pt x="9440" y="2370"/>
                    <a:pt x="8039" y="802"/>
                    <a:pt x="5004" y="169"/>
                  </a:cubicBezTo>
                  <a:cubicBezTo>
                    <a:pt x="4410" y="50"/>
                    <a:pt x="3878" y="0"/>
                    <a:pt x="3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820342" y="1897650"/>
              <a:ext cx="285564" cy="265486"/>
            </a:xfrm>
            <a:custGeom>
              <a:avLst/>
              <a:gdLst/>
              <a:ahLst/>
              <a:cxnLst/>
              <a:rect l="l" t="t" r="r" b="b"/>
              <a:pathLst>
                <a:path w="18048" h="16779" extrusionOk="0">
                  <a:moveTo>
                    <a:pt x="15130" y="1"/>
                  </a:moveTo>
                  <a:cubicBezTo>
                    <a:pt x="13467" y="1"/>
                    <a:pt x="12810" y="1866"/>
                    <a:pt x="12810" y="1866"/>
                  </a:cubicBezTo>
                  <a:cubicBezTo>
                    <a:pt x="11797" y="1051"/>
                    <a:pt x="10888" y="730"/>
                    <a:pt x="10106" y="730"/>
                  </a:cubicBezTo>
                  <a:cubicBezTo>
                    <a:pt x="8390" y="730"/>
                    <a:pt x="7281" y="2274"/>
                    <a:pt x="7006" y="3534"/>
                  </a:cubicBezTo>
                  <a:cubicBezTo>
                    <a:pt x="7406" y="5235"/>
                    <a:pt x="6639" y="6669"/>
                    <a:pt x="5238" y="6970"/>
                  </a:cubicBezTo>
                  <a:cubicBezTo>
                    <a:pt x="5238" y="6970"/>
                    <a:pt x="5338" y="8971"/>
                    <a:pt x="4704" y="9105"/>
                  </a:cubicBezTo>
                  <a:cubicBezTo>
                    <a:pt x="4635" y="9123"/>
                    <a:pt x="4575" y="9132"/>
                    <a:pt x="4522" y="9132"/>
                  </a:cubicBezTo>
                  <a:cubicBezTo>
                    <a:pt x="4008" y="9132"/>
                    <a:pt x="4160" y="8308"/>
                    <a:pt x="3737" y="7704"/>
                  </a:cubicBezTo>
                  <a:cubicBezTo>
                    <a:pt x="3387" y="7179"/>
                    <a:pt x="2808" y="6898"/>
                    <a:pt x="2216" y="6898"/>
                  </a:cubicBezTo>
                  <a:cubicBezTo>
                    <a:pt x="1904" y="6898"/>
                    <a:pt x="1589" y="6976"/>
                    <a:pt x="1302" y="7136"/>
                  </a:cubicBezTo>
                  <a:cubicBezTo>
                    <a:pt x="101" y="7737"/>
                    <a:pt x="1" y="9271"/>
                    <a:pt x="668" y="10539"/>
                  </a:cubicBezTo>
                  <a:cubicBezTo>
                    <a:pt x="1106" y="11369"/>
                    <a:pt x="2119" y="11945"/>
                    <a:pt x="2945" y="11945"/>
                  </a:cubicBezTo>
                  <a:cubicBezTo>
                    <a:pt x="3313" y="11945"/>
                    <a:pt x="3644" y="11830"/>
                    <a:pt x="3870" y="11573"/>
                  </a:cubicBezTo>
                  <a:lnTo>
                    <a:pt x="3904" y="11573"/>
                  </a:lnTo>
                  <a:cubicBezTo>
                    <a:pt x="4371" y="12073"/>
                    <a:pt x="5772" y="16477"/>
                    <a:pt x="12476" y="16777"/>
                  </a:cubicBezTo>
                  <a:cubicBezTo>
                    <a:pt x="12528" y="16778"/>
                    <a:pt x="12579" y="16778"/>
                    <a:pt x="12630" y="16778"/>
                  </a:cubicBezTo>
                  <a:cubicBezTo>
                    <a:pt x="16255" y="16778"/>
                    <a:pt x="17783" y="14420"/>
                    <a:pt x="17980" y="8104"/>
                  </a:cubicBezTo>
                  <a:cubicBezTo>
                    <a:pt x="18047" y="6970"/>
                    <a:pt x="18014" y="5802"/>
                    <a:pt x="17980" y="4768"/>
                  </a:cubicBezTo>
                  <a:cubicBezTo>
                    <a:pt x="17914" y="1999"/>
                    <a:pt x="16646" y="332"/>
                    <a:pt x="15812" y="98"/>
                  </a:cubicBezTo>
                  <a:cubicBezTo>
                    <a:pt x="15568" y="31"/>
                    <a:pt x="15341" y="1"/>
                    <a:pt x="151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73931" y="2015306"/>
              <a:ext cx="28528" cy="24034"/>
            </a:xfrm>
            <a:custGeom>
              <a:avLst/>
              <a:gdLst/>
              <a:ahLst/>
              <a:cxnLst/>
              <a:rect l="l" t="t" r="r" b="b"/>
              <a:pathLst>
                <a:path w="1803" h="1519" extrusionOk="0">
                  <a:moveTo>
                    <a:pt x="1035" y="1"/>
                  </a:moveTo>
                  <a:cubicBezTo>
                    <a:pt x="368" y="1"/>
                    <a:pt x="1" y="801"/>
                    <a:pt x="468" y="1268"/>
                  </a:cubicBezTo>
                  <a:cubicBezTo>
                    <a:pt x="629" y="1441"/>
                    <a:pt x="833" y="1518"/>
                    <a:pt x="1034" y="1518"/>
                  </a:cubicBezTo>
                  <a:cubicBezTo>
                    <a:pt x="1415" y="1518"/>
                    <a:pt x="1780" y="1238"/>
                    <a:pt x="1802" y="801"/>
                  </a:cubicBezTo>
                  <a:cubicBezTo>
                    <a:pt x="1802" y="368"/>
                    <a:pt x="1468" y="1"/>
                    <a:pt x="10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54928" y="1958599"/>
              <a:ext cx="32753" cy="25063"/>
            </a:xfrm>
            <a:custGeom>
              <a:avLst/>
              <a:gdLst/>
              <a:ahLst/>
              <a:cxnLst/>
              <a:rect l="l" t="t" r="r" b="b"/>
              <a:pathLst>
                <a:path w="2070" h="1584" extrusionOk="0">
                  <a:moveTo>
                    <a:pt x="1194" y="1"/>
                  </a:moveTo>
                  <a:cubicBezTo>
                    <a:pt x="1016" y="1"/>
                    <a:pt x="835" y="49"/>
                    <a:pt x="668" y="149"/>
                  </a:cubicBezTo>
                  <a:cubicBezTo>
                    <a:pt x="168" y="449"/>
                    <a:pt x="1" y="1083"/>
                    <a:pt x="301" y="1583"/>
                  </a:cubicBezTo>
                  <a:lnTo>
                    <a:pt x="2069" y="549"/>
                  </a:lnTo>
                  <a:cubicBezTo>
                    <a:pt x="1891" y="193"/>
                    <a:pt x="1550" y="1"/>
                    <a:pt x="1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063138" y="1951162"/>
              <a:ext cx="34319" cy="22468"/>
            </a:xfrm>
            <a:custGeom>
              <a:avLst/>
              <a:gdLst/>
              <a:ahLst/>
              <a:cxnLst/>
              <a:rect l="l" t="t" r="r" b="b"/>
              <a:pathLst>
                <a:path w="2169" h="1420" extrusionOk="0">
                  <a:moveTo>
                    <a:pt x="979" y="1"/>
                  </a:moveTo>
                  <a:cubicBezTo>
                    <a:pt x="549" y="1"/>
                    <a:pt x="151" y="258"/>
                    <a:pt x="0" y="686"/>
                  </a:cubicBezTo>
                  <a:lnTo>
                    <a:pt x="1901" y="1419"/>
                  </a:lnTo>
                  <a:cubicBezTo>
                    <a:pt x="2168" y="886"/>
                    <a:pt x="1901" y="285"/>
                    <a:pt x="1401" y="85"/>
                  </a:cubicBezTo>
                  <a:cubicBezTo>
                    <a:pt x="1262" y="28"/>
                    <a:pt x="1119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000845" y="2102394"/>
              <a:ext cx="27990" cy="16155"/>
            </a:xfrm>
            <a:custGeom>
              <a:avLst/>
              <a:gdLst/>
              <a:ahLst/>
              <a:cxnLst/>
              <a:rect l="l" t="t" r="r" b="b"/>
              <a:pathLst>
                <a:path w="1769" h="1021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468"/>
                    <a:pt x="335" y="901"/>
                    <a:pt x="802" y="1001"/>
                  </a:cubicBezTo>
                  <a:cubicBezTo>
                    <a:pt x="858" y="1014"/>
                    <a:pt x="915" y="1021"/>
                    <a:pt x="971" y="1021"/>
                  </a:cubicBezTo>
                  <a:cubicBezTo>
                    <a:pt x="1350" y="1021"/>
                    <a:pt x="1711" y="741"/>
                    <a:pt x="1769" y="3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058914" y="1995259"/>
              <a:ext cx="28512" cy="24398"/>
            </a:xfrm>
            <a:custGeom>
              <a:avLst/>
              <a:gdLst/>
              <a:ahLst/>
              <a:cxnLst/>
              <a:rect l="l" t="t" r="r" b="b"/>
              <a:pathLst>
                <a:path w="1802" h="1542" extrusionOk="0">
                  <a:moveTo>
                    <a:pt x="1034" y="0"/>
                  </a:moveTo>
                  <a:cubicBezTo>
                    <a:pt x="334" y="0"/>
                    <a:pt x="0" y="834"/>
                    <a:pt x="467" y="1301"/>
                  </a:cubicBezTo>
                  <a:cubicBezTo>
                    <a:pt x="623" y="1468"/>
                    <a:pt x="819" y="1542"/>
                    <a:pt x="1013" y="1542"/>
                  </a:cubicBezTo>
                  <a:cubicBezTo>
                    <a:pt x="1401" y="1542"/>
                    <a:pt x="1779" y="1245"/>
                    <a:pt x="1802" y="801"/>
                  </a:cubicBezTo>
                  <a:cubicBezTo>
                    <a:pt x="1802" y="367"/>
                    <a:pt x="1468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028297" y="2004231"/>
              <a:ext cx="49097" cy="76533"/>
            </a:xfrm>
            <a:custGeom>
              <a:avLst/>
              <a:gdLst/>
              <a:ahLst/>
              <a:cxnLst/>
              <a:rect l="l" t="t" r="r" b="b"/>
              <a:pathLst>
                <a:path w="3103" h="4837" extrusionOk="0">
                  <a:moveTo>
                    <a:pt x="1" y="0"/>
                  </a:moveTo>
                  <a:lnTo>
                    <a:pt x="634" y="4837"/>
                  </a:lnTo>
                  <a:lnTo>
                    <a:pt x="3103" y="3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781814" y="1828743"/>
              <a:ext cx="241752" cy="225028"/>
            </a:xfrm>
            <a:custGeom>
              <a:avLst/>
              <a:gdLst/>
              <a:ahLst/>
              <a:cxnLst/>
              <a:rect l="l" t="t" r="r" b="b"/>
              <a:pathLst>
                <a:path w="15279" h="14222" extrusionOk="0">
                  <a:moveTo>
                    <a:pt x="9162" y="1"/>
                  </a:moveTo>
                  <a:cubicBezTo>
                    <a:pt x="8117" y="1"/>
                    <a:pt x="7020" y="230"/>
                    <a:pt x="6339" y="517"/>
                  </a:cubicBezTo>
                  <a:cubicBezTo>
                    <a:pt x="4838" y="1117"/>
                    <a:pt x="3770" y="1584"/>
                    <a:pt x="2903" y="3552"/>
                  </a:cubicBezTo>
                  <a:cubicBezTo>
                    <a:pt x="2069" y="5454"/>
                    <a:pt x="2102" y="6054"/>
                    <a:pt x="1635" y="6955"/>
                  </a:cubicBezTo>
                  <a:cubicBezTo>
                    <a:pt x="1468" y="7288"/>
                    <a:pt x="1168" y="7555"/>
                    <a:pt x="768" y="7689"/>
                  </a:cubicBezTo>
                  <a:cubicBezTo>
                    <a:pt x="568" y="7722"/>
                    <a:pt x="334" y="7689"/>
                    <a:pt x="201" y="7822"/>
                  </a:cubicBezTo>
                  <a:cubicBezTo>
                    <a:pt x="101" y="7889"/>
                    <a:pt x="67" y="8022"/>
                    <a:pt x="67" y="8122"/>
                  </a:cubicBezTo>
                  <a:cubicBezTo>
                    <a:pt x="1" y="8556"/>
                    <a:pt x="67" y="8990"/>
                    <a:pt x="234" y="9390"/>
                  </a:cubicBezTo>
                  <a:cubicBezTo>
                    <a:pt x="468" y="9990"/>
                    <a:pt x="868" y="10524"/>
                    <a:pt x="1402" y="10891"/>
                  </a:cubicBezTo>
                  <a:cubicBezTo>
                    <a:pt x="2023" y="11306"/>
                    <a:pt x="2750" y="11536"/>
                    <a:pt x="3489" y="11536"/>
                  </a:cubicBezTo>
                  <a:cubicBezTo>
                    <a:pt x="3582" y="11536"/>
                    <a:pt x="3676" y="11532"/>
                    <a:pt x="3770" y="11525"/>
                  </a:cubicBezTo>
                  <a:cubicBezTo>
                    <a:pt x="4060" y="11351"/>
                    <a:pt x="4377" y="11270"/>
                    <a:pt x="4691" y="11270"/>
                  </a:cubicBezTo>
                  <a:cubicBezTo>
                    <a:pt x="5281" y="11270"/>
                    <a:pt x="5857" y="11558"/>
                    <a:pt x="6205" y="12059"/>
                  </a:cubicBezTo>
                  <a:cubicBezTo>
                    <a:pt x="6639" y="12709"/>
                    <a:pt x="6526" y="14222"/>
                    <a:pt x="7068" y="14222"/>
                  </a:cubicBezTo>
                  <a:cubicBezTo>
                    <a:pt x="7110" y="14222"/>
                    <a:pt x="7156" y="14213"/>
                    <a:pt x="7206" y="14193"/>
                  </a:cubicBezTo>
                  <a:cubicBezTo>
                    <a:pt x="8307" y="13726"/>
                    <a:pt x="7706" y="11358"/>
                    <a:pt x="7706" y="11358"/>
                  </a:cubicBezTo>
                  <a:cubicBezTo>
                    <a:pt x="9107" y="11058"/>
                    <a:pt x="9874" y="9623"/>
                    <a:pt x="9474" y="7922"/>
                  </a:cubicBezTo>
                  <a:cubicBezTo>
                    <a:pt x="9748" y="6643"/>
                    <a:pt x="10852" y="5097"/>
                    <a:pt x="12560" y="5097"/>
                  </a:cubicBezTo>
                  <a:cubicBezTo>
                    <a:pt x="13346" y="5097"/>
                    <a:pt x="14259" y="5424"/>
                    <a:pt x="15278" y="6254"/>
                  </a:cubicBezTo>
                  <a:cubicBezTo>
                    <a:pt x="15145" y="3753"/>
                    <a:pt x="13977" y="1818"/>
                    <a:pt x="11442" y="617"/>
                  </a:cubicBezTo>
                  <a:cubicBezTo>
                    <a:pt x="10918" y="170"/>
                    <a:pt x="10059" y="1"/>
                    <a:pt x="9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867556" y="1956732"/>
              <a:ext cx="73670" cy="54414"/>
            </a:xfrm>
            <a:custGeom>
              <a:avLst/>
              <a:gdLst/>
              <a:ahLst/>
              <a:cxnLst/>
              <a:rect l="l" t="t" r="r" b="b"/>
              <a:pathLst>
                <a:path w="4656" h="3439" extrusionOk="0">
                  <a:moveTo>
                    <a:pt x="3855" y="0"/>
                  </a:moveTo>
                  <a:lnTo>
                    <a:pt x="2354" y="500"/>
                  </a:lnTo>
                  <a:cubicBezTo>
                    <a:pt x="2743" y="1363"/>
                    <a:pt x="2042" y="1785"/>
                    <a:pt x="1489" y="1785"/>
                  </a:cubicBezTo>
                  <a:cubicBezTo>
                    <a:pt x="1379" y="1785"/>
                    <a:pt x="1275" y="1768"/>
                    <a:pt x="1186" y="1735"/>
                  </a:cubicBezTo>
                  <a:cubicBezTo>
                    <a:pt x="953" y="1635"/>
                    <a:pt x="786" y="1434"/>
                    <a:pt x="753" y="1201"/>
                  </a:cubicBezTo>
                  <a:lnTo>
                    <a:pt x="753" y="1201"/>
                  </a:lnTo>
                  <a:cubicBezTo>
                    <a:pt x="1" y="2069"/>
                    <a:pt x="603" y="3439"/>
                    <a:pt x="1930" y="3439"/>
                  </a:cubicBezTo>
                  <a:cubicBezTo>
                    <a:pt x="2133" y="3439"/>
                    <a:pt x="2353" y="3407"/>
                    <a:pt x="2587" y="3336"/>
                  </a:cubicBezTo>
                  <a:cubicBezTo>
                    <a:pt x="4656" y="2702"/>
                    <a:pt x="3922" y="500"/>
                    <a:pt x="3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7983" y="1886559"/>
              <a:ext cx="97134" cy="67008"/>
            </a:xfrm>
            <a:custGeom>
              <a:avLst/>
              <a:gdLst/>
              <a:ahLst/>
              <a:cxnLst/>
              <a:rect l="l" t="t" r="r" b="b"/>
              <a:pathLst>
                <a:path w="6139" h="4235" extrusionOk="0">
                  <a:moveTo>
                    <a:pt x="3139" y="0"/>
                  </a:moveTo>
                  <a:cubicBezTo>
                    <a:pt x="3040" y="0"/>
                    <a:pt x="2939" y="10"/>
                    <a:pt x="2836" y="32"/>
                  </a:cubicBezTo>
                  <a:cubicBezTo>
                    <a:pt x="1" y="599"/>
                    <a:pt x="835" y="4235"/>
                    <a:pt x="835" y="4235"/>
                  </a:cubicBezTo>
                  <a:cubicBezTo>
                    <a:pt x="1125" y="2977"/>
                    <a:pt x="2240" y="1438"/>
                    <a:pt x="3950" y="1438"/>
                  </a:cubicBezTo>
                  <a:cubicBezTo>
                    <a:pt x="4598" y="1438"/>
                    <a:pt x="5332" y="1659"/>
                    <a:pt x="6139" y="2200"/>
                  </a:cubicBezTo>
                  <a:cubicBezTo>
                    <a:pt x="5127" y="1311"/>
                    <a:pt x="4257" y="0"/>
                    <a:pt x="3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859930" y="1969184"/>
              <a:ext cx="253888" cy="101486"/>
            </a:xfrm>
            <a:custGeom>
              <a:avLst/>
              <a:gdLst/>
              <a:ahLst/>
              <a:cxnLst/>
              <a:rect l="l" t="t" r="r" b="b"/>
              <a:pathLst>
                <a:path w="16046" h="6414" extrusionOk="0">
                  <a:moveTo>
                    <a:pt x="13032" y="0"/>
                  </a:moveTo>
                  <a:cubicBezTo>
                    <a:pt x="12522" y="0"/>
                    <a:pt x="11909" y="14"/>
                    <a:pt x="11175" y="47"/>
                  </a:cubicBezTo>
                  <a:cubicBezTo>
                    <a:pt x="7339" y="247"/>
                    <a:pt x="3603" y="1048"/>
                    <a:pt x="1" y="2415"/>
                  </a:cubicBezTo>
                  <a:cubicBezTo>
                    <a:pt x="701" y="2515"/>
                    <a:pt x="1201" y="2882"/>
                    <a:pt x="1535" y="3850"/>
                  </a:cubicBezTo>
                  <a:cubicBezTo>
                    <a:pt x="2869" y="5217"/>
                    <a:pt x="4637" y="6085"/>
                    <a:pt x="6505" y="6351"/>
                  </a:cubicBezTo>
                  <a:cubicBezTo>
                    <a:pt x="6793" y="6394"/>
                    <a:pt x="7069" y="6413"/>
                    <a:pt x="7334" y="6413"/>
                  </a:cubicBezTo>
                  <a:cubicBezTo>
                    <a:pt x="9978" y="6413"/>
                    <a:pt x="11472" y="4483"/>
                    <a:pt x="12443" y="4483"/>
                  </a:cubicBezTo>
                  <a:lnTo>
                    <a:pt x="13110" y="5351"/>
                  </a:lnTo>
                  <a:cubicBezTo>
                    <a:pt x="13110" y="5351"/>
                    <a:pt x="13425" y="5443"/>
                    <a:pt x="13860" y="5443"/>
                  </a:cubicBezTo>
                  <a:cubicBezTo>
                    <a:pt x="14331" y="5443"/>
                    <a:pt x="14942" y="5335"/>
                    <a:pt x="15445" y="4884"/>
                  </a:cubicBezTo>
                  <a:cubicBezTo>
                    <a:pt x="15445" y="4884"/>
                    <a:pt x="16045" y="2115"/>
                    <a:pt x="15478" y="214"/>
                  </a:cubicBezTo>
                  <a:cubicBezTo>
                    <a:pt x="15478" y="214"/>
                    <a:pt x="15073" y="0"/>
                    <a:pt x="1303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59930" y="1969184"/>
              <a:ext cx="253888" cy="101486"/>
            </a:xfrm>
            <a:custGeom>
              <a:avLst/>
              <a:gdLst/>
              <a:ahLst/>
              <a:cxnLst/>
              <a:rect l="l" t="t" r="r" b="b"/>
              <a:pathLst>
                <a:path w="16046" h="6414" extrusionOk="0">
                  <a:moveTo>
                    <a:pt x="13032" y="0"/>
                  </a:moveTo>
                  <a:cubicBezTo>
                    <a:pt x="12522" y="0"/>
                    <a:pt x="11909" y="14"/>
                    <a:pt x="11175" y="47"/>
                  </a:cubicBezTo>
                  <a:cubicBezTo>
                    <a:pt x="7339" y="247"/>
                    <a:pt x="3603" y="1048"/>
                    <a:pt x="1" y="2415"/>
                  </a:cubicBezTo>
                  <a:cubicBezTo>
                    <a:pt x="701" y="2515"/>
                    <a:pt x="1201" y="2882"/>
                    <a:pt x="1535" y="3850"/>
                  </a:cubicBezTo>
                  <a:cubicBezTo>
                    <a:pt x="2869" y="5217"/>
                    <a:pt x="4637" y="6085"/>
                    <a:pt x="6505" y="6351"/>
                  </a:cubicBezTo>
                  <a:cubicBezTo>
                    <a:pt x="6793" y="6394"/>
                    <a:pt x="7069" y="6413"/>
                    <a:pt x="7334" y="6413"/>
                  </a:cubicBezTo>
                  <a:cubicBezTo>
                    <a:pt x="9978" y="6413"/>
                    <a:pt x="11472" y="4483"/>
                    <a:pt x="12443" y="4483"/>
                  </a:cubicBezTo>
                  <a:lnTo>
                    <a:pt x="13110" y="5351"/>
                  </a:lnTo>
                  <a:cubicBezTo>
                    <a:pt x="13110" y="5351"/>
                    <a:pt x="13425" y="5443"/>
                    <a:pt x="13860" y="5443"/>
                  </a:cubicBezTo>
                  <a:cubicBezTo>
                    <a:pt x="14331" y="5443"/>
                    <a:pt x="14942" y="5335"/>
                    <a:pt x="15445" y="4884"/>
                  </a:cubicBezTo>
                  <a:cubicBezTo>
                    <a:pt x="15445" y="4884"/>
                    <a:pt x="16045" y="2115"/>
                    <a:pt x="15478" y="214"/>
                  </a:cubicBezTo>
                  <a:cubicBezTo>
                    <a:pt x="15478" y="214"/>
                    <a:pt x="15073" y="0"/>
                    <a:pt x="13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040433" y="2014246"/>
              <a:ext cx="68100" cy="41265"/>
            </a:xfrm>
            <a:custGeom>
              <a:avLst/>
              <a:gdLst/>
              <a:ahLst/>
              <a:cxnLst/>
              <a:rect l="l" t="t" r="r" b="b"/>
              <a:pathLst>
                <a:path w="4304" h="2608" extrusionOk="0">
                  <a:moveTo>
                    <a:pt x="4304" y="1"/>
                  </a:moveTo>
                  <a:cubicBezTo>
                    <a:pt x="4204" y="535"/>
                    <a:pt x="4037" y="1302"/>
                    <a:pt x="3737" y="1535"/>
                  </a:cubicBezTo>
                  <a:cubicBezTo>
                    <a:pt x="3391" y="1754"/>
                    <a:pt x="2986" y="1863"/>
                    <a:pt x="2581" y="1863"/>
                  </a:cubicBezTo>
                  <a:cubicBezTo>
                    <a:pt x="2243" y="1863"/>
                    <a:pt x="1905" y="1787"/>
                    <a:pt x="1602" y="1635"/>
                  </a:cubicBezTo>
                  <a:cubicBezTo>
                    <a:pt x="1035" y="1235"/>
                    <a:pt x="501" y="802"/>
                    <a:pt x="1" y="301"/>
                  </a:cubicBezTo>
                  <a:lnTo>
                    <a:pt x="1" y="301"/>
                  </a:lnTo>
                  <a:lnTo>
                    <a:pt x="1035" y="1635"/>
                  </a:lnTo>
                  <a:lnTo>
                    <a:pt x="1702" y="2503"/>
                  </a:lnTo>
                  <a:cubicBezTo>
                    <a:pt x="1702" y="2503"/>
                    <a:pt x="2031" y="2607"/>
                    <a:pt x="2481" y="2607"/>
                  </a:cubicBezTo>
                  <a:cubicBezTo>
                    <a:pt x="2947" y="2607"/>
                    <a:pt x="3544" y="2495"/>
                    <a:pt x="4037" y="2036"/>
                  </a:cubicBezTo>
                  <a:cubicBezTo>
                    <a:pt x="4170" y="1369"/>
                    <a:pt x="4237" y="70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877351" y="2008503"/>
              <a:ext cx="91850" cy="9145"/>
            </a:xfrm>
            <a:custGeom>
              <a:avLst/>
              <a:gdLst/>
              <a:ahLst/>
              <a:cxnLst/>
              <a:rect l="l" t="t" r="r" b="b"/>
              <a:pathLst>
                <a:path w="5805" h="578" extrusionOk="0">
                  <a:moveTo>
                    <a:pt x="643" y="1"/>
                  </a:moveTo>
                  <a:cubicBezTo>
                    <a:pt x="434" y="1"/>
                    <a:pt x="221" y="34"/>
                    <a:pt x="0" y="97"/>
                  </a:cubicBezTo>
                  <a:lnTo>
                    <a:pt x="34" y="130"/>
                  </a:lnTo>
                  <a:cubicBezTo>
                    <a:pt x="120" y="125"/>
                    <a:pt x="207" y="122"/>
                    <a:pt x="294" y="122"/>
                  </a:cubicBezTo>
                  <a:cubicBezTo>
                    <a:pt x="741" y="122"/>
                    <a:pt x="1188" y="196"/>
                    <a:pt x="1635" y="364"/>
                  </a:cubicBezTo>
                  <a:cubicBezTo>
                    <a:pt x="2102" y="464"/>
                    <a:pt x="2602" y="531"/>
                    <a:pt x="3103" y="564"/>
                  </a:cubicBezTo>
                  <a:cubicBezTo>
                    <a:pt x="3228" y="573"/>
                    <a:pt x="3353" y="577"/>
                    <a:pt x="3479" y="577"/>
                  </a:cubicBezTo>
                  <a:cubicBezTo>
                    <a:pt x="3822" y="577"/>
                    <a:pt x="4171" y="546"/>
                    <a:pt x="4537" y="497"/>
                  </a:cubicBezTo>
                  <a:cubicBezTo>
                    <a:pt x="4971" y="397"/>
                    <a:pt x="5404" y="264"/>
                    <a:pt x="5805" y="30"/>
                  </a:cubicBezTo>
                  <a:lnTo>
                    <a:pt x="5805" y="30"/>
                  </a:lnTo>
                  <a:cubicBezTo>
                    <a:pt x="5538" y="64"/>
                    <a:pt x="5304" y="130"/>
                    <a:pt x="5037" y="197"/>
                  </a:cubicBezTo>
                  <a:cubicBezTo>
                    <a:pt x="4804" y="231"/>
                    <a:pt x="4537" y="297"/>
                    <a:pt x="4303" y="297"/>
                  </a:cubicBezTo>
                  <a:cubicBezTo>
                    <a:pt x="4010" y="336"/>
                    <a:pt x="3717" y="353"/>
                    <a:pt x="3424" y="353"/>
                  </a:cubicBezTo>
                  <a:cubicBezTo>
                    <a:pt x="3217" y="353"/>
                    <a:pt x="3010" y="344"/>
                    <a:pt x="2802" y="331"/>
                  </a:cubicBezTo>
                  <a:cubicBezTo>
                    <a:pt x="2302" y="297"/>
                    <a:pt x="1835" y="231"/>
                    <a:pt x="1335" y="130"/>
                  </a:cubicBezTo>
                  <a:cubicBezTo>
                    <a:pt x="1106" y="42"/>
                    <a:pt x="87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883157" y="2017427"/>
              <a:ext cx="73369" cy="22231"/>
            </a:xfrm>
            <a:custGeom>
              <a:avLst/>
              <a:gdLst/>
              <a:ahLst/>
              <a:cxnLst/>
              <a:rect l="l" t="t" r="r" b="b"/>
              <a:pathLst>
                <a:path w="4637" h="1405" extrusionOk="0">
                  <a:moveTo>
                    <a:pt x="0" y="0"/>
                  </a:moveTo>
                  <a:lnTo>
                    <a:pt x="0" y="33"/>
                  </a:lnTo>
                  <a:lnTo>
                    <a:pt x="34" y="33"/>
                  </a:lnTo>
                  <a:cubicBezTo>
                    <a:pt x="768" y="434"/>
                    <a:pt x="1535" y="767"/>
                    <a:pt x="2335" y="1034"/>
                  </a:cubicBezTo>
                  <a:cubicBezTo>
                    <a:pt x="2863" y="1210"/>
                    <a:pt x="3485" y="1405"/>
                    <a:pt x="4073" y="1405"/>
                  </a:cubicBezTo>
                  <a:cubicBezTo>
                    <a:pt x="4266" y="1405"/>
                    <a:pt x="4456" y="1384"/>
                    <a:pt x="4637" y="1334"/>
                  </a:cubicBezTo>
                  <a:lnTo>
                    <a:pt x="4637" y="1268"/>
                  </a:lnTo>
                  <a:cubicBezTo>
                    <a:pt x="4237" y="1234"/>
                    <a:pt x="3870" y="1201"/>
                    <a:pt x="3503" y="1168"/>
                  </a:cubicBezTo>
                  <a:cubicBezTo>
                    <a:pt x="3069" y="1068"/>
                    <a:pt x="2636" y="967"/>
                    <a:pt x="2235" y="834"/>
                  </a:cubicBezTo>
                  <a:cubicBezTo>
                    <a:pt x="1501" y="567"/>
                    <a:pt x="768" y="2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937523" y="2002902"/>
              <a:ext cx="163620" cy="23797"/>
            </a:xfrm>
            <a:custGeom>
              <a:avLst/>
              <a:gdLst/>
              <a:ahLst/>
              <a:cxnLst/>
              <a:rect l="l" t="t" r="r" b="b"/>
              <a:pathLst>
                <a:path w="10341" h="1504" extrusionOk="0">
                  <a:moveTo>
                    <a:pt x="7016" y="1"/>
                  </a:moveTo>
                  <a:cubicBezTo>
                    <a:pt x="6380" y="1"/>
                    <a:pt x="5747" y="135"/>
                    <a:pt x="5137" y="384"/>
                  </a:cubicBezTo>
                  <a:cubicBezTo>
                    <a:pt x="4303" y="651"/>
                    <a:pt x="3469" y="918"/>
                    <a:pt x="2602" y="1118"/>
                  </a:cubicBezTo>
                  <a:cubicBezTo>
                    <a:pt x="1965" y="1322"/>
                    <a:pt x="1289" y="1409"/>
                    <a:pt x="619" y="1409"/>
                  </a:cubicBezTo>
                  <a:cubicBezTo>
                    <a:pt x="411" y="1409"/>
                    <a:pt x="205" y="1401"/>
                    <a:pt x="0" y="1385"/>
                  </a:cubicBezTo>
                  <a:lnTo>
                    <a:pt x="0" y="1385"/>
                  </a:lnTo>
                  <a:cubicBezTo>
                    <a:pt x="487" y="1460"/>
                    <a:pt x="974" y="1503"/>
                    <a:pt x="1467" y="1503"/>
                  </a:cubicBezTo>
                  <a:cubicBezTo>
                    <a:pt x="1852" y="1503"/>
                    <a:pt x="2240" y="1477"/>
                    <a:pt x="2635" y="1418"/>
                  </a:cubicBezTo>
                  <a:cubicBezTo>
                    <a:pt x="3469" y="1285"/>
                    <a:pt x="4270" y="1052"/>
                    <a:pt x="5104" y="785"/>
                  </a:cubicBezTo>
                  <a:cubicBezTo>
                    <a:pt x="5471" y="651"/>
                    <a:pt x="5838" y="518"/>
                    <a:pt x="6205" y="418"/>
                  </a:cubicBezTo>
                  <a:cubicBezTo>
                    <a:pt x="6478" y="340"/>
                    <a:pt x="6752" y="307"/>
                    <a:pt x="7025" y="307"/>
                  </a:cubicBezTo>
                  <a:cubicBezTo>
                    <a:pt x="7219" y="307"/>
                    <a:pt x="7412" y="323"/>
                    <a:pt x="7606" y="351"/>
                  </a:cubicBezTo>
                  <a:cubicBezTo>
                    <a:pt x="8006" y="418"/>
                    <a:pt x="8439" y="518"/>
                    <a:pt x="8873" y="585"/>
                  </a:cubicBezTo>
                  <a:cubicBezTo>
                    <a:pt x="9056" y="597"/>
                    <a:pt x="9235" y="605"/>
                    <a:pt x="9411" y="605"/>
                  </a:cubicBezTo>
                  <a:cubicBezTo>
                    <a:pt x="9715" y="605"/>
                    <a:pt x="10011" y="581"/>
                    <a:pt x="10307" y="518"/>
                  </a:cubicBezTo>
                  <a:cubicBezTo>
                    <a:pt x="10341" y="518"/>
                    <a:pt x="10341" y="451"/>
                    <a:pt x="10307" y="451"/>
                  </a:cubicBezTo>
                  <a:cubicBezTo>
                    <a:pt x="10173" y="460"/>
                    <a:pt x="10039" y="464"/>
                    <a:pt x="9906" y="464"/>
                  </a:cubicBezTo>
                  <a:cubicBezTo>
                    <a:pt x="9541" y="464"/>
                    <a:pt x="9182" y="433"/>
                    <a:pt x="8840" y="384"/>
                  </a:cubicBezTo>
                  <a:cubicBezTo>
                    <a:pt x="8339" y="251"/>
                    <a:pt x="7906" y="118"/>
                    <a:pt x="7405" y="17"/>
                  </a:cubicBezTo>
                  <a:cubicBezTo>
                    <a:pt x="7276" y="6"/>
                    <a:pt x="7146" y="1"/>
                    <a:pt x="7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944375" y="1979025"/>
              <a:ext cx="152023" cy="23101"/>
            </a:xfrm>
            <a:custGeom>
              <a:avLst/>
              <a:gdLst/>
              <a:ahLst/>
              <a:cxnLst/>
              <a:rect l="l" t="t" r="r" b="b"/>
              <a:pathLst>
                <a:path w="9608" h="1460" extrusionOk="0">
                  <a:moveTo>
                    <a:pt x="6105" y="0"/>
                  </a:moveTo>
                  <a:cubicBezTo>
                    <a:pt x="5705" y="0"/>
                    <a:pt x="5305" y="42"/>
                    <a:pt x="4904" y="125"/>
                  </a:cubicBezTo>
                  <a:cubicBezTo>
                    <a:pt x="4104" y="326"/>
                    <a:pt x="3336" y="592"/>
                    <a:pt x="2536" y="826"/>
                  </a:cubicBezTo>
                  <a:cubicBezTo>
                    <a:pt x="1702" y="1093"/>
                    <a:pt x="868" y="1293"/>
                    <a:pt x="1" y="1460"/>
                  </a:cubicBezTo>
                  <a:cubicBezTo>
                    <a:pt x="868" y="1393"/>
                    <a:pt x="1769" y="1293"/>
                    <a:pt x="2636" y="1126"/>
                  </a:cubicBezTo>
                  <a:cubicBezTo>
                    <a:pt x="3403" y="959"/>
                    <a:pt x="4170" y="659"/>
                    <a:pt x="4971" y="459"/>
                  </a:cubicBezTo>
                  <a:cubicBezTo>
                    <a:pt x="5407" y="345"/>
                    <a:pt x="5864" y="286"/>
                    <a:pt x="6330" y="286"/>
                  </a:cubicBezTo>
                  <a:cubicBezTo>
                    <a:pt x="6685" y="286"/>
                    <a:pt x="7046" y="320"/>
                    <a:pt x="7406" y="392"/>
                  </a:cubicBezTo>
                  <a:cubicBezTo>
                    <a:pt x="7773" y="426"/>
                    <a:pt x="8107" y="492"/>
                    <a:pt x="8473" y="626"/>
                  </a:cubicBezTo>
                  <a:cubicBezTo>
                    <a:pt x="8807" y="759"/>
                    <a:pt x="9207" y="859"/>
                    <a:pt x="9574" y="893"/>
                  </a:cubicBezTo>
                  <a:cubicBezTo>
                    <a:pt x="9608" y="893"/>
                    <a:pt x="9608" y="826"/>
                    <a:pt x="9574" y="826"/>
                  </a:cubicBezTo>
                  <a:lnTo>
                    <a:pt x="9574" y="859"/>
                  </a:lnTo>
                  <a:cubicBezTo>
                    <a:pt x="9174" y="793"/>
                    <a:pt x="8774" y="659"/>
                    <a:pt x="8407" y="459"/>
                  </a:cubicBezTo>
                  <a:cubicBezTo>
                    <a:pt x="8040" y="326"/>
                    <a:pt x="7673" y="226"/>
                    <a:pt x="7306" y="125"/>
                  </a:cubicBezTo>
                  <a:cubicBezTo>
                    <a:pt x="6906" y="42"/>
                    <a:pt x="6505" y="0"/>
                    <a:pt x="6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26954" y="2034831"/>
              <a:ext cx="106644" cy="26170"/>
            </a:xfrm>
            <a:custGeom>
              <a:avLst/>
              <a:gdLst/>
              <a:ahLst/>
              <a:cxnLst/>
              <a:rect l="l" t="t" r="r" b="b"/>
              <a:pathLst>
                <a:path w="6740" h="1654" extrusionOk="0">
                  <a:moveTo>
                    <a:pt x="6706" y="1"/>
                  </a:moveTo>
                  <a:lnTo>
                    <a:pt x="6706" y="34"/>
                  </a:lnTo>
                  <a:cubicBezTo>
                    <a:pt x="6139" y="234"/>
                    <a:pt x="5605" y="535"/>
                    <a:pt x="5038" y="768"/>
                  </a:cubicBezTo>
                  <a:cubicBezTo>
                    <a:pt x="4471" y="1002"/>
                    <a:pt x="3904" y="1168"/>
                    <a:pt x="3337" y="1268"/>
                  </a:cubicBezTo>
                  <a:cubicBezTo>
                    <a:pt x="3005" y="1308"/>
                    <a:pt x="2672" y="1324"/>
                    <a:pt x="2333" y="1324"/>
                  </a:cubicBezTo>
                  <a:cubicBezTo>
                    <a:pt x="2094" y="1324"/>
                    <a:pt x="1851" y="1316"/>
                    <a:pt x="1602" y="1302"/>
                  </a:cubicBezTo>
                  <a:cubicBezTo>
                    <a:pt x="1035" y="1235"/>
                    <a:pt x="501" y="1068"/>
                    <a:pt x="1" y="801"/>
                  </a:cubicBezTo>
                  <a:lnTo>
                    <a:pt x="1" y="801"/>
                  </a:lnTo>
                  <a:cubicBezTo>
                    <a:pt x="535" y="1135"/>
                    <a:pt x="1102" y="1402"/>
                    <a:pt x="1702" y="1535"/>
                  </a:cubicBezTo>
                  <a:cubicBezTo>
                    <a:pt x="2021" y="1610"/>
                    <a:pt x="2350" y="1654"/>
                    <a:pt x="2683" y="1654"/>
                  </a:cubicBezTo>
                  <a:cubicBezTo>
                    <a:pt x="2944" y="1654"/>
                    <a:pt x="3207" y="1627"/>
                    <a:pt x="3470" y="1569"/>
                  </a:cubicBezTo>
                  <a:cubicBezTo>
                    <a:pt x="4037" y="1469"/>
                    <a:pt x="4604" y="1302"/>
                    <a:pt x="5138" y="1002"/>
                  </a:cubicBezTo>
                  <a:cubicBezTo>
                    <a:pt x="5672" y="735"/>
                    <a:pt x="6139" y="301"/>
                    <a:pt x="6706" y="68"/>
                  </a:cubicBezTo>
                  <a:cubicBezTo>
                    <a:pt x="6739" y="68"/>
                    <a:pt x="6739" y="1"/>
                    <a:pt x="6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859930" y="1985228"/>
              <a:ext cx="71803" cy="74429"/>
            </a:xfrm>
            <a:custGeom>
              <a:avLst/>
              <a:gdLst/>
              <a:ahLst/>
              <a:cxnLst/>
              <a:rect l="l" t="t" r="r" b="b"/>
              <a:pathLst>
                <a:path w="4538" h="4704" extrusionOk="0">
                  <a:moveTo>
                    <a:pt x="4504" y="0"/>
                  </a:moveTo>
                  <a:lnTo>
                    <a:pt x="4504" y="0"/>
                  </a:lnTo>
                  <a:cubicBezTo>
                    <a:pt x="3003" y="367"/>
                    <a:pt x="1468" y="834"/>
                    <a:pt x="1" y="1401"/>
                  </a:cubicBezTo>
                  <a:cubicBezTo>
                    <a:pt x="701" y="1501"/>
                    <a:pt x="1201" y="1868"/>
                    <a:pt x="1535" y="2836"/>
                  </a:cubicBezTo>
                  <a:cubicBezTo>
                    <a:pt x="2336" y="3636"/>
                    <a:pt x="3270" y="4270"/>
                    <a:pt x="4304" y="4704"/>
                  </a:cubicBezTo>
                  <a:cubicBezTo>
                    <a:pt x="3003" y="4037"/>
                    <a:pt x="2002" y="2769"/>
                    <a:pt x="2069" y="2369"/>
                  </a:cubicBezTo>
                  <a:cubicBezTo>
                    <a:pt x="2102" y="1935"/>
                    <a:pt x="2369" y="1902"/>
                    <a:pt x="3503" y="1468"/>
                  </a:cubicBezTo>
                  <a:cubicBezTo>
                    <a:pt x="4504" y="1101"/>
                    <a:pt x="4537" y="534"/>
                    <a:pt x="4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870737" y="1953551"/>
              <a:ext cx="73654" cy="54619"/>
            </a:xfrm>
            <a:custGeom>
              <a:avLst/>
              <a:gdLst/>
              <a:ahLst/>
              <a:cxnLst/>
              <a:rect l="l" t="t" r="r" b="b"/>
              <a:pathLst>
                <a:path w="4655" h="3452" extrusionOk="0">
                  <a:moveTo>
                    <a:pt x="3821" y="1"/>
                  </a:moveTo>
                  <a:lnTo>
                    <a:pt x="2153" y="668"/>
                  </a:lnTo>
                  <a:cubicBezTo>
                    <a:pt x="2643" y="1705"/>
                    <a:pt x="1913" y="2170"/>
                    <a:pt x="1361" y="2170"/>
                  </a:cubicBezTo>
                  <a:cubicBezTo>
                    <a:pt x="1274" y="2170"/>
                    <a:pt x="1192" y="2159"/>
                    <a:pt x="1119" y="2136"/>
                  </a:cubicBezTo>
                  <a:cubicBezTo>
                    <a:pt x="719" y="2002"/>
                    <a:pt x="719" y="1202"/>
                    <a:pt x="719" y="1202"/>
                  </a:cubicBezTo>
                  <a:lnTo>
                    <a:pt x="719" y="1202"/>
                  </a:lnTo>
                  <a:cubicBezTo>
                    <a:pt x="1" y="2092"/>
                    <a:pt x="593" y="3451"/>
                    <a:pt x="1899" y="3451"/>
                  </a:cubicBezTo>
                  <a:cubicBezTo>
                    <a:pt x="2110" y="3451"/>
                    <a:pt x="2340" y="3416"/>
                    <a:pt x="2587" y="3337"/>
                  </a:cubicBezTo>
                  <a:cubicBezTo>
                    <a:pt x="4655" y="2703"/>
                    <a:pt x="3921" y="535"/>
                    <a:pt x="3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77351" y="1886527"/>
              <a:ext cx="35901" cy="98511"/>
            </a:xfrm>
            <a:custGeom>
              <a:avLst/>
              <a:gdLst/>
              <a:ahLst/>
              <a:cxnLst/>
              <a:rect l="l" t="t" r="r" b="b"/>
              <a:pathLst>
                <a:path w="2269" h="6226" extrusionOk="0">
                  <a:moveTo>
                    <a:pt x="1535" y="1"/>
                  </a:moveTo>
                  <a:cubicBezTo>
                    <a:pt x="0" y="1502"/>
                    <a:pt x="1101" y="3737"/>
                    <a:pt x="1401" y="4671"/>
                  </a:cubicBezTo>
                  <a:cubicBezTo>
                    <a:pt x="1735" y="5605"/>
                    <a:pt x="1435" y="6072"/>
                    <a:pt x="1135" y="6205"/>
                  </a:cubicBezTo>
                  <a:cubicBezTo>
                    <a:pt x="1183" y="6219"/>
                    <a:pt x="1235" y="6226"/>
                    <a:pt x="1287" y="6226"/>
                  </a:cubicBezTo>
                  <a:cubicBezTo>
                    <a:pt x="1486" y="6226"/>
                    <a:pt x="1696" y="6130"/>
                    <a:pt x="1802" y="5971"/>
                  </a:cubicBezTo>
                  <a:cubicBezTo>
                    <a:pt x="2269" y="4937"/>
                    <a:pt x="1235" y="3570"/>
                    <a:pt x="1034" y="2669"/>
                  </a:cubicBezTo>
                  <a:cubicBezTo>
                    <a:pt x="801" y="1735"/>
                    <a:pt x="968" y="768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371361" y="2726243"/>
              <a:ext cx="173668" cy="70220"/>
            </a:xfrm>
            <a:custGeom>
              <a:avLst/>
              <a:gdLst/>
              <a:ahLst/>
              <a:cxnLst/>
              <a:rect l="l" t="t" r="r" b="b"/>
              <a:pathLst>
                <a:path w="10976" h="4438" extrusionOk="0">
                  <a:moveTo>
                    <a:pt x="34" y="1"/>
                  </a:moveTo>
                  <a:cubicBezTo>
                    <a:pt x="1" y="2903"/>
                    <a:pt x="2502" y="4437"/>
                    <a:pt x="5505" y="4437"/>
                  </a:cubicBezTo>
                  <a:cubicBezTo>
                    <a:pt x="8540" y="4437"/>
                    <a:pt x="10975" y="2903"/>
                    <a:pt x="1097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371361" y="2726243"/>
              <a:ext cx="173668" cy="70220"/>
            </a:xfrm>
            <a:custGeom>
              <a:avLst/>
              <a:gdLst/>
              <a:ahLst/>
              <a:cxnLst/>
              <a:rect l="l" t="t" r="r" b="b"/>
              <a:pathLst>
                <a:path w="10976" h="4438" extrusionOk="0">
                  <a:moveTo>
                    <a:pt x="34" y="1"/>
                  </a:moveTo>
                  <a:cubicBezTo>
                    <a:pt x="1" y="2903"/>
                    <a:pt x="2502" y="4437"/>
                    <a:pt x="5505" y="4437"/>
                  </a:cubicBezTo>
                  <a:cubicBezTo>
                    <a:pt x="8540" y="4437"/>
                    <a:pt x="10975" y="2903"/>
                    <a:pt x="10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363449" y="2676244"/>
              <a:ext cx="190012" cy="100030"/>
            </a:xfrm>
            <a:custGeom>
              <a:avLst/>
              <a:gdLst/>
              <a:ahLst/>
              <a:cxnLst/>
              <a:rect l="l" t="t" r="r" b="b"/>
              <a:pathLst>
                <a:path w="12009" h="6322" extrusionOk="0">
                  <a:moveTo>
                    <a:pt x="6005" y="0"/>
                  </a:moveTo>
                  <a:cubicBezTo>
                    <a:pt x="4604" y="0"/>
                    <a:pt x="3203" y="309"/>
                    <a:pt x="2135" y="926"/>
                  </a:cubicBezTo>
                  <a:cubicBezTo>
                    <a:pt x="0" y="2160"/>
                    <a:pt x="0" y="4128"/>
                    <a:pt x="2135" y="5396"/>
                  </a:cubicBezTo>
                  <a:cubicBezTo>
                    <a:pt x="3203" y="6013"/>
                    <a:pt x="4604" y="6321"/>
                    <a:pt x="6005" y="6321"/>
                  </a:cubicBezTo>
                  <a:cubicBezTo>
                    <a:pt x="7406" y="6321"/>
                    <a:pt x="8807" y="6013"/>
                    <a:pt x="9874" y="5396"/>
                  </a:cubicBezTo>
                  <a:cubicBezTo>
                    <a:pt x="12009" y="4162"/>
                    <a:pt x="12009" y="2160"/>
                    <a:pt x="9874" y="926"/>
                  </a:cubicBezTo>
                  <a:cubicBezTo>
                    <a:pt x="8807" y="309"/>
                    <a:pt x="7406" y="0"/>
                    <a:pt x="6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90363" y="2711338"/>
              <a:ext cx="136184" cy="64667"/>
            </a:xfrm>
            <a:custGeom>
              <a:avLst/>
              <a:gdLst/>
              <a:ahLst/>
              <a:cxnLst/>
              <a:rect l="l" t="t" r="r" b="b"/>
              <a:pathLst>
                <a:path w="8607" h="4087" extrusionOk="0">
                  <a:moveTo>
                    <a:pt x="4304" y="1"/>
                  </a:moveTo>
                  <a:cubicBezTo>
                    <a:pt x="3336" y="1"/>
                    <a:pt x="2369" y="226"/>
                    <a:pt x="1468" y="676"/>
                  </a:cubicBezTo>
                  <a:cubicBezTo>
                    <a:pt x="234" y="1377"/>
                    <a:pt x="1" y="2444"/>
                    <a:pt x="734" y="3311"/>
                  </a:cubicBezTo>
                  <a:cubicBezTo>
                    <a:pt x="1869" y="3828"/>
                    <a:pt x="3086" y="4087"/>
                    <a:pt x="4304" y="4087"/>
                  </a:cubicBezTo>
                  <a:cubicBezTo>
                    <a:pt x="5521" y="4087"/>
                    <a:pt x="6739" y="3828"/>
                    <a:pt x="7873" y="3311"/>
                  </a:cubicBezTo>
                  <a:cubicBezTo>
                    <a:pt x="8607" y="2444"/>
                    <a:pt x="8373" y="1377"/>
                    <a:pt x="7139" y="676"/>
                  </a:cubicBezTo>
                  <a:cubicBezTo>
                    <a:pt x="6238" y="226"/>
                    <a:pt x="5271" y="1"/>
                    <a:pt x="4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434698" y="2492434"/>
              <a:ext cx="25348" cy="283444"/>
            </a:xfrm>
            <a:custGeom>
              <a:avLst/>
              <a:gdLst/>
              <a:ahLst/>
              <a:cxnLst/>
              <a:rect l="l" t="t" r="r" b="b"/>
              <a:pathLst>
                <a:path w="1602" h="17914" extrusionOk="0">
                  <a:moveTo>
                    <a:pt x="1502" y="1"/>
                  </a:moveTo>
                  <a:cubicBezTo>
                    <a:pt x="1468" y="1"/>
                    <a:pt x="1402" y="34"/>
                    <a:pt x="1402" y="67"/>
                  </a:cubicBezTo>
                  <a:lnTo>
                    <a:pt x="1" y="17813"/>
                  </a:lnTo>
                  <a:cubicBezTo>
                    <a:pt x="1" y="17847"/>
                    <a:pt x="34" y="17913"/>
                    <a:pt x="101" y="17913"/>
                  </a:cubicBezTo>
                  <a:cubicBezTo>
                    <a:pt x="134" y="17913"/>
                    <a:pt x="201" y="17880"/>
                    <a:pt x="201" y="17813"/>
                  </a:cubicBezTo>
                  <a:lnTo>
                    <a:pt x="1602" y="101"/>
                  </a:lnTo>
                  <a:cubicBezTo>
                    <a:pt x="1602" y="34"/>
                    <a:pt x="1568" y="1"/>
                    <a:pt x="1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56549" y="2492576"/>
              <a:ext cx="86897" cy="222085"/>
            </a:xfrm>
            <a:custGeom>
              <a:avLst/>
              <a:gdLst/>
              <a:ahLst/>
              <a:cxnLst/>
              <a:rect l="l" t="t" r="r" b="b"/>
              <a:pathLst>
                <a:path w="5492" h="14036" extrusionOk="0">
                  <a:moveTo>
                    <a:pt x="106" y="0"/>
                  </a:moveTo>
                  <a:cubicBezTo>
                    <a:pt x="54" y="0"/>
                    <a:pt x="0" y="44"/>
                    <a:pt x="21" y="125"/>
                  </a:cubicBezTo>
                  <a:lnTo>
                    <a:pt x="5291" y="14002"/>
                  </a:lnTo>
                  <a:cubicBezTo>
                    <a:pt x="5324" y="14035"/>
                    <a:pt x="5358" y="14035"/>
                    <a:pt x="5391" y="14035"/>
                  </a:cubicBezTo>
                  <a:lnTo>
                    <a:pt x="5424" y="14035"/>
                  </a:lnTo>
                  <a:cubicBezTo>
                    <a:pt x="5458" y="14035"/>
                    <a:pt x="5491" y="13968"/>
                    <a:pt x="5458" y="13935"/>
                  </a:cubicBezTo>
                  <a:lnTo>
                    <a:pt x="187" y="58"/>
                  </a:lnTo>
                  <a:cubicBezTo>
                    <a:pt x="174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395648" y="2492434"/>
              <a:ext cx="64398" cy="200044"/>
            </a:xfrm>
            <a:custGeom>
              <a:avLst/>
              <a:gdLst/>
              <a:ahLst/>
              <a:cxnLst/>
              <a:rect l="l" t="t" r="r" b="b"/>
              <a:pathLst>
                <a:path w="4070" h="12643" extrusionOk="0">
                  <a:moveTo>
                    <a:pt x="4003" y="1"/>
                  </a:moveTo>
                  <a:cubicBezTo>
                    <a:pt x="3936" y="1"/>
                    <a:pt x="3903" y="1"/>
                    <a:pt x="3870" y="67"/>
                  </a:cubicBezTo>
                  <a:lnTo>
                    <a:pt x="33" y="12510"/>
                  </a:lnTo>
                  <a:cubicBezTo>
                    <a:pt x="0" y="12576"/>
                    <a:pt x="33" y="12610"/>
                    <a:pt x="67" y="12643"/>
                  </a:cubicBezTo>
                  <a:lnTo>
                    <a:pt x="100" y="12643"/>
                  </a:lnTo>
                  <a:cubicBezTo>
                    <a:pt x="134" y="12643"/>
                    <a:pt x="167" y="12610"/>
                    <a:pt x="200" y="12576"/>
                  </a:cubicBezTo>
                  <a:lnTo>
                    <a:pt x="4070" y="134"/>
                  </a:lnTo>
                  <a:cubicBezTo>
                    <a:pt x="4070" y="67"/>
                    <a:pt x="4036" y="1"/>
                    <a:pt x="4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771955" y="2497719"/>
              <a:ext cx="173668" cy="70204"/>
            </a:xfrm>
            <a:custGeom>
              <a:avLst/>
              <a:gdLst/>
              <a:ahLst/>
              <a:cxnLst/>
              <a:rect l="l" t="t" r="r" b="b"/>
              <a:pathLst>
                <a:path w="10976" h="4437" extrusionOk="0">
                  <a:moveTo>
                    <a:pt x="34" y="0"/>
                  </a:moveTo>
                  <a:cubicBezTo>
                    <a:pt x="1" y="2902"/>
                    <a:pt x="2469" y="4437"/>
                    <a:pt x="5505" y="4437"/>
                  </a:cubicBezTo>
                  <a:cubicBezTo>
                    <a:pt x="8507" y="4437"/>
                    <a:pt x="10975" y="2902"/>
                    <a:pt x="1097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771955" y="2497719"/>
              <a:ext cx="173668" cy="70204"/>
            </a:xfrm>
            <a:custGeom>
              <a:avLst/>
              <a:gdLst/>
              <a:ahLst/>
              <a:cxnLst/>
              <a:rect l="l" t="t" r="r" b="b"/>
              <a:pathLst>
                <a:path w="10976" h="4437" extrusionOk="0">
                  <a:moveTo>
                    <a:pt x="34" y="0"/>
                  </a:moveTo>
                  <a:cubicBezTo>
                    <a:pt x="1" y="2902"/>
                    <a:pt x="2469" y="4437"/>
                    <a:pt x="5505" y="4437"/>
                  </a:cubicBezTo>
                  <a:cubicBezTo>
                    <a:pt x="8507" y="4437"/>
                    <a:pt x="10975" y="2902"/>
                    <a:pt x="10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764043" y="2447704"/>
              <a:ext cx="190012" cy="99840"/>
            </a:xfrm>
            <a:custGeom>
              <a:avLst/>
              <a:gdLst/>
              <a:ahLst/>
              <a:cxnLst/>
              <a:rect l="l" t="t" r="r" b="b"/>
              <a:pathLst>
                <a:path w="12009" h="6310" extrusionOk="0">
                  <a:moveTo>
                    <a:pt x="6005" y="1"/>
                  </a:moveTo>
                  <a:cubicBezTo>
                    <a:pt x="4604" y="1"/>
                    <a:pt x="3203" y="309"/>
                    <a:pt x="2135" y="926"/>
                  </a:cubicBezTo>
                  <a:cubicBezTo>
                    <a:pt x="0" y="2160"/>
                    <a:pt x="0" y="4162"/>
                    <a:pt x="2135" y="5396"/>
                  </a:cubicBezTo>
                  <a:cubicBezTo>
                    <a:pt x="3195" y="6009"/>
                    <a:pt x="4585" y="6309"/>
                    <a:pt x="5976" y="6309"/>
                  </a:cubicBezTo>
                  <a:cubicBezTo>
                    <a:pt x="7387" y="6309"/>
                    <a:pt x="8799" y="6001"/>
                    <a:pt x="9874" y="5396"/>
                  </a:cubicBezTo>
                  <a:cubicBezTo>
                    <a:pt x="12009" y="4162"/>
                    <a:pt x="11976" y="2160"/>
                    <a:pt x="9874" y="926"/>
                  </a:cubicBezTo>
                  <a:cubicBezTo>
                    <a:pt x="8807" y="309"/>
                    <a:pt x="7406" y="1"/>
                    <a:pt x="6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790957" y="2482798"/>
              <a:ext cx="136184" cy="64682"/>
            </a:xfrm>
            <a:custGeom>
              <a:avLst/>
              <a:gdLst/>
              <a:ahLst/>
              <a:cxnLst/>
              <a:rect l="l" t="t" r="r" b="b"/>
              <a:pathLst>
                <a:path w="8607" h="4088" extrusionOk="0">
                  <a:moveTo>
                    <a:pt x="4287" y="1"/>
                  </a:moveTo>
                  <a:cubicBezTo>
                    <a:pt x="3320" y="1"/>
                    <a:pt x="2352" y="226"/>
                    <a:pt x="1468" y="676"/>
                  </a:cubicBezTo>
                  <a:cubicBezTo>
                    <a:pt x="234" y="1377"/>
                    <a:pt x="1" y="2444"/>
                    <a:pt x="701" y="3312"/>
                  </a:cubicBezTo>
                  <a:cubicBezTo>
                    <a:pt x="1852" y="3829"/>
                    <a:pt x="3078" y="4087"/>
                    <a:pt x="4300" y="4087"/>
                  </a:cubicBezTo>
                  <a:cubicBezTo>
                    <a:pt x="5521" y="4087"/>
                    <a:pt x="6739" y="3829"/>
                    <a:pt x="7873" y="3312"/>
                  </a:cubicBezTo>
                  <a:cubicBezTo>
                    <a:pt x="8607" y="2444"/>
                    <a:pt x="8373" y="1377"/>
                    <a:pt x="7106" y="676"/>
                  </a:cubicBezTo>
                  <a:cubicBezTo>
                    <a:pt x="6222" y="226"/>
                    <a:pt x="5254" y="1"/>
                    <a:pt x="4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835292" y="2263894"/>
              <a:ext cx="25348" cy="283444"/>
            </a:xfrm>
            <a:custGeom>
              <a:avLst/>
              <a:gdLst/>
              <a:ahLst/>
              <a:cxnLst/>
              <a:rect l="l" t="t" r="r" b="b"/>
              <a:pathLst>
                <a:path w="1602" h="17914" extrusionOk="0">
                  <a:moveTo>
                    <a:pt x="1502" y="1"/>
                  </a:moveTo>
                  <a:cubicBezTo>
                    <a:pt x="1435" y="1"/>
                    <a:pt x="1402" y="34"/>
                    <a:pt x="1402" y="101"/>
                  </a:cubicBezTo>
                  <a:lnTo>
                    <a:pt x="1" y="17814"/>
                  </a:lnTo>
                  <a:cubicBezTo>
                    <a:pt x="1" y="17880"/>
                    <a:pt x="34" y="17914"/>
                    <a:pt x="101" y="17914"/>
                  </a:cubicBezTo>
                  <a:cubicBezTo>
                    <a:pt x="134" y="17914"/>
                    <a:pt x="167" y="17880"/>
                    <a:pt x="167" y="17847"/>
                  </a:cubicBezTo>
                  <a:lnTo>
                    <a:pt x="1602" y="101"/>
                  </a:lnTo>
                  <a:cubicBezTo>
                    <a:pt x="1602" y="34"/>
                    <a:pt x="1568" y="1"/>
                    <a:pt x="1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857459" y="2263688"/>
              <a:ext cx="87103" cy="222433"/>
            </a:xfrm>
            <a:custGeom>
              <a:avLst/>
              <a:gdLst/>
              <a:ahLst/>
              <a:cxnLst/>
              <a:rect l="l" t="t" r="r" b="b"/>
              <a:pathLst>
                <a:path w="5505" h="14058" extrusionOk="0">
                  <a:moveTo>
                    <a:pt x="120" y="1"/>
                  </a:moveTo>
                  <a:cubicBezTo>
                    <a:pt x="103" y="1"/>
                    <a:pt x="85" y="5"/>
                    <a:pt x="67" y="14"/>
                  </a:cubicBezTo>
                  <a:cubicBezTo>
                    <a:pt x="34" y="47"/>
                    <a:pt x="1" y="81"/>
                    <a:pt x="34" y="147"/>
                  </a:cubicBezTo>
                  <a:lnTo>
                    <a:pt x="5304" y="13991"/>
                  </a:lnTo>
                  <a:cubicBezTo>
                    <a:pt x="5304" y="14024"/>
                    <a:pt x="5338" y="14057"/>
                    <a:pt x="5404" y="14057"/>
                  </a:cubicBezTo>
                  <a:lnTo>
                    <a:pt x="5438" y="14057"/>
                  </a:lnTo>
                  <a:cubicBezTo>
                    <a:pt x="5471" y="14024"/>
                    <a:pt x="5505" y="13991"/>
                    <a:pt x="5471" y="13924"/>
                  </a:cubicBezTo>
                  <a:lnTo>
                    <a:pt x="201" y="81"/>
                  </a:lnTo>
                  <a:cubicBezTo>
                    <a:pt x="201" y="32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796242" y="2263894"/>
              <a:ext cx="64398" cy="200060"/>
            </a:xfrm>
            <a:custGeom>
              <a:avLst/>
              <a:gdLst/>
              <a:ahLst/>
              <a:cxnLst/>
              <a:rect l="l" t="t" r="r" b="b"/>
              <a:pathLst>
                <a:path w="4070" h="12644" extrusionOk="0">
                  <a:moveTo>
                    <a:pt x="4003" y="1"/>
                  </a:moveTo>
                  <a:cubicBezTo>
                    <a:pt x="3936" y="1"/>
                    <a:pt x="3903" y="1"/>
                    <a:pt x="3870" y="68"/>
                  </a:cubicBezTo>
                  <a:lnTo>
                    <a:pt x="34" y="12510"/>
                  </a:lnTo>
                  <a:cubicBezTo>
                    <a:pt x="0" y="12577"/>
                    <a:pt x="34" y="12610"/>
                    <a:pt x="100" y="12643"/>
                  </a:cubicBezTo>
                  <a:cubicBezTo>
                    <a:pt x="134" y="12643"/>
                    <a:pt x="200" y="12610"/>
                    <a:pt x="200" y="12577"/>
                  </a:cubicBezTo>
                  <a:lnTo>
                    <a:pt x="4070" y="134"/>
                  </a:lnTo>
                  <a:cubicBezTo>
                    <a:pt x="4070" y="68"/>
                    <a:pt x="4036" y="1"/>
                    <a:pt x="4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428369" y="2159402"/>
              <a:ext cx="460783" cy="309567"/>
            </a:xfrm>
            <a:custGeom>
              <a:avLst/>
              <a:gdLst/>
              <a:ahLst/>
              <a:cxnLst/>
              <a:rect l="l" t="t" r="r" b="b"/>
              <a:pathLst>
                <a:path w="29122" h="19565" extrusionOk="0">
                  <a:moveTo>
                    <a:pt x="27853" y="0"/>
                  </a:moveTo>
                  <a:cubicBezTo>
                    <a:pt x="27520" y="67"/>
                    <a:pt x="27186" y="234"/>
                    <a:pt x="26953" y="467"/>
                  </a:cubicBezTo>
                  <a:cubicBezTo>
                    <a:pt x="26753" y="701"/>
                    <a:pt x="26553" y="934"/>
                    <a:pt x="26419" y="1201"/>
                  </a:cubicBezTo>
                  <a:cubicBezTo>
                    <a:pt x="26286" y="1468"/>
                    <a:pt x="26186" y="1735"/>
                    <a:pt x="26152" y="2035"/>
                  </a:cubicBezTo>
                  <a:cubicBezTo>
                    <a:pt x="26086" y="2369"/>
                    <a:pt x="26152" y="2702"/>
                    <a:pt x="26286" y="3002"/>
                  </a:cubicBezTo>
                  <a:cubicBezTo>
                    <a:pt x="26352" y="3203"/>
                    <a:pt x="26519" y="3336"/>
                    <a:pt x="26719" y="3403"/>
                  </a:cubicBezTo>
                  <a:cubicBezTo>
                    <a:pt x="26786" y="3425"/>
                    <a:pt x="26856" y="3436"/>
                    <a:pt x="26927" y="3436"/>
                  </a:cubicBezTo>
                  <a:cubicBezTo>
                    <a:pt x="27068" y="3436"/>
                    <a:pt x="27209" y="3392"/>
                    <a:pt x="27320" y="3303"/>
                  </a:cubicBezTo>
                  <a:cubicBezTo>
                    <a:pt x="27587" y="3136"/>
                    <a:pt x="27753" y="2869"/>
                    <a:pt x="27820" y="2569"/>
                  </a:cubicBezTo>
                  <a:cubicBezTo>
                    <a:pt x="27820" y="2502"/>
                    <a:pt x="27753" y="2469"/>
                    <a:pt x="27687" y="2435"/>
                  </a:cubicBezTo>
                  <a:cubicBezTo>
                    <a:pt x="27670" y="2419"/>
                    <a:pt x="27637" y="2410"/>
                    <a:pt x="27599" y="2410"/>
                  </a:cubicBezTo>
                  <a:cubicBezTo>
                    <a:pt x="27562" y="2410"/>
                    <a:pt x="27520" y="2419"/>
                    <a:pt x="27487" y="2435"/>
                  </a:cubicBezTo>
                  <a:cubicBezTo>
                    <a:pt x="27353" y="2602"/>
                    <a:pt x="27186" y="2736"/>
                    <a:pt x="26986" y="2836"/>
                  </a:cubicBezTo>
                  <a:lnTo>
                    <a:pt x="26819" y="2836"/>
                  </a:lnTo>
                  <a:cubicBezTo>
                    <a:pt x="26786" y="2802"/>
                    <a:pt x="26753" y="2769"/>
                    <a:pt x="26753" y="2736"/>
                  </a:cubicBezTo>
                  <a:cubicBezTo>
                    <a:pt x="26686" y="2535"/>
                    <a:pt x="26686" y="2335"/>
                    <a:pt x="26753" y="2168"/>
                  </a:cubicBezTo>
                  <a:cubicBezTo>
                    <a:pt x="26786" y="1935"/>
                    <a:pt x="26886" y="1735"/>
                    <a:pt x="26986" y="1535"/>
                  </a:cubicBezTo>
                  <a:cubicBezTo>
                    <a:pt x="27086" y="1368"/>
                    <a:pt x="27253" y="1168"/>
                    <a:pt x="27420" y="1034"/>
                  </a:cubicBezTo>
                  <a:cubicBezTo>
                    <a:pt x="27520" y="934"/>
                    <a:pt x="27687" y="834"/>
                    <a:pt x="27853" y="834"/>
                  </a:cubicBezTo>
                  <a:cubicBezTo>
                    <a:pt x="27887" y="834"/>
                    <a:pt x="27920" y="834"/>
                    <a:pt x="27954" y="868"/>
                  </a:cubicBezTo>
                  <a:cubicBezTo>
                    <a:pt x="27987" y="901"/>
                    <a:pt x="28020" y="968"/>
                    <a:pt x="28054" y="1034"/>
                  </a:cubicBezTo>
                  <a:cubicBezTo>
                    <a:pt x="28120" y="1201"/>
                    <a:pt x="28154" y="1368"/>
                    <a:pt x="28154" y="1568"/>
                  </a:cubicBezTo>
                  <a:cubicBezTo>
                    <a:pt x="28120" y="2002"/>
                    <a:pt x="27987" y="2435"/>
                    <a:pt x="27787" y="2836"/>
                  </a:cubicBezTo>
                  <a:cubicBezTo>
                    <a:pt x="27587" y="3203"/>
                    <a:pt x="27286" y="3569"/>
                    <a:pt x="26953" y="3836"/>
                  </a:cubicBezTo>
                  <a:cubicBezTo>
                    <a:pt x="26853" y="3903"/>
                    <a:pt x="26786" y="3936"/>
                    <a:pt x="26686" y="4003"/>
                  </a:cubicBezTo>
                  <a:cubicBezTo>
                    <a:pt x="26586" y="4036"/>
                    <a:pt x="26486" y="4103"/>
                    <a:pt x="26386" y="4137"/>
                  </a:cubicBezTo>
                  <a:cubicBezTo>
                    <a:pt x="26186" y="4237"/>
                    <a:pt x="25952" y="4303"/>
                    <a:pt x="25752" y="4337"/>
                  </a:cubicBezTo>
                  <a:cubicBezTo>
                    <a:pt x="25456" y="4400"/>
                    <a:pt x="25173" y="4423"/>
                    <a:pt x="24887" y="4423"/>
                  </a:cubicBezTo>
                  <a:cubicBezTo>
                    <a:pt x="24722" y="4423"/>
                    <a:pt x="24555" y="4416"/>
                    <a:pt x="24384" y="4403"/>
                  </a:cubicBezTo>
                  <a:cubicBezTo>
                    <a:pt x="23417" y="4337"/>
                    <a:pt x="22416" y="4103"/>
                    <a:pt x="21349" y="3970"/>
                  </a:cubicBezTo>
                  <a:cubicBezTo>
                    <a:pt x="20798" y="3886"/>
                    <a:pt x="20248" y="3845"/>
                    <a:pt x="19698" y="3845"/>
                  </a:cubicBezTo>
                  <a:cubicBezTo>
                    <a:pt x="19147" y="3845"/>
                    <a:pt x="18597" y="3886"/>
                    <a:pt x="18046" y="3970"/>
                  </a:cubicBezTo>
                  <a:cubicBezTo>
                    <a:pt x="16946" y="4170"/>
                    <a:pt x="15912" y="4537"/>
                    <a:pt x="14911" y="5037"/>
                  </a:cubicBezTo>
                  <a:cubicBezTo>
                    <a:pt x="13944" y="5538"/>
                    <a:pt x="13043" y="6105"/>
                    <a:pt x="12176" y="6805"/>
                  </a:cubicBezTo>
                  <a:cubicBezTo>
                    <a:pt x="8773" y="9474"/>
                    <a:pt x="6505" y="13110"/>
                    <a:pt x="4003" y="16279"/>
                  </a:cubicBezTo>
                  <a:cubicBezTo>
                    <a:pt x="3403" y="17079"/>
                    <a:pt x="2702" y="17746"/>
                    <a:pt x="1935" y="18347"/>
                  </a:cubicBezTo>
                  <a:cubicBezTo>
                    <a:pt x="1668" y="18525"/>
                    <a:pt x="1461" y="18614"/>
                    <a:pt x="1302" y="18614"/>
                  </a:cubicBezTo>
                  <a:cubicBezTo>
                    <a:pt x="1223" y="18614"/>
                    <a:pt x="1157" y="18591"/>
                    <a:pt x="1101" y="18547"/>
                  </a:cubicBezTo>
                  <a:cubicBezTo>
                    <a:pt x="968" y="18413"/>
                    <a:pt x="901" y="18280"/>
                    <a:pt x="901" y="18113"/>
                  </a:cubicBezTo>
                  <a:cubicBezTo>
                    <a:pt x="868" y="17913"/>
                    <a:pt x="868" y="17680"/>
                    <a:pt x="901" y="17479"/>
                  </a:cubicBezTo>
                  <a:cubicBezTo>
                    <a:pt x="934" y="17012"/>
                    <a:pt x="1101" y="16579"/>
                    <a:pt x="1335" y="16212"/>
                  </a:cubicBezTo>
                  <a:cubicBezTo>
                    <a:pt x="1468" y="16012"/>
                    <a:pt x="1601" y="15878"/>
                    <a:pt x="1768" y="15745"/>
                  </a:cubicBezTo>
                  <a:cubicBezTo>
                    <a:pt x="1833" y="15680"/>
                    <a:pt x="1925" y="15643"/>
                    <a:pt x="2019" y="15643"/>
                  </a:cubicBezTo>
                  <a:cubicBezTo>
                    <a:pt x="2070" y="15643"/>
                    <a:pt x="2121" y="15654"/>
                    <a:pt x="2168" y="15678"/>
                  </a:cubicBezTo>
                  <a:cubicBezTo>
                    <a:pt x="2269" y="15678"/>
                    <a:pt x="2369" y="15878"/>
                    <a:pt x="2369" y="16078"/>
                  </a:cubicBezTo>
                  <a:cubicBezTo>
                    <a:pt x="2369" y="16312"/>
                    <a:pt x="2335" y="16545"/>
                    <a:pt x="2269" y="16746"/>
                  </a:cubicBezTo>
                  <a:cubicBezTo>
                    <a:pt x="2202" y="16979"/>
                    <a:pt x="2102" y="17179"/>
                    <a:pt x="1935" y="17346"/>
                  </a:cubicBezTo>
                  <a:cubicBezTo>
                    <a:pt x="1838" y="17467"/>
                    <a:pt x="1707" y="17553"/>
                    <a:pt x="1603" y="17553"/>
                  </a:cubicBezTo>
                  <a:cubicBezTo>
                    <a:pt x="1564" y="17553"/>
                    <a:pt x="1529" y="17540"/>
                    <a:pt x="1501" y="17513"/>
                  </a:cubicBezTo>
                  <a:cubicBezTo>
                    <a:pt x="1474" y="17499"/>
                    <a:pt x="1440" y="17491"/>
                    <a:pt x="1406" y="17491"/>
                  </a:cubicBezTo>
                  <a:cubicBezTo>
                    <a:pt x="1357" y="17491"/>
                    <a:pt x="1307" y="17507"/>
                    <a:pt x="1268" y="17546"/>
                  </a:cubicBezTo>
                  <a:cubicBezTo>
                    <a:pt x="1201" y="17613"/>
                    <a:pt x="1234" y="17713"/>
                    <a:pt x="1301" y="17780"/>
                  </a:cubicBezTo>
                  <a:cubicBezTo>
                    <a:pt x="1401" y="17855"/>
                    <a:pt x="1539" y="17892"/>
                    <a:pt x="1672" y="17892"/>
                  </a:cubicBezTo>
                  <a:cubicBezTo>
                    <a:pt x="1716" y="17892"/>
                    <a:pt x="1760" y="17888"/>
                    <a:pt x="1802" y="17880"/>
                  </a:cubicBezTo>
                  <a:cubicBezTo>
                    <a:pt x="1968" y="17813"/>
                    <a:pt x="2102" y="17746"/>
                    <a:pt x="2235" y="17613"/>
                  </a:cubicBezTo>
                  <a:cubicBezTo>
                    <a:pt x="2435" y="17446"/>
                    <a:pt x="2602" y="17179"/>
                    <a:pt x="2736" y="16912"/>
                  </a:cubicBezTo>
                  <a:cubicBezTo>
                    <a:pt x="2836" y="16645"/>
                    <a:pt x="2902" y="16379"/>
                    <a:pt x="2902" y="16078"/>
                  </a:cubicBezTo>
                  <a:cubicBezTo>
                    <a:pt x="2936" y="15912"/>
                    <a:pt x="2902" y="15745"/>
                    <a:pt x="2836" y="15611"/>
                  </a:cubicBezTo>
                  <a:cubicBezTo>
                    <a:pt x="2802" y="15411"/>
                    <a:pt x="2669" y="15244"/>
                    <a:pt x="2502" y="15144"/>
                  </a:cubicBezTo>
                  <a:cubicBezTo>
                    <a:pt x="2365" y="15062"/>
                    <a:pt x="2205" y="15002"/>
                    <a:pt x="2041" y="15002"/>
                  </a:cubicBezTo>
                  <a:cubicBezTo>
                    <a:pt x="2006" y="15002"/>
                    <a:pt x="1970" y="15005"/>
                    <a:pt x="1935" y="15011"/>
                  </a:cubicBezTo>
                  <a:cubicBezTo>
                    <a:pt x="1768" y="15044"/>
                    <a:pt x="1601" y="15078"/>
                    <a:pt x="1435" y="15178"/>
                  </a:cubicBezTo>
                  <a:cubicBezTo>
                    <a:pt x="1168" y="15311"/>
                    <a:pt x="934" y="15545"/>
                    <a:pt x="767" y="15778"/>
                  </a:cubicBezTo>
                  <a:cubicBezTo>
                    <a:pt x="401" y="16245"/>
                    <a:pt x="167" y="16779"/>
                    <a:pt x="67" y="17346"/>
                  </a:cubicBezTo>
                  <a:cubicBezTo>
                    <a:pt x="0" y="17646"/>
                    <a:pt x="0" y="17980"/>
                    <a:pt x="34" y="18280"/>
                  </a:cubicBezTo>
                  <a:cubicBezTo>
                    <a:pt x="67" y="18647"/>
                    <a:pt x="234" y="18980"/>
                    <a:pt x="501" y="19214"/>
                  </a:cubicBezTo>
                  <a:cubicBezTo>
                    <a:pt x="749" y="19435"/>
                    <a:pt x="1067" y="19565"/>
                    <a:pt x="1396" y="19565"/>
                  </a:cubicBezTo>
                  <a:cubicBezTo>
                    <a:pt x="1464" y="19565"/>
                    <a:pt x="1533" y="19559"/>
                    <a:pt x="1601" y="19548"/>
                  </a:cubicBezTo>
                  <a:cubicBezTo>
                    <a:pt x="1935" y="19514"/>
                    <a:pt x="2235" y="19381"/>
                    <a:pt x="2502" y="19214"/>
                  </a:cubicBezTo>
                  <a:cubicBezTo>
                    <a:pt x="3436" y="18614"/>
                    <a:pt x="4237" y="17880"/>
                    <a:pt x="4937" y="17046"/>
                  </a:cubicBezTo>
                  <a:cubicBezTo>
                    <a:pt x="6338" y="15445"/>
                    <a:pt x="7539" y="13777"/>
                    <a:pt x="8873" y="12209"/>
                  </a:cubicBezTo>
                  <a:cubicBezTo>
                    <a:pt x="10141" y="10641"/>
                    <a:pt x="11575" y="9207"/>
                    <a:pt x="13143" y="7973"/>
                  </a:cubicBezTo>
                  <a:cubicBezTo>
                    <a:pt x="14677" y="6738"/>
                    <a:pt x="16445" y="5871"/>
                    <a:pt x="18347" y="5471"/>
                  </a:cubicBezTo>
                  <a:cubicBezTo>
                    <a:pt x="18951" y="5367"/>
                    <a:pt x="19556" y="5314"/>
                    <a:pt x="20160" y="5314"/>
                  </a:cubicBezTo>
                  <a:cubicBezTo>
                    <a:pt x="20523" y="5314"/>
                    <a:pt x="20886" y="5333"/>
                    <a:pt x="21249" y="5371"/>
                  </a:cubicBezTo>
                  <a:cubicBezTo>
                    <a:pt x="22216" y="5437"/>
                    <a:pt x="23250" y="5671"/>
                    <a:pt x="24351" y="5704"/>
                  </a:cubicBezTo>
                  <a:cubicBezTo>
                    <a:pt x="24951" y="5704"/>
                    <a:pt x="25518" y="5638"/>
                    <a:pt x="26086" y="5504"/>
                  </a:cubicBezTo>
                  <a:cubicBezTo>
                    <a:pt x="26352" y="5404"/>
                    <a:pt x="26653" y="5304"/>
                    <a:pt x="26919" y="5171"/>
                  </a:cubicBezTo>
                  <a:cubicBezTo>
                    <a:pt x="27053" y="5104"/>
                    <a:pt x="27186" y="5037"/>
                    <a:pt x="27286" y="4970"/>
                  </a:cubicBezTo>
                  <a:cubicBezTo>
                    <a:pt x="27420" y="4904"/>
                    <a:pt x="27553" y="4804"/>
                    <a:pt x="27687" y="4704"/>
                  </a:cubicBezTo>
                  <a:cubicBezTo>
                    <a:pt x="28120" y="4303"/>
                    <a:pt x="28487" y="3803"/>
                    <a:pt x="28721" y="3269"/>
                  </a:cubicBezTo>
                  <a:cubicBezTo>
                    <a:pt x="28988" y="2736"/>
                    <a:pt x="29121" y="2168"/>
                    <a:pt x="29121" y="1568"/>
                  </a:cubicBezTo>
                  <a:cubicBezTo>
                    <a:pt x="29121" y="1234"/>
                    <a:pt x="29021" y="901"/>
                    <a:pt x="28888" y="601"/>
                  </a:cubicBezTo>
                  <a:cubicBezTo>
                    <a:pt x="28787" y="434"/>
                    <a:pt x="28654" y="300"/>
                    <a:pt x="28487" y="200"/>
                  </a:cubicBezTo>
                  <a:cubicBezTo>
                    <a:pt x="28320" y="67"/>
                    <a:pt x="28087" y="0"/>
                    <a:pt x="27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7617844" y="2232755"/>
              <a:ext cx="81818" cy="73179"/>
            </a:xfrm>
            <a:custGeom>
              <a:avLst/>
              <a:gdLst/>
              <a:ahLst/>
              <a:cxnLst/>
              <a:rect l="l" t="t" r="r" b="b"/>
              <a:pathLst>
                <a:path w="5171" h="4625" extrusionOk="0">
                  <a:moveTo>
                    <a:pt x="5171" y="1"/>
                  </a:moveTo>
                  <a:lnTo>
                    <a:pt x="0" y="3003"/>
                  </a:lnTo>
                  <a:cubicBezTo>
                    <a:pt x="0" y="4144"/>
                    <a:pt x="349" y="4624"/>
                    <a:pt x="980" y="4624"/>
                  </a:cubicBezTo>
                  <a:cubicBezTo>
                    <a:pt x="1401" y="4624"/>
                    <a:pt x="1949" y="4411"/>
                    <a:pt x="2602" y="4037"/>
                  </a:cubicBezTo>
                  <a:cubicBezTo>
                    <a:pt x="4237" y="3103"/>
                    <a:pt x="5171" y="1902"/>
                    <a:pt x="5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7639489" y="2188927"/>
              <a:ext cx="38544" cy="50537"/>
            </a:xfrm>
            <a:custGeom>
              <a:avLst/>
              <a:gdLst/>
              <a:ahLst/>
              <a:cxnLst/>
              <a:rect l="l" t="t" r="r" b="b"/>
              <a:pathLst>
                <a:path w="2436" h="3194" extrusionOk="0">
                  <a:moveTo>
                    <a:pt x="1688" y="0"/>
                  </a:moveTo>
                  <a:cubicBezTo>
                    <a:pt x="1540" y="0"/>
                    <a:pt x="1375" y="44"/>
                    <a:pt x="1201" y="136"/>
                  </a:cubicBezTo>
                  <a:cubicBezTo>
                    <a:pt x="534" y="636"/>
                    <a:pt x="100" y="1370"/>
                    <a:pt x="0" y="2237"/>
                  </a:cubicBezTo>
                  <a:cubicBezTo>
                    <a:pt x="159" y="2768"/>
                    <a:pt x="488" y="3194"/>
                    <a:pt x="884" y="3194"/>
                  </a:cubicBezTo>
                  <a:cubicBezTo>
                    <a:pt x="986" y="3194"/>
                    <a:pt x="1092" y="3166"/>
                    <a:pt x="1201" y="3104"/>
                  </a:cubicBezTo>
                  <a:cubicBezTo>
                    <a:pt x="1735" y="2771"/>
                    <a:pt x="2235" y="1737"/>
                    <a:pt x="2435" y="836"/>
                  </a:cubicBezTo>
                  <a:cubicBezTo>
                    <a:pt x="2363" y="304"/>
                    <a:pt x="2080" y="0"/>
                    <a:pt x="1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7631039" y="2162883"/>
              <a:ext cx="55964" cy="87672"/>
            </a:xfrm>
            <a:custGeom>
              <a:avLst/>
              <a:gdLst/>
              <a:ahLst/>
              <a:cxnLst/>
              <a:rect l="l" t="t" r="r" b="b"/>
              <a:pathLst>
                <a:path w="3537" h="5541" extrusionOk="0">
                  <a:moveTo>
                    <a:pt x="2274" y="718"/>
                  </a:moveTo>
                  <a:cubicBezTo>
                    <a:pt x="2723" y="718"/>
                    <a:pt x="3036" y="1154"/>
                    <a:pt x="3036" y="1848"/>
                  </a:cubicBezTo>
                  <a:cubicBezTo>
                    <a:pt x="3036" y="2049"/>
                    <a:pt x="3003" y="2282"/>
                    <a:pt x="2969" y="2482"/>
                  </a:cubicBezTo>
                  <a:cubicBezTo>
                    <a:pt x="2921" y="1953"/>
                    <a:pt x="2630" y="1632"/>
                    <a:pt x="2246" y="1632"/>
                  </a:cubicBezTo>
                  <a:cubicBezTo>
                    <a:pt x="2098" y="1632"/>
                    <a:pt x="1936" y="1679"/>
                    <a:pt x="1768" y="1782"/>
                  </a:cubicBezTo>
                  <a:cubicBezTo>
                    <a:pt x="1068" y="2282"/>
                    <a:pt x="634" y="3016"/>
                    <a:pt x="567" y="3883"/>
                  </a:cubicBezTo>
                  <a:cubicBezTo>
                    <a:pt x="534" y="3683"/>
                    <a:pt x="501" y="3483"/>
                    <a:pt x="501" y="3316"/>
                  </a:cubicBezTo>
                  <a:cubicBezTo>
                    <a:pt x="501" y="2349"/>
                    <a:pt x="968" y="1448"/>
                    <a:pt x="1768" y="881"/>
                  </a:cubicBezTo>
                  <a:cubicBezTo>
                    <a:pt x="1948" y="770"/>
                    <a:pt x="2119" y="718"/>
                    <a:pt x="2274" y="718"/>
                  </a:cubicBezTo>
                  <a:close/>
                  <a:moveTo>
                    <a:pt x="2468" y="0"/>
                  </a:moveTo>
                  <a:cubicBezTo>
                    <a:pt x="2253" y="0"/>
                    <a:pt x="2016" y="69"/>
                    <a:pt x="1768" y="214"/>
                  </a:cubicBezTo>
                  <a:cubicBezTo>
                    <a:pt x="801" y="781"/>
                    <a:pt x="0" y="2315"/>
                    <a:pt x="0" y="3583"/>
                  </a:cubicBezTo>
                  <a:cubicBezTo>
                    <a:pt x="0" y="4638"/>
                    <a:pt x="527" y="5540"/>
                    <a:pt x="1243" y="5540"/>
                  </a:cubicBezTo>
                  <a:cubicBezTo>
                    <a:pt x="1409" y="5540"/>
                    <a:pt x="1586" y="5491"/>
                    <a:pt x="1768" y="5384"/>
                  </a:cubicBezTo>
                  <a:cubicBezTo>
                    <a:pt x="2736" y="4817"/>
                    <a:pt x="3536" y="2849"/>
                    <a:pt x="3536" y="1548"/>
                  </a:cubicBezTo>
                  <a:cubicBezTo>
                    <a:pt x="3536" y="580"/>
                    <a:pt x="309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650042" y="2204259"/>
              <a:ext cx="17436" cy="28512"/>
            </a:xfrm>
            <a:custGeom>
              <a:avLst/>
              <a:gdLst/>
              <a:ahLst/>
              <a:cxnLst/>
              <a:rect l="l" t="t" r="r" b="b"/>
              <a:pathLst>
                <a:path w="1102" h="1802" extrusionOk="0">
                  <a:moveTo>
                    <a:pt x="567" y="1"/>
                  </a:moveTo>
                  <a:lnTo>
                    <a:pt x="0" y="1168"/>
                  </a:lnTo>
                  <a:lnTo>
                    <a:pt x="534" y="1802"/>
                  </a:lnTo>
                  <a:lnTo>
                    <a:pt x="1101" y="53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659014" y="2209543"/>
              <a:ext cx="4763" cy="16376"/>
            </a:xfrm>
            <a:custGeom>
              <a:avLst/>
              <a:gdLst/>
              <a:ahLst/>
              <a:cxnLst/>
              <a:rect l="l" t="t" r="r" b="b"/>
              <a:pathLst>
                <a:path w="301" h="1035" extrusionOk="0">
                  <a:moveTo>
                    <a:pt x="0" y="0"/>
                  </a:moveTo>
                  <a:lnTo>
                    <a:pt x="34" y="1034"/>
                  </a:lnTo>
                  <a:lnTo>
                    <a:pt x="200" y="667"/>
                  </a:lnTo>
                  <a:cubicBezTo>
                    <a:pt x="301" y="534"/>
                    <a:pt x="301" y="367"/>
                    <a:pt x="200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644235" y="2131285"/>
              <a:ext cx="29034" cy="45553"/>
            </a:xfrm>
            <a:custGeom>
              <a:avLst/>
              <a:gdLst/>
              <a:ahLst/>
              <a:cxnLst/>
              <a:rect l="l" t="t" r="r" b="b"/>
              <a:pathLst>
                <a:path w="1835" h="2879" extrusionOk="0">
                  <a:moveTo>
                    <a:pt x="1134" y="376"/>
                  </a:moveTo>
                  <a:cubicBezTo>
                    <a:pt x="1134" y="376"/>
                    <a:pt x="1168" y="376"/>
                    <a:pt x="1201" y="410"/>
                  </a:cubicBezTo>
                  <a:cubicBezTo>
                    <a:pt x="1301" y="443"/>
                    <a:pt x="1401" y="676"/>
                    <a:pt x="1401" y="1043"/>
                  </a:cubicBezTo>
                  <a:cubicBezTo>
                    <a:pt x="1435" y="1577"/>
                    <a:pt x="1201" y="2111"/>
                    <a:pt x="801" y="2444"/>
                  </a:cubicBezTo>
                  <a:cubicBezTo>
                    <a:pt x="768" y="2467"/>
                    <a:pt x="738" y="2474"/>
                    <a:pt x="713" y="2474"/>
                  </a:cubicBezTo>
                  <a:cubicBezTo>
                    <a:pt x="664" y="2474"/>
                    <a:pt x="634" y="2444"/>
                    <a:pt x="634" y="2444"/>
                  </a:cubicBezTo>
                  <a:cubicBezTo>
                    <a:pt x="534" y="2411"/>
                    <a:pt x="434" y="2178"/>
                    <a:pt x="434" y="1811"/>
                  </a:cubicBezTo>
                  <a:cubicBezTo>
                    <a:pt x="401" y="1277"/>
                    <a:pt x="601" y="743"/>
                    <a:pt x="1001" y="410"/>
                  </a:cubicBezTo>
                  <a:cubicBezTo>
                    <a:pt x="1034" y="376"/>
                    <a:pt x="1068" y="376"/>
                    <a:pt x="1134" y="376"/>
                  </a:cubicBezTo>
                  <a:close/>
                  <a:moveTo>
                    <a:pt x="1101" y="1"/>
                  </a:moveTo>
                  <a:cubicBezTo>
                    <a:pt x="1009" y="1"/>
                    <a:pt x="918" y="26"/>
                    <a:pt x="834" y="76"/>
                  </a:cubicBezTo>
                  <a:cubicBezTo>
                    <a:pt x="401" y="343"/>
                    <a:pt x="67" y="1077"/>
                    <a:pt x="67" y="1811"/>
                  </a:cubicBezTo>
                  <a:cubicBezTo>
                    <a:pt x="0" y="2178"/>
                    <a:pt x="167" y="2544"/>
                    <a:pt x="434" y="2778"/>
                  </a:cubicBezTo>
                  <a:cubicBezTo>
                    <a:pt x="534" y="2845"/>
                    <a:pt x="601" y="2845"/>
                    <a:pt x="701" y="2878"/>
                  </a:cubicBezTo>
                  <a:cubicBezTo>
                    <a:pt x="801" y="2878"/>
                    <a:pt x="934" y="2845"/>
                    <a:pt x="1034" y="2778"/>
                  </a:cubicBezTo>
                  <a:cubicBezTo>
                    <a:pt x="1468" y="2544"/>
                    <a:pt x="1802" y="1777"/>
                    <a:pt x="1802" y="1043"/>
                  </a:cubicBezTo>
                  <a:cubicBezTo>
                    <a:pt x="1835" y="676"/>
                    <a:pt x="1668" y="310"/>
                    <a:pt x="1368" y="76"/>
                  </a:cubicBezTo>
                  <a:cubicBezTo>
                    <a:pt x="1285" y="26"/>
                    <a:pt x="1193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548177" y="2242787"/>
              <a:ext cx="110852" cy="117181"/>
            </a:xfrm>
            <a:custGeom>
              <a:avLst/>
              <a:gdLst/>
              <a:ahLst/>
              <a:cxnLst/>
              <a:rect l="l" t="t" r="r" b="b"/>
              <a:pathLst>
                <a:path w="7006" h="7406" extrusionOk="0">
                  <a:moveTo>
                    <a:pt x="7005" y="1"/>
                  </a:moveTo>
                  <a:cubicBezTo>
                    <a:pt x="4570" y="1402"/>
                    <a:pt x="1735" y="2836"/>
                    <a:pt x="801" y="4437"/>
                  </a:cubicBezTo>
                  <a:cubicBezTo>
                    <a:pt x="267" y="5338"/>
                    <a:pt x="0" y="6372"/>
                    <a:pt x="100" y="7406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7659014" y="2198009"/>
              <a:ext cx="112957" cy="44793"/>
            </a:xfrm>
            <a:custGeom>
              <a:avLst/>
              <a:gdLst/>
              <a:ahLst/>
              <a:cxnLst/>
              <a:rect l="l" t="t" r="r" b="b"/>
              <a:pathLst>
                <a:path w="7139" h="2831" extrusionOk="0">
                  <a:moveTo>
                    <a:pt x="5795" y="1"/>
                  </a:moveTo>
                  <a:cubicBezTo>
                    <a:pt x="4615" y="1"/>
                    <a:pt x="2140" y="1570"/>
                    <a:pt x="0" y="2831"/>
                  </a:cubicBezTo>
                  <a:lnTo>
                    <a:pt x="6905" y="2230"/>
                  </a:lnTo>
                  <a:cubicBezTo>
                    <a:pt x="6905" y="2230"/>
                    <a:pt x="7139" y="662"/>
                    <a:pt x="6205" y="95"/>
                  </a:cubicBezTo>
                  <a:cubicBezTo>
                    <a:pt x="6096" y="31"/>
                    <a:pt x="5957" y="1"/>
                    <a:pt x="5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7699646" y="2207281"/>
              <a:ext cx="61249" cy="18639"/>
            </a:xfrm>
            <a:custGeom>
              <a:avLst/>
              <a:gdLst/>
              <a:ahLst/>
              <a:cxnLst/>
              <a:rect l="l" t="t" r="r" b="b"/>
              <a:pathLst>
                <a:path w="3871" h="1178" extrusionOk="0">
                  <a:moveTo>
                    <a:pt x="2936" y="0"/>
                  </a:moveTo>
                  <a:cubicBezTo>
                    <a:pt x="1812" y="0"/>
                    <a:pt x="1" y="1177"/>
                    <a:pt x="1" y="1177"/>
                  </a:cubicBezTo>
                  <a:cubicBezTo>
                    <a:pt x="977" y="825"/>
                    <a:pt x="1996" y="649"/>
                    <a:pt x="3042" y="649"/>
                  </a:cubicBezTo>
                  <a:cubicBezTo>
                    <a:pt x="3284" y="649"/>
                    <a:pt x="3526" y="658"/>
                    <a:pt x="3770" y="677"/>
                  </a:cubicBezTo>
                  <a:cubicBezTo>
                    <a:pt x="3770" y="677"/>
                    <a:pt x="3870" y="110"/>
                    <a:pt x="3103" y="10"/>
                  </a:cubicBezTo>
                  <a:cubicBezTo>
                    <a:pt x="3049" y="3"/>
                    <a:pt x="2994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7556626" y="2273403"/>
              <a:ext cx="61233" cy="60711"/>
            </a:xfrm>
            <a:custGeom>
              <a:avLst/>
              <a:gdLst/>
              <a:ahLst/>
              <a:cxnLst/>
              <a:rect l="l" t="t" r="r" b="b"/>
              <a:pathLst>
                <a:path w="3870" h="3837" extrusionOk="0">
                  <a:moveTo>
                    <a:pt x="3869" y="0"/>
                  </a:moveTo>
                  <a:lnTo>
                    <a:pt x="3869" y="0"/>
                  </a:lnTo>
                  <a:cubicBezTo>
                    <a:pt x="3869" y="1"/>
                    <a:pt x="1868" y="1001"/>
                    <a:pt x="767" y="2402"/>
                  </a:cubicBezTo>
                  <a:cubicBezTo>
                    <a:pt x="0" y="3369"/>
                    <a:pt x="100" y="3836"/>
                    <a:pt x="100" y="3836"/>
                  </a:cubicBezTo>
                  <a:cubicBezTo>
                    <a:pt x="934" y="2769"/>
                    <a:pt x="2835" y="701"/>
                    <a:pt x="3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7486944" y="2386487"/>
              <a:ext cx="41724" cy="34920"/>
            </a:xfrm>
            <a:custGeom>
              <a:avLst/>
              <a:gdLst/>
              <a:ahLst/>
              <a:cxnLst/>
              <a:rect l="l" t="t" r="r" b="b"/>
              <a:pathLst>
                <a:path w="2637" h="2207" extrusionOk="0">
                  <a:moveTo>
                    <a:pt x="580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01" y="159"/>
                    <a:pt x="268" y="325"/>
                    <a:pt x="201" y="492"/>
                  </a:cubicBezTo>
                  <a:cubicBezTo>
                    <a:pt x="101" y="692"/>
                    <a:pt x="68" y="892"/>
                    <a:pt x="34" y="1093"/>
                  </a:cubicBezTo>
                  <a:cubicBezTo>
                    <a:pt x="1" y="1326"/>
                    <a:pt x="68" y="1593"/>
                    <a:pt x="168" y="1793"/>
                  </a:cubicBezTo>
                  <a:cubicBezTo>
                    <a:pt x="268" y="1960"/>
                    <a:pt x="401" y="2060"/>
                    <a:pt x="568" y="2127"/>
                  </a:cubicBezTo>
                  <a:cubicBezTo>
                    <a:pt x="666" y="2176"/>
                    <a:pt x="799" y="2206"/>
                    <a:pt x="916" y="2206"/>
                  </a:cubicBezTo>
                  <a:cubicBezTo>
                    <a:pt x="959" y="2206"/>
                    <a:pt x="999" y="2202"/>
                    <a:pt x="1035" y="2193"/>
                  </a:cubicBezTo>
                  <a:cubicBezTo>
                    <a:pt x="1502" y="2160"/>
                    <a:pt x="1936" y="1927"/>
                    <a:pt x="2236" y="1593"/>
                  </a:cubicBezTo>
                  <a:cubicBezTo>
                    <a:pt x="2503" y="1259"/>
                    <a:pt x="2636" y="826"/>
                    <a:pt x="2636" y="425"/>
                  </a:cubicBezTo>
                  <a:cubicBezTo>
                    <a:pt x="2636" y="392"/>
                    <a:pt x="2603" y="359"/>
                    <a:pt x="2569" y="359"/>
                  </a:cubicBezTo>
                  <a:cubicBezTo>
                    <a:pt x="2169" y="425"/>
                    <a:pt x="1802" y="559"/>
                    <a:pt x="1469" y="759"/>
                  </a:cubicBezTo>
                  <a:cubicBezTo>
                    <a:pt x="1202" y="892"/>
                    <a:pt x="1035" y="1226"/>
                    <a:pt x="868" y="1326"/>
                  </a:cubicBezTo>
                  <a:cubicBezTo>
                    <a:pt x="835" y="1326"/>
                    <a:pt x="835" y="1359"/>
                    <a:pt x="835" y="1359"/>
                  </a:cubicBezTo>
                  <a:lnTo>
                    <a:pt x="801" y="1359"/>
                  </a:lnTo>
                  <a:cubicBezTo>
                    <a:pt x="701" y="1293"/>
                    <a:pt x="635" y="1159"/>
                    <a:pt x="635" y="1059"/>
                  </a:cubicBezTo>
                  <a:cubicBezTo>
                    <a:pt x="535" y="726"/>
                    <a:pt x="535" y="392"/>
                    <a:pt x="635" y="59"/>
                  </a:cubicBezTo>
                  <a:lnTo>
                    <a:pt x="601" y="59"/>
                  </a:lnTo>
                  <a:cubicBezTo>
                    <a:pt x="635" y="59"/>
                    <a:pt x="635" y="25"/>
                    <a:pt x="601" y="25"/>
                  </a:cubicBezTo>
                  <a:cubicBezTo>
                    <a:pt x="601" y="9"/>
                    <a:pt x="593" y="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7788853" y="2198452"/>
              <a:ext cx="40648" cy="49888"/>
            </a:xfrm>
            <a:custGeom>
              <a:avLst/>
              <a:gdLst/>
              <a:ahLst/>
              <a:cxnLst/>
              <a:rect l="l" t="t" r="r" b="b"/>
              <a:pathLst>
                <a:path w="2569" h="3153" extrusionOk="0">
                  <a:moveTo>
                    <a:pt x="2068" y="1"/>
                  </a:moveTo>
                  <a:cubicBezTo>
                    <a:pt x="2035" y="1"/>
                    <a:pt x="2035" y="34"/>
                    <a:pt x="2035" y="34"/>
                  </a:cubicBezTo>
                  <a:lnTo>
                    <a:pt x="2035" y="134"/>
                  </a:lnTo>
                  <a:cubicBezTo>
                    <a:pt x="2135" y="201"/>
                    <a:pt x="2135" y="368"/>
                    <a:pt x="2135" y="534"/>
                  </a:cubicBezTo>
                  <a:cubicBezTo>
                    <a:pt x="2102" y="668"/>
                    <a:pt x="2068" y="835"/>
                    <a:pt x="2002" y="968"/>
                  </a:cubicBezTo>
                  <a:cubicBezTo>
                    <a:pt x="1902" y="1235"/>
                    <a:pt x="1735" y="1502"/>
                    <a:pt x="1535" y="1702"/>
                  </a:cubicBezTo>
                  <a:cubicBezTo>
                    <a:pt x="1435" y="1769"/>
                    <a:pt x="1334" y="1835"/>
                    <a:pt x="1201" y="1902"/>
                  </a:cubicBezTo>
                  <a:cubicBezTo>
                    <a:pt x="1068" y="1935"/>
                    <a:pt x="968" y="1969"/>
                    <a:pt x="867" y="2069"/>
                  </a:cubicBezTo>
                  <a:cubicBezTo>
                    <a:pt x="667" y="2202"/>
                    <a:pt x="400" y="2369"/>
                    <a:pt x="34" y="2669"/>
                  </a:cubicBezTo>
                  <a:cubicBezTo>
                    <a:pt x="0" y="2703"/>
                    <a:pt x="0" y="2736"/>
                    <a:pt x="34" y="2769"/>
                  </a:cubicBezTo>
                  <a:cubicBezTo>
                    <a:pt x="200" y="2936"/>
                    <a:pt x="400" y="3036"/>
                    <a:pt x="634" y="3103"/>
                  </a:cubicBezTo>
                  <a:cubicBezTo>
                    <a:pt x="734" y="3136"/>
                    <a:pt x="842" y="3153"/>
                    <a:pt x="951" y="3153"/>
                  </a:cubicBezTo>
                  <a:cubicBezTo>
                    <a:pt x="1059" y="3153"/>
                    <a:pt x="1168" y="3136"/>
                    <a:pt x="1268" y="3103"/>
                  </a:cubicBezTo>
                  <a:cubicBezTo>
                    <a:pt x="1501" y="3070"/>
                    <a:pt x="1701" y="2936"/>
                    <a:pt x="1868" y="2769"/>
                  </a:cubicBezTo>
                  <a:cubicBezTo>
                    <a:pt x="2002" y="2603"/>
                    <a:pt x="2135" y="2436"/>
                    <a:pt x="2268" y="2236"/>
                  </a:cubicBezTo>
                  <a:cubicBezTo>
                    <a:pt x="2469" y="1869"/>
                    <a:pt x="2569" y="1468"/>
                    <a:pt x="2569" y="1035"/>
                  </a:cubicBezTo>
                  <a:cubicBezTo>
                    <a:pt x="2569" y="835"/>
                    <a:pt x="2535" y="634"/>
                    <a:pt x="2469" y="468"/>
                  </a:cubicBezTo>
                  <a:cubicBezTo>
                    <a:pt x="2435" y="368"/>
                    <a:pt x="2402" y="268"/>
                    <a:pt x="2335" y="201"/>
                  </a:cubicBezTo>
                  <a:cubicBezTo>
                    <a:pt x="2268" y="101"/>
                    <a:pt x="2168" y="1"/>
                    <a:pt x="2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7443147" y="2460694"/>
              <a:ext cx="30617" cy="40205"/>
            </a:xfrm>
            <a:custGeom>
              <a:avLst/>
              <a:gdLst/>
              <a:ahLst/>
              <a:cxnLst/>
              <a:rect l="l" t="t" r="r" b="b"/>
              <a:pathLst>
                <a:path w="1935" h="2541" extrusionOk="0">
                  <a:moveTo>
                    <a:pt x="1368" y="372"/>
                  </a:moveTo>
                  <a:cubicBezTo>
                    <a:pt x="1468" y="506"/>
                    <a:pt x="1535" y="672"/>
                    <a:pt x="1501" y="839"/>
                  </a:cubicBezTo>
                  <a:cubicBezTo>
                    <a:pt x="1501" y="1306"/>
                    <a:pt x="1268" y="1773"/>
                    <a:pt x="868" y="2073"/>
                  </a:cubicBezTo>
                  <a:cubicBezTo>
                    <a:pt x="828" y="2112"/>
                    <a:pt x="767" y="2129"/>
                    <a:pt x="702" y="2129"/>
                  </a:cubicBezTo>
                  <a:cubicBezTo>
                    <a:pt x="656" y="2129"/>
                    <a:pt x="609" y="2121"/>
                    <a:pt x="567" y="2107"/>
                  </a:cubicBezTo>
                  <a:cubicBezTo>
                    <a:pt x="467" y="2007"/>
                    <a:pt x="401" y="1840"/>
                    <a:pt x="401" y="1706"/>
                  </a:cubicBezTo>
                  <a:cubicBezTo>
                    <a:pt x="434" y="1206"/>
                    <a:pt x="667" y="739"/>
                    <a:pt x="1068" y="439"/>
                  </a:cubicBezTo>
                  <a:cubicBezTo>
                    <a:pt x="1134" y="405"/>
                    <a:pt x="1201" y="372"/>
                    <a:pt x="1268" y="372"/>
                  </a:cubicBezTo>
                  <a:close/>
                  <a:moveTo>
                    <a:pt x="1226" y="1"/>
                  </a:moveTo>
                  <a:cubicBezTo>
                    <a:pt x="1101" y="1"/>
                    <a:pt x="975" y="34"/>
                    <a:pt x="868" y="105"/>
                  </a:cubicBezTo>
                  <a:cubicBezTo>
                    <a:pt x="334" y="472"/>
                    <a:pt x="34" y="1073"/>
                    <a:pt x="34" y="1706"/>
                  </a:cubicBezTo>
                  <a:cubicBezTo>
                    <a:pt x="0" y="2007"/>
                    <a:pt x="134" y="2307"/>
                    <a:pt x="401" y="2474"/>
                  </a:cubicBezTo>
                  <a:cubicBezTo>
                    <a:pt x="467" y="2507"/>
                    <a:pt x="567" y="2540"/>
                    <a:pt x="667" y="2540"/>
                  </a:cubicBezTo>
                  <a:cubicBezTo>
                    <a:pt x="801" y="2540"/>
                    <a:pt x="934" y="2507"/>
                    <a:pt x="1068" y="2440"/>
                  </a:cubicBezTo>
                  <a:cubicBezTo>
                    <a:pt x="1568" y="2073"/>
                    <a:pt x="1902" y="1473"/>
                    <a:pt x="1902" y="839"/>
                  </a:cubicBezTo>
                  <a:cubicBezTo>
                    <a:pt x="1935" y="539"/>
                    <a:pt x="1802" y="239"/>
                    <a:pt x="1535" y="72"/>
                  </a:cubicBezTo>
                  <a:cubicBezTo>
                    <a:pt x="1442" y="25"/>
                    <a:pt x="1335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7843741" y="2229527"/>
              <a:ext cx="30094" cy="40189"/>
            </a:xfrm>
            <a:custGeom>
              <a:avLst/>
              <a:gdLst/>
              <a:ahLst/>
              <a:cxnLst/>
              <a:rect l="l" t="t" r="r" b="b"/>
              <a:pathLst>
                <a:path w="1902" h="2540" extrusionOk="0">
                  <a:moveTo>
                    <a:pt x="1268" y="372"/>
                  </a:moveTo>
                  <a:cubicBezTo>
                    <a:pt x="1301" y="372"/>
                    <a:pt x="1335" y="372"/>
                    <a:pt x="1368" y="405"/>
                  </a:cubicBezTo>
                  <a:cubicBezTo>
                    <a:pt x="1468" y="505"/>
                    <a:pt x="1535" y="672"/>
                    <a:pt x="1501" y="839"/>
                  </a:cubicBezTo>
                  <a:cubicBezTo>
                    <a:pt x="1501" y="1306"/>
                    <a:pt x="1268" y="1773"/>
                    <a:pt x="868" y="2073"/>
                  </a:cubicBezTo>
                  <a:cubicBezTo>
                    <a:pt x="809" y="2112"/>
                    <a:pt x="750" y="2128"/>
                    <a:pt x="692" y="2128"/>
                  </a:cubicBezTo>
                  <a:cubicBezTo>
                    <a:pt x="650" y="2128"/>
                    <a:pt x="609" y="2120"/>
                    <a:pt x="567" y="2106"/>
                  </a:cubicBezTo>
                  <a:cubicBezTo>
                    <a:pt x="434" y="2006"/>
                    <a:pt x="401" y="1839"/>
                    <a:pt x="401" y="1706"/>
                  </a:cubicBezTo>
                  <a:cubicBezTo>
                    <a:pt x="401" y="1206"/>
                    <a:pt x="667" y="739"/>
                    <a:pt x="1068" y="438"/>
                  </a:cubicBezTo>
                  <a:cubicBezTo>
                    <a:pt x="1101" y="405"/>
                    <a:pt x="1168" y="372"/>
                    <a:pt x="1268" y="372"/>
                  </a:cubicBezTo>
                  <a:close/>
                  <a:moveTo>
                    <a:pt x="1226" y="0"/>
                  </a:moveTo>
                  <a:cubicBezTo>
                    <a:pt x="1101" y="0"/>
                    <a:pt x="975" y="33"/>
                    <a:pt x="868" y="105"/>
                  </a:cubicBezTo>
                  <a:cubicBezTo>
                    <a:pt x="334" y="472"/>
                    <a:pt x="34" y="1072"/>
                    <a:pt x="34" y="1706"/>
                  </a:cubicBezTo>
                  <a:cubicBezTo>
                    <a:pt x="0" y="2006"/>
                    <a:pt x="134" y="2306"/>
                    <a:pt x="367" y="2473"/>
                  </a:cubicBezTo>
                  <a:cubicBezTo>
                    <a:pt x="467" y="2507"/>
                    <a:pt x="567" y="2540"/>
                    <a:pt x="667" y="2540"/>
                  </a:cubicBezTo>
                  <a:cubicBezTo>
                    <a:pt x="801" y="2540"/>
                    <a:pt x="934" y="2507"/>
                    <a:pt x="1034" y="2440"/>
                  </a:cubicBezTo>
                  <a:cubicBezTo>
                    <a:pt x="1568" y="2073"/>
                    <a:pt x="1868" y="1472"/>
                    <a:pt x="1868" y="839"/>
                  </a:cubicBezTo>
                  <a:cubicBezTo>
                    <a:pt x="1902" y="538"/>
                    <a:pt x="1768" y="238"/>
                    <a:pt x="1535" y="71"/>
                  </a:cubicBezTo>
                  <a:cubicBezTo>
                    <a:pt x="1442" y="25"/>
                    <a:pt x="1335" y="0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7624710" y="1906448"/>
              <a:ext cx="35379" cy="236072"/>
            </a:xfrm>
            <a:custGeom>
              <a:avLst/>
              <a:gdLst/>
              <a:ahLst/>
              <a:cxnLst/>
              <a:rect l="l" t="t" r="r" b="b"/>
              <a:pathLst>
                <a:path w="2236" h="14920" extrusionOk="0">
                  <a:moveTo>
                    <a:pt x="96" y="0"/>
                  </a:moveTo>
                  <a:cubicBezTo>
                    <a:pt x="45" y="0"/>
                    <a:pt x="6" y="49"/>
                    <a:pt x="33" y="76"/>
                  </a:cubicBezTo>
                  <a:cubicBezTo>
                    <a:pt x="0" y="743"/>
                    <a:pt x="400" y="1343"/>
                    <a:pt x="1034" y="1577"/>
                  </a:cubicBezTo>
                  <a:cubicBezTo>
                    <a:pt x="1243" y="1681"/>
                    <a:pt x="1464" y="1733"/>
                    <a:pt x="1682" y="1733"/>
                  </a:cubicBezTo>
                  <a:cubicBezTo>
                    <a:pt x="1813" y="1733"/>
                    <a:pt x="1943" y="1715"/>
                    <a:pt x="2068" y="1677"/>
                  </a:cubicBezTo>
                  <a:lnTo>
                    <a:pt x="2068" y="14820"/>
                  </a:lnTo>
                  <a:cubicBezTo>
                    <a:pt x="2068" y="14853"/>
                    <a:pt x="2102" y="14920"/>
                    <a:pt x="2168" y="14920"/>
                  </a:cubicBezTo>
                  <a:cubicBezTo>
                    <a:pt x="2202" y="14886"/>
                    <a:pt x="2235" y="14853"/>
                    <a:pt x="2235" y="14820"/>
                  </a:cubicBezTo>
                  <a:lnTo>
                    <a:pt x="2235" y="1544"/>
                  </a:lnTo>
                  <a:cubicBezTo>
                    <a:pt x="2235" y="1477"/>
                    <a:pt x="2235" y="1443"/>
                    <a:pt x="2202" y="1443"/>
                  </a:cubicBezTo>
                  <a:cubicBezTo>
                    <a:pt x="2185" y="1427"/>
                    <a:pt x="2160" y="1418"/>
                    <a:pt x="2135" y="1418"/>
                  </a:cubicBezTo>
                  <a:cubicBezTo>
                    <a:pt x="2110" y="1418"/>
                    <a:pt x="2085" y="1427"/>
                    <a:pt x="2068" y="1443"/>
                  </a:cubicBezTo>
                  <a:cubicBezTo>
                    <a:pt x="1925" y="1523"/>
                    <a:pt x="1767" y="1565"/>
                    <a:pt x="1607" y="1565"/>
                  </a:cubicBezTo>
                  <a:cubicBezTo>
                    <a:pt x="1433" y="1565"/>
                    <a:pt x="1258" y="1515"/>
                    <a:pt x="1101" y="1410"/>
                  </a:cubicBezTo>
                  <a:cubicBezTo>
                    <a:pt x="567" y="1210"/>
                    <a:pt x="200" y="676"/>
                    <a:pt x="200" y="109"/>
                  </a:cubicBezTo>
                  <a:cubicBezTo>
                    <a:pt x="200" y="42"/>
                    <a:pt x="167" y="9"/>
                    <a:pt x="134" y="9"/>
                  </a:cubicBezTo>
                  <a:cubicBezTo>
                    <a:pt x="121" y="3"/>
                    <a:pt x="108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>
            <a:spLocks noGrp="1"/>
          </p:cNvSpPr>
          <p:nvPr>
            <p:ph type="subTitle" idx="1"/>
          </p:nvPr>
        </p:nvSpPr>
        <p:spPr>
          <a:xfrm>
            <a:off x="874059" y="3114700"/>
            <a:ext cx="7395882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 Социальная инженерия - психологическое манипулирование людьми с целью совершения определенных действий или разглашения конфиденциальной информации.</a:t>
            </a:r>
            <a:endParaRPr lang="en-US" dirty="0">
              <a:latin typeface="PT Sans" panose="020B0503020203020204" pitchFamily="34" charset="-52"/>
            </a:endParaRPr>
          </a:p>
        </p:txBody>
      </p:sp>
      <p:sp>
        <p:nvSpPr>
          <p:cNvPr id="736" name="Google Shape;736;p39"/>
          <p:cNvSpPr txBox="1">
            <a:spLocks noGrp="1"/>
          </p:cNvSpPr>
          <p:nvPr>
            <p:ph type="title"/>
          </p:nvPr>
        </p:nvSpPr>
        <p:spPr>
          <a:xfrm>
            <a:off x="618565" y="1434850"/>
            <a:ext cx="7906870" cy="16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latin typeface="PT Sans" panose="020B0503020203020204" pitchFamily="34" charset="-52"/>
              </a:rPr>
              <a:t>Что говорит Википедия?</a:t>
            </a:r>
            <a:endParaRPr sz="5400" dirty="0">
              <a:latin typeface="PT Sans" panose="020B0503020203020204" pitchFamily="34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/>
          <p:nvPr/>
        </p:nvSpPr>
        <p:spPr>
          <a:xfrm>
            <a:off x="1675575" y="1680213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8"/>
          <p:cNvSpPr txBox="1">
            <a:spLocks noGrp="1"/>
          </p:cNvSpPr>
          <p:nvPr>
            <p:ph type="title"/>
          </p:nvPr>
        </p:nvSpPr>
        <p:spPr>
          <a:xfrm>
            <a:off x="1540738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4180713" y="1680200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6685813" y="1680200"/>
            <a:ext cx="781800" cy="7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8"/>
          <p:cNvSpPr txBox="1">
            <a:spLocks noGrp="1"/>
          </p:cNvSpPr>
          <p:nvPr>
            <p:ph type="title" idx="9"/>
          </p:nvPr>
        </p:nvSpPr>
        <p:spPr>
          <a:xfrm>
            <a:off x="713250" y="539500"/>
            <a:ext cx="7717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Содержание доклада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723" name="Google Shape;723;p38"/>
          <p:cNvSpPr txBox="1">
            <a:spLocks noGrp="1"/>
          </p:cNvSpPr>
          <p:nvPr>
            <p:ph type="subTitle" idx="5"/>
          </p:nvPr>
        </p:nvSpPr>
        <p:spPr>
          <a:xfrm>
            <a:off x="3442200" y="3078625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PT Sans" panose="020B0503020203020204" pitchFamily="34" charset="-52"/>
              </a:rPr>
              <a:t>Что из себя представляет социальная инженерия, её техники</a:t>
            </a:r>
            <a:endParaRPr sz="1400" dirty="0">
              <a:latin typeface="PT Sans" panose="020B0503020203020204" pitchFamily="34" charset="-52"/>
            </a:endParaRPr>
          </a:p>
        </p:txBody>
      </p:sp>
      <p:sp>
        <p:nvSpPr>
          <p:cNvPr id="724" name="Google Shape;724;p38"/>
          <p:cNvSpPr txBox="1">
            <a:spLocks noGrp="1"/>
          </p:cNvSpPr>
          <p:nvPr>
            <p:ph type="subTitle" idx="1"/>
          </p:nvPr>
        </p:nvSpPr>
        <p:spPr>
          <a:xfrm>
            <a:off x="9540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История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725" name="Google Shape;725;p38"/>
          <p:cNvSpPr txBox="1">
            <a:spLocks noGrp="1"/>
          </p:cNvSpPr>
          <p:nvPr>
            <p:ph type="subTitle" idx="2"/>
          </p:nvPr>
        </p:nvSpPr>
        <p:spPr>
          <a:xfrm>
            <a:off x="846176" y="3078625"/>
            <a:ext cx="2475248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PT Sans" panose="020B0503020203020204" pitchFamily="34" charset="-52"/>
              </a:rPr>
              <a:t>Зарождение, как полноценного инструмента для манипуляций</a:t>
            </a:r>
            <a:endParaRPr sz="1400" dirty="0">
              <a:latin typeface="PT Sans" panose="020B0503020203020204" pitchFamily="34" charset="-52"/>
            </a:endParaRPr>
          </a:p>
        </p:txBody>
      </p:sp>
      <p:sp>
        <p:nvSpPr>
          <p:cNvPr id="726" name="Google Shape;726;p38"/>
          <p:cNvSpPr txBox="1">
            <a:spLocks noGrp="1"/>
          </p:cNvSpPr>
          <p:nvPr>
            <p:ph type="title" idx="4"/>
          </p:nvPr>
        </p:nvSpPr>
        <p:spPr>
          <a:xfrm>
            <a:off x="4045869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7" name="Google Shape;727;p38"/>
          <p:cNvSpPr txBox="1">
            <a:spLocks noGrp="1"/>
          </p:cNvSpPr>
          <p:nvPr>
            <p:ph type="subTitle" idx="3"/>
          </p:nvPr>
        </p:nvSpPr>
        <p:spPr>
          <a:xfrm>
            <a:off x="34422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Суть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728" name="Google Shape;728;p38"/>
          <p:cNvSpPr txBox="1">
            <a:spLocks noGrp="1"/>
          </p:cNvSpPr>
          <p:nvPr>
            <p:ph type="subTitle" idx="6"/>
          </p:nvPr>
        </p:nvSpPr>
        <p:spPr>
          <a:xfrm>
            <a:off x="5930400" y="2653073"/>
            <a:ext cx="2259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Выводы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729" name="Google Shape;729;p38"/>
          <p:cNvSpPr txBox="1">
            <a:spLocks noGrp="1"/>
          </p:cNvSpPr>
          <p:nvPr>
            <p:ph type="title" idx="7"/>
          </p:nvPr>
        </p:nvSpPr>
        <p:spPr>
          <a:xfrm>
            <a:off x="6551012" y="1809063"/>
            <a:ext cx="1051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0" name="Google Shape;730;p38"/>
          <p:cNvSpPr txBox="1">
            <a:spLocks noGrp="1"/>
          </p:cNvSpPr>
          <p:nvPr>
            <p:ph type="subTitle" idx="8"/>
          </p:nvPr>
        </p:nvSpPr>
        <p:spPr>
          <a:xfrm>
            <a:off x="5930400" y="3143969"/>
            <a:ext cx="2259600" cy="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PT Sans" panose="020B0503020203020204" pitchFamily="34" charset="-52"/>
              </a:rPr>
              <a:t>Общее резюме о данном «феномене», его использовании в мире и личные наблюдения</a:t>
            </a:r>
            <a:endParaRPr sz="1400" dirty="0">
              <a:latin typeface="PT Sans" panose="020B0503020203020204" pitchFamily="34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4"/>
          <p:cNvSpPr txBox="1">
            <a:spLocks noGrp="1"/>
          </p:cNvSpPr>
          <p:nvPr>
            <p:ph type="title"/>
          </p:nvPr>
        </p:nvSpPr>
        <p:spPr>
          <a:xfrm>
            <a:off x="713225" y="1485450"/>
            <a:ext cx="36303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Откуда, когда и почему?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1676" name="Google Shape;1676;p54"/>
          <p:cNvSpPr txBox="1">
            <a:spLocks noGrp="1"/>
          </p:cNvSpPr>
          <p:nvPr>
            <p:ph type="body" idx="1"/>
          </p:nvPr>
        </p:nvSpPr>
        <p:spPr>
          <a:xfrm>
            <a:off x="1129025" y="2571750"/>
            <a:ext cx="3214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«Доверие нужно нам для того, чтобы манипулировать людьми»</a:t>
            </a:r>
          </a:p>
        </p:txBody>
      </p:sp>
      <p:pic>
        <p:nvPicPr>
          <p:cNvPr id="1028" name="Picture 4" descr="Троянский конь литературы / Православие.Ru">
            <a:extLst>
              <a:ext uri="{FF2B5EF4-FFF2-40B4-BE49-F238E27FC236}">
                <a16:creationId xmlns:a16="http://schemas.microsoft.com/office/drawing/2014/main" id="{81AFFD62-9A87-469E-A4CA-2AE5225D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07" y="887020"/>
            <a:ext cx="3454034" cy="32982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5" name="Google Shape;1145;p44"/>
          <p:cNvGraphicFramePr/>
          <p:nvPr>
            <p:extLst>
              <p:ext uri="{D42A27DB-BD31-4B8C-83A1-F6EECF244321}">
                <p14:modId xmlns:p14="http://schemas.microsoft.com/office/powerpoint/2010/main" val="317460556"/>
              </p:ext>
            </p:extLst>
          </p:nvPr>
        </p:nvGraphicFramePr>
        <p:xfrm>
          <a:off x="1251400" y="1550950"/>
          <a:ext cx="6639325" cy="3003440"/>
        </p:xfrm>
        <a:graphic>
          <a:graphicData uri="http://schemas.openxmlformats.org/drawingml/2006/table">
            <a:tbl>
              <a:tblPr>
                <a:noFill/>
                <a:tableStyleId>{23E0D282-3F89-4AC3-AA06-4B333DB3E70F}</a:tableStyleId>
              </a:tblPr>
              <a:tblGrid>
                <a:gridCol w="98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Rajdhani"/>
                          <a:cs typeface="Rajdhani"/>
                          <a:sym typeface="Rajdhani"/>
                        </a:rPr>
                        <a:t>Название</a:t>
                      </a:r>
                      <a:endParaRPr sz="24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Rajdhani"/>
                          <a:cs typeface="Rajdhani"/>
                          <a:sym typeface="Rajdhani"/>
                        </a:rPr>
                        <a:t>Суть</a:t>
                      </a:r>
                      <a:endParaRPr sz="24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1</a:t>
                      </a:r>
                      <a:endParaRPr sz="16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Претекстинг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Подготовленный сценарий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2</a:t>
                      </a:r>
                      <a:endParaRPr sz="16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Фишинг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«Улов» </a:t>
                      </a:r>
                      <a:r>
                        <a:rPr lang="ru-RU" sz="1600" dirty="0" err="1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конф</a:t>
                      </a: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. информации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3</a:t>
                      </a:r>
                      <a:endParaRPr sz="16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Троянский конь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Привлечение внимание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4</a:t>
                      </a:r>
                      <a:endParaRPr sz="16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Дорожное яблоко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Интерпретация троянского коня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5</a:t>
                      </a:r>
                      <a:endParaRPr sz="1600" b="1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Кви</a:t>
                      </a: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 про </a:t>
                      </a:r>
                      <a:r>
                        <a:rPr lang="ru-RU" sz="1600" dirty="0" err="1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кво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2"/>
                          </a:solidFill>
                          <a:latin typeface="PT Sans" panose="020B0503020203020204" pitchFamily="34" charset="-52"/>
                          <a:ea typeface="Mukta"/>
                          <a:cs typeface="Mukta"/>
                          <a:sym typeface="Mukta"/>
                        </a:rPr>
                        <a:t>Предложение «помощи»</a:t>
                      </a:r>
                      <a:endParaRPr sz="1600" dirty="0">
                        <a:solidFill>
                          <a:schemeClr val="lt2"/>
                        </a:solidFill>
                        <a:latin typeface="PT Sans" panose="020B0503020203020204" pitchFamily="34" charset="-52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578334"/>
                  </a:ext>
                </a:extLst>
              </a:tr>
            </a:tbl>
          </a:graphicData>
        </a:graphic>
      </p:graphicFrame>
      <p:sp>
        <p:nvSpPr>
          <p:cNvPr id="1146" name="Google Shape;1146;p4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Техники социальной инженерии</a:t>
            </a:r>
            <a:endParaRPr dirty="0">
              <a:latin typeface="PT Sans" panose="020B0503020203020204" pitchFamily="34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>
            <a:spLocks noGrp="1"/>
          </p:cNvSpPr>
          <p:nvPr>
            <p:ph type="title"/>
          </p:nvPr>
        </p:nvSpPr>
        <p:spPr>
          <a:xfrm>
            <a:off x="1020299" y="800125"/>
            <a:ext cx="4152346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PT Sans" panose="020B0503020203020204" pitchFamily="34" charset="-52"/>
              </a:rPr>
              <a:t>Обратная социальная инженерия</a:t>
            </a:r>
            <a:endParaRPr sz="3200" dirty="0">
              <a:latin typeface="PT Sans" panose="020B0503020203020204" pitchFamily="34" charset="-52"/>
            </a:endParaRPr>
          </a:p>
        </p:txBody>
      </p:sp>
      <p:sp>
        <p:nvSpPr>
          <p:cNvPr id="742" name="Google Shape;742;p40"/>
          <p:cNvSpPr txBox="1">
            <a:spLocks noGrp="1"/>
          </p:cNvSpPr>
          <p:nvPr>
            <p:ph type="subTitle" idx="1"/>
          </p:nvPr>
        </p:nvSpPr>
        <p:spPr>
          <a:xfrm>
            <a:off x="424205" y="1639348"/>
            <a:ext cx="4010311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spcAft>
                <a:spcPts val="10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Создание ситуации, которая вынуждает человека обратиться за помощью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Реклама своих услуг или опережение оказания помощи другими людьми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Оказание помощи и воздействие</a:t>
            </a:r>
          </a:p>
        </p:txBody>
      </p:sp>
      <p:grpSp>
        <p:nvGrpSpPr>
          <p:cNvPr id="743" name="Google Shape;743;p40"/>
          <p:cNvGrpSpPr/>
          <p:nvPr/>
        </p:nvGrpSpPr>
        <p:grpSpPr>
          <a:xfrm>
            <a:off x="6898071" y="1987450"/>
            <a:ext cx="1575065" cy="2442094"/>
            <a:chOff x="6801058" y="2296890"/>
            <a:chExt cx="1253334" cy="1943259"/>
          </a:xfrm>
        </p:grpSpPr>
        <p:sp>
          <p:nvSpPr>
            <p:cNvPr id="744" name="Google Shape;744;p40"/>
            <p:cNvSpPr/>
            <p:nvPr/>
          </p:nvSpPr>
          <p:spPr>
            <a:xfrm>
              <a:off x="7496771" y="3919132"/>
              <a:ext cx="93679" cy="158054"/>
            </a:xfrm>
            <a:custGeom>
              <a:avLst/>
              <a:gdLst/>
              <a:ahLst/>
              <a:cxnLst/>
              <a:rect l="l" t="t" r="r" b="b"/>
              <a:pathLst>
                <a:path w="4904" h="8274" extrusionOk="0">
                  <a:moveTo>
                    <a:pt x="0" y="1"/>
                  </a:moveTo>
                  <a:lnTo>
                    <a:pt x="1001" y="7840"/>
                  </a:lnTo>
                  <a:lnTo>
                    <a:pt x="4904" y="8273"/>
                  </a:lnTo>
                  <a:lnTo>
                    <a:pt x="4771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7425404" y="4089908"/>
              <a:ext cx="180977" cy="150241"/>
            </a:xfrm>
            <a:custGeom>
              <a:avLst/>
              <a:gdLst/>
              <a:ahLst/>
              <a:cxnLst/>
              <a:rect l="l" t="t" r="r" b="b"/>
              <a:pathLst>
                <a:path w="9474" h="7865" extrusionOk="0">
                  <a:moveTo>
                    <a:pt x="9340" y="0"/>
                  </a:moveTo>
                  <a:lnTo>
                    <a:pt x="134" y="5738"/>
                  </a:lnTo>
                  <a:cubicBezTo>
                    <a:pt x="0" y="6038"/>
                    <a:pt x="34" y="6372"/>
                    <a:pt x="201" y="6672"/>
                  </a:cubicBezTo>
                  <a:cubicBezTo>
                    <a:pt x="601" y="7172"/>
                    <a:pt x="1668" y="7706"/>
                    <a:pt x="3136" y="7839"/>
                  </a:cubicBezTo>
                  <a:cubicBezTo>
                    <a:pt x="3373" y="7856"/>
                    <a:pt x="3604" y="7864"/>
                    <a:pt x="3829" y="7864"/>
                  </a:cubicBezTo>
                  <a:cubicBezTo>
                    <a:pt x="4967" y="7864"/>
                    <a:pt x="5942" y="7651"/>
                    <a:pt x="6639" y="7206"/>
                  </a:cubicBezTo>
                  <a:cubicBezTo>
                    <a:pt x="7339" y="6839"/>
                    <a:pt x="7839" y="6138"/>
                    <a:pt x="7939" y="5304"/>
                  </a:cubicBezTo>
                  <a:cubicBezTo>
                    <a:pt x="8006" y="4504"/>
                    <a:pt x="7939" y="3736"/>
                    <a:pt x="8306" y="3136"/>
                  </a:cubicBezTo>
                  <a:cubicBezTo>
                    <a:pt x="8673" y="2536"/>
                    <a:pt x="9207" y="1935"/>
                    <a:pt x="9340" y="1602"/>
                  </a:cubicBezTo>
                  <a:cubicBezTo>
                    <a:pt x="9474" y="1101"/>
                    <a:pt x="9474" y="534"/>
                    <a:pt x="9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426034" y="4036708"/>
              <a:ext cx="182257" cy="188771"/>
            </a:xfrm>
            <a:custGeom>
              <a:avLst/>
              <a:gdLst/>
              <a:ahLst/>
              <a:cxnLst/>
              <a:rect l="l" t="t" r="r" b="b"/>
              <a:pathLst>
                <a:path w="9541" h="9882" extrusionOk="0">
                  <a:moveTo>
                    <a:pt x="5321" y="0"/>
                  </a:moveTo>
                  <a:cubicBezTo>
                    <a:pt x="5013" y="0"/>
                    <a:pt x="4704" y="17"/>
                    <a:pt x="4404" y="50"/>
                  </a:cubicBezTo>
                  <a:cubicBezTo>
                    <a:pt x="4271" y="83"/>
                    <a:pt x="4137" y="150"/>
                    <a:pt x="4070" y="250"/>
                  </a:cubicBezTo>
                  <a:cubicBezTo>
                    <a:pt x="3970" y="350"/>
                    <a:pt x="3937" y="484"/>
                    <a:pt x="3937" y="617"/>
                  </a:cubicBezTo>
                  <a:cubicBezTo>
                    <a:pt x="3937" y="784"/>
                    <a:pt x="3937" y="1251"/>
                    <a:pt x="3937" y="1551"/>
                  </a:cubicBezTo>
                  <a:cubicBezTo>
                    <a:pt x="3904" y="1851"/>
                    <a:pt x="3870" y="2152"/>
                    <a:pt x="3770" y="2418"/>
                  </a:cubicBezTo>
                  <a:cubicBezTo>
                    <a:pt x="3537" y="3052"/>
                    <a:pt x="3270" y="3619"/>
                    <a:pt x="2903" y="4186"/>
                  </a:cubicBezTo>
                  <a:cubicBezTo>
                    <a:pt x="2736" y="4453"/>
                    <a:pt x="2536" y="4753"/>
                    <a:pt x="2336" y="5020"/>
                  </a:cubicBezTo>
                  <a:cubicBezTo>
                    <a:pt x="1902" y="5521"/>
                    <a:pt x="1368" y="5921"/>
                    <a:pt x="935" y="6421"/>
                  </a:cubicBezTo>
                  <a:cubicBezTo>
                    <a:pt x="434" y="6888"/>
                    <a:pt x="134" y="7489"/>
                    <a:pt x="68" y="8123"/>
                  </a:cubicBezTo>
                  <a:cubicBezTo>
                    <a:pt x="1" y="9223"/>
                    <a:pt x="1735" y="9624"/>
                    <a:pt x="2669" y="9790"/>
                  </a:cubicBezTo>
                  <a:cubicBezTo>
                    <a:pt x="3036" y="9852"/>
                    <a:pt x="3403" y="9881"/>
                    <a:pt x="3770" y="9881"/>
                  </a:cubicBezTo>
                  <a:cubicBezTo>
                    <a:pt x="4404" y="9881"/>
                    <a:pt x="5038" y="9793"/>
                    <a:pt x="5672" y="9624"/>
                  </a:cubicBezTo>
                  <a:cubicBezTo>
                    <a:pt x="6706" y="9357"/>
                    <a:pt x="7473" y="8489"/>
                    <a:pt x="7673" y="7422"/>
                  </a:cubicBezTo>
                  <a:cubicBezTo>
                    <a:pt x="7706" y="7122"/>
                    <a:pt x="7706" y="6822"/>
                    <a:pt x="7740" y="6521"/>
                  </a:cubicBezTo>
                  <a:cubicBezTo>
                    <a:pt x="7873" y="5821"/>
                    <a:pt x="8140" y="5154"/>
                    <a:pt x="8607" y="4587"/>
                  </a:cubicBezTo>
                  <a:cubicBezTo>
                    <a:pt x="8840" y="4253"/>
                    <a:pt x="9074" y="3920"/>
                    <a:pt x="9241" y="3553"/>
                  </a:cubicBezTo>
                  <a:cubicBezTo>
                    <a:pt x="9541" y="2852"/>
                    <a:pt x="9307" y="2085"/>
                    <a:pt x="9107" y="1418"/>
                  </a:cubicBezTo>
                  <a:cubicBezTo>
                    <a:pt x="8980" y="845"/>
                    <a:pt x="8792" y="212"/>
                    <a:pt x="8602" y="212"/>
                  </a:cubicBezTo>
                  <a:cubicBezTo>
                    <a:pt x="8592" y="212"/>
                    <a:pt x="8583" y="214"/>
                    <a:pt x="8574" y="217"/>
                  </a:cubicBezTo>
                  <a:cubicBezTo>
                    <a:pt x="8574" y="517"/>
                    <a:pt x="8574" y="550"/>
                    <a:pt x="8373" y="751"/>
                  </a:cubicBezTo>
                  <a:cubicBezTo>
                    <a:pt x="8140" y="951"/>
                    <a:pt x="8073" y="1418"/>
                    <a:pt x="7773" y="1651"/>
                  </a:cubicBezTo>
                  <a:cubicBezTo>
                    <a:pt x="7873" y="1384"/>
                    <a:pt x="7940" y="1118"/>
                    <a:pt x="7973" y="851"/>
                  </a:cubicBezTo>
                  <a:cubicBezTo>
                    <a:pt x="8007" y="751"/>
                    <a:pt x="7973" y="651"/>
                    <a:pt x="7940" y="550"/>
                  </a:cubicBezTo>
                  <a:cubicBezTo>
                    <a:pt x="7840" y="450"/>
                    <a:pt x="7706" y="417"/>
                    <a:pt x="7573" y="384"/>
                  </a:cubicBezTo>
                  <a:cubicBezTo>
                    <a:pt x="7139" y="217"/>
                    <a:pt x="6706" y="117"/>
                    <a:pt x="6239" y="50"/>
                  </a:cubicBezTo>
                  <a:cubicBezTo>
                    <a:pt x="5938" y="17"/>
                    <a:pt x="5630" y="0"/>
                    <a:pt x="5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476389" y="4104331"/>
              <a:ext cx="86038" cy="22426"/>
            </a:xfrm>
            <a:custGeom>
              <a:avLst/>
              <a:gdLst/>
              <a:ahLst/>
              <a:cxnLst/>
              <a:rect l="l" t="t" r="r" b="b"/>
              <a:pathLst>
                <a:path w="4504" h="1174" extrusionOk="0">
                  <a:moveTo>
                    <a:pt x="2216" y="1"/>
                  </a:moveTo>
                  <a:cubicBezTo>
                    <a:pt x="1657" y="1"/>
                    <a:pt x="1102" y="44"/>
                    <a:pt x="567" y="146"/>
                  </a:cubicBezTo>
                  <a:cubicBezTo>
                    <a:pt x="567" y="146"/>
                    <a:pt x="0" y="513"/>
                    <a:pt x="133" y="880"/>
                  </a:cubicBezTo>
                  <a:cubicBezTo>
                    <a:pt x="425" y="661"/>
                    <a:pt x="1283" y="584"/>
                    <a:pt x="1920" y="584"/>
                  </a:cubicBezTo>
                  <a:cubicBezTo>
                    <a:pt x="2158" y="584"/>
                    <a:pt x="2366" y="595"/>
                    <a:pt x="2502" y="613"/>
                  </a:cubicBezTo>
                  <a:cubicBezTo>
                    <a:pt x="3036" y="646"/>
                    <a:pt x="3503" y="813"/>
                    <a:pt x="3936" y="1113"/>
                  </a:cubicBezTo>
                  <a:cubicBezTo>
                    <a:pt x="3992" y="1155"/>
                    <a:pt x="4054" y="1174"/>
                    <a:pt x="4117" y="1174"/>
                  </a:cubicBezTo>
                  <a:cubicBezTo>
                    <a:pt x="4204" y="1174"/>
                    <a:pt x="4292" y="1138"/>
                    <a:pt x="4370" y="1080"/>
                  </a:cubicBezTo>
                  <a:cubicBezTo>
                    <a:pt x="4503" y="947"/>
                    <a:pt x="4470" y="713"/>
                    <a:pt x="4336" y="613"/>
                  </a:cubicBezTo>
                  <a:cubicBezTo>
                    <a:pt x="3836" y="279"/>
                    <a:pt x="3302" y="46"/>
                    <a:pt x="2735" y="13"/>
                  </a:cubicBezTo>
                  <a:cubicBezTo>
                    <a:pt x="2562" y="5"/>
                    <a:pt x="2389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7460457" y="4126642"/>
              <a:ext cx="86668" cy="23439"/>
            </a:xfrm>
            <a:custGeom>
              <a:avLst/>
              <a:gdLst/>
              <a:ahLst/>
              <a:cxnLst/>
              <a:rect l="l" t="t" r="r" b="b"/>
              <a:pathLst>
                <a:path w="4537" h="1227" extrusionOk="0">
                  <a:moveTo>
                    <a:pt x="1748" y="0"/>
                  </a:moveTo>
                  <a:cubicBezTo>
                    <a:pt x="864" y="0"/>
                    <a:pt x="634" y="179"/>
                    <a:pt x="634" y="179"/>
                  </a:cubicBezTo>
                  <a:cubicBezTo>
                    <a:pt x="334" y="312"/>
                    <a:pt x="100" y="546"/>
                    <a:pt x="0" y="846"/>
                  </a:cubicBezTo>
                  <a:cubicBezTo>
                    <a:pt x="335" y="658"/>
                    <a:pt x="1075" y="601"/>
                    <a:pt x="1705" y="601"/>
                  </a:cubicBezTo>
                  <a:cubicBezTo>
                    <a:pt x="2080" y="601"/>
                    <a:pt x="2415" y="621"/>
                    <a:pt x="2602" y="646"/>
                  </a:cubicBezTo>
                  <a:cubicBezTo>
                    <a:pt x="3102" y="679"/>
                    <a:pt x="3569" y="879"/>
                    <a:pt x="4003" y="1180"/>
                  </a:cubicBezTo>
                  <a:cubicBezTo>
                    <a:pt x="4048" y="1210"/>
                    <a:pt x="4113" y="1226"/>
                    <a:pt x="4180" y="1226"/>
                  </a:cubicBezTo>
                  <a:cubicBezTo>
                    <a:pt x="4263" y="1226"/>
                    <a:pt x="4348" y="1201"/>
                    <a:pt x="4403" y="1146"/>
                  </a:cubicBezTo>
                  <a:cubicBezTo>
                    <a:pt x="4537" y="1013"/>
                    <a:pt x="4537" y="779"/>
                    <a:pt x="4370" y="679"/>
                  </a:cubicBezTo>
                  <a:cubicBezTo>
                    <a:pt x="3669" y="312"/>
                    <a:pt x="2936" y="79"/>
                    <a:pt x="2168" y="12"/>
                  </a:cubicBezTo>
                  <a:cubicBezTo>
                    <a:pt x="2014" y="4"/>
                    <a:pt x="1874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7490391" y="4081369"/>
              <a:ext cx="80956" cy="21567"/>
            </a:xfrm>
            <a:custGeom>
              <a:avLst/>
              <a:gdLst/>
              <a:ahLst/>
              <a:cxnLst/>
              <a:rect l="l" t="t" r="r" b="b"/>
              <a:pathLst>
                <a:path w="4238" h="1129" extrusionOk="0">
                  <a:moveTo>
                    <a:pt x="1796" y="0"/>
                  </a:moveTo>
                  <a:cubicBezTo>
                    <a:pt x="1320" y="0"/>
                    <a:pt x="844" y="67"/>
                    <a:pt x="368" y="181"/>
                  </a:cubicBezTo>
                  <a:cubicBezTo>
                    <a:pt x="168" y="281"/>
                    <a:pt x="1" y="648"/>
                    <a:pt x="134" y="714"/>
                  </a:cubicBezTo>
                  <a:cubicBezTo>
                    <a:pt x="604" y="591"/>
                    <a:pt x="1093" y="522"/>
                    <a:pt x="1572" y="522"/>
                  </a:cubicBezTo>
                  <a:cubicBezTo>
                    <a:pt x="1739" y="522"/>
                    <a:pt x="1905" y="530"/>
                    <a:pt x="2069" y="547"/>
                  </a:cubicBezTo>
                  <a:cubicBezTo>
                    <a:pt x="2536" y="581"/>
                    <a:pt x="3003" y="714"/>
                    <a:pt x="3403" y="914"/>
                  </a:cubicBezTo>
                  <a:cubicBezTo>
                    <a:pt x="3537" y="948"/>
                    <a:pt x="3637" y="1014"/>
                    <a:pt x="3770" y="1081"/>
                  </a:cubicBezTo>
                  <a:cubicBezTo>
                    <a:pt x="3813" y="1113"/>
                    <a:pt x="3863" y="1128"/>
                    <a:pt x="3913" y="1128"/>
                  </a:cubicBezTo>
                  <a:cubicBezTo>
                    <a:pt x="4018" y="1128"/>
                    <a:pt x="4125" y="1061"/>
                    <a:pt x="4171" y="948"/>
                  </a:cubicBezTo>
                  <a:cubicBezTo>
                    <a:pt x="4237" y="814"/>
                    <a:pt x="4204" y="681"/>
                    <a:pt x="4070" y="581"/>
                  </a:cubicBezTo>
                  <a:cubicBezTo>
                    <a:pt x="3570" y="281"/>
                    <a:pt x="3036" y="114"/>
                    <a:pt x="2469" y="47"/>
                  </a:cubicBezTo>
                  <a:cubicBezTo>
                    <a:pt x="2245" y="15"/>
                    <a:pt x="202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7243166" y="3847135"/>
              <a:ext cx="87318" cy="161875"/>
            </a:xfrm>
            <a:custGeom>
              <a:avLst/>
              <a:gdLst/>
              <a:ahLst/>
              <a:cxnLst/>
              <a:rect l="l" t="t" r="r" b="b"/>
              <a:pathLst>
                <a:path w="4571" h="8474" extrusionOk="0">
                  <a:moveTo>
                    <a:pt x="0" y="0"/>
                  </a:moveTo>
                  <a:lnTo>
                    <a:pt x="0" y="7439"/>
                  </a:lnTo>
                  <a:lnTo>
                    <a:pt x="3703" y="8473"/>
                  </a:lnTo>
                  <a:lnTo>
                    <a:pt x="457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7092142" y="4038924"/>
              <a:ext cx="251714" cy="84414"/>
            </a:xfrm>
            <a:custGeom>
              <a:avLst/>
              <a:gdLst/>
              <a:ahLst/>
              <a:cxnLst/>
              <a:rect l="l" t="t" r="r" b="b"/>
              <a:pathLst>
                <a:path w="13177" h="4419" extrusionOk="0">
                  <a:moveTo>
                    <a:pt x="13043" y="1"/>
                  </a:moveTo>
                  <a:lnTo>
                    <a:pt x="101" y="2436"/>
                  </a:lnTo>
                  <a:cubicBezTo>
                    <a:pt x="1" y="2769"/>
                    <a:pt x="1" y="3103"/>
                    <a:pt x="134" y="3437"/>
                  </a:cubicBezTo>
                  <a:cubicBezTo>
                    <a:pt x="289" y="3684"/>
                    <a:pt x="1561" y="4418"/>
                    <a:pt x="3366" y="4418"/>
                  </a:cubicBezTo>
                  <a:cubicBezTo>
                    <a:pt x="3508" y="4418"/>
                    <a:pt x="3654" y="4414"/>
                    <a:pt x="3803" y="4404"/>
                  </a:cubicBezTo>
                  <a:cubicBezTo>
                    <a:pt x="5304" y="4304"/>
                    <a:pt x="6739" y="3804"/>
                    <a:pt x="7973" y="2970"/>
                  </a:cubicBezTo>
                  <a:cubicBezTo>
                    <a:pt x="8740" y="2436"/>
                    <a:pt x="9541" y="2336"/>
                    <a:pt x="10542" y="2302"/>
                  </a:cubicBezTo>
                  <a:cubicBezTo>
                    <a:pt x="11542" y="2236"/>
                    <a:pt x="12843" y="1735"/>
                    <a:pt x="13077" y="1268"/>
                  </a:cubicBezTo>
                  <a:cubicBezTo>
                    <a:pt x="13177" y="835"/>
                    <a:pt x="13177" y="401"/>
                    <a:pt x="13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7086411" y="3961157"/>
              <a:ext cx="259355" cy="148694"/>
            </a:xfrm>
            <a:custGeom>
              <a:avLst/>
              <a:gdLst/>
              <a:ahLst/>
              <a:cxnLst/>
              <a:rect l="l" t="t" r="r" b="b"/>
              <a:pathLst>
                <a:path w="13577" h="7784" extrusionOk="0">
                  <a:moveTo>
                    <a:pt x="12164" y="0"/>
                  </a:moveTo>
                  <a:cubicBezTo>
                    <a:pt x="12157" y="0"/>
                    <a:pt x="12150" y="1"/>
                    <a:pt x="12142" y="2"/>
                  </a:cubicBezTo>
                  <a:cubicBezTo>
                    <a:pt x="12142" y="136"/>
                    <a:pt x="12076" y="269"/>
                    <a:pt x="11976" y="369"/>
                  </a:cubicBezTo>
                  <a:cubicBezTo>
                    <a:pt x="11842" y="503"/>
                    <a:pt x="11675" y="569"/>
                    <a:pt x="11542" y="669"/>
                  </a:cubicBezTo>
                  <a:cubicBezTo>
                    <a:pt x="11309" y="903"/>
                    <a:pt x="11142" y="1170"/>
                    <a:pt x="11008" y="1470"/>
                  </a:cubicBezTo>
                  <a:cubicBezTo>
                    <a:pt x="10942" y="1603"/>
                    <a:pt x="10842" y="1703"/>
                    <a:pt x="10741" y="1770"/>
                  </a:cubicBezTo>
                  <a:cubicBezTo>
                    <a:pt x="10718" y="1775"/>
                    <a:pt x="10696" y="1777"/>
                    <a:pt x="10673" y="1777"/>
                  </a:cubicBezTo>
                  <a:cubicBezTo>
                    <a:pt x="10537" y="1777"/>
                    <a:pt x="10423" y="1699"/>
                    <a:pt x="10308" y="1670"/>
                  </a:cubicBezTo>
                  <a:cubicBezTo>
                    <a:pt x="10202" y="1607"/>
                    <a:pt x="10083" y="1583"/>
                    <a:pt x="9959" y="1583"/>
                  </a:cubicBezTo>
                  <a:cubicBezTo>
                    <a:pt x="9887" y="1583"/>
                    <a:pt x="9814" y="1591"/>
                    <a:pt x="9741" y="1603"/>
                  </a:cubicBezTo>
                  <a:cubicBezTo>
                    <a:pt x="9741" y="1403"/>
                    <a:pt x="9774" y="1236"/>
                    <a:pt x="9841" y="1036"/>
                  </a:cubicBezTo>
                  <a:cubicBezTo>
                    <a:pt x="9841" y="970"/>
                    <a:pt x="9841" y="903"/>
                    <a:pt x="9841" y="836"/>
                  </a:cubicBezTo>
                  <a:cubicBezTo>
                    <a:pt x="9807" y="803"/>
                    <a:pt x="9774" y="736"/>
                    <a:pt x="9707" y="703"/>
                  </a:cubicBezTo>
                  <a:cubicBezTo>
                    <a:pt x="9340" y="469"/>
                    <a:pt x="8940" y="302"/>
                    <a:pt x="8540" y="202"/>
                  </a:cubicBezTo>
                  <a:lnTo>
                    <a:pt x="8373" y="169"/>
                  </a:lnTo>
                  <a:lnTo>
                    <a:pt x="8106" y="169"/>
                  </a:lnTo>
                  <a:cubicBezTo>
                    <a:pt x="8006" y="202"/>
                    <a:pt x="7906" y="269"/>
                    <a:pt x="7839" y="336"/>
                  </a:cubicBezTo>
                  <a:cubicBezTo>
                    <a:pt x="7639" y="603"/>
                    <a:pt x="7472" y="870"/>
                    <a:pt x="7339" y="1170"/>
                  </a:cubicBezTo>
                  <a:cubicBezTo>
                    <a:pt x="6905" y="1837"/>
                    <a:pt x="6038" y="2404"/>
                    <a:pt x="5037" y="2938"/>
                  </a:cubicBezTo>
                  <a:cubicBezTo>
                    <a:pt x="4404" y="3305"/>
                    <a:pt x="3736" y="3571"/>
                    <a:pt x="3069" y="3872"/>
                  </a:cubicBezTo>
                  <a:cubicBezTo>
                    <a:pt x="2402" y="4172"/>
                    <a:pt x="1468" y="4372"/>
                    <a:pt x="901" y="4739"/>
                  </a:cubicBezTo>
                  <a:cubicBezTo>
                    <a:pt x="134" y="5273"/>
                    <a:pt x="0" y="6607"/>
                    <a:pt x="901" y="7141"/>
                  </a:cubicBezTo>
                  <a:cubicBezTo>
                    <a:pt x="1439" y="7454"/>
                    <a:pt x="2534" y="7783"/>
                    <a:pt x="3842" y="7783"/>
                  </a:cubicBezTo>
                  <a:cubicBezTo>
                    <a:pt x="4481" y="7783"/>
                    <a:pt x="5171" y="7705"/>
                    <a:pt x="5871" y="7508"/>
                  </a:cubicBezTo>
                  <a:cubicBezTo>
                    <a:pt x="7039" y="7174"/>
                    <a:pt x="8340" y="5906"/>
                    <a:pt x="9874" y="5806"/>
                  </a:cubicBezTo>
                  <a:cubicBezTo>
                    <a:pt x="10875" y="5706"/>
                    <a:pt x="12710" y="5439"/>
                    <a:pt x="13343" y="4706"/>
                  </a:cubicBezTo>
                  <a:cubicBezTo>
                    <a:pt x="13577" y="4372"/>
                    <a:pt x="13243" y="3338"/>
                    <a:pt x="13010" y="2437"/>
                  </a:cubicBezTo>
                  <a:cubicBezTo>
                    <a:pt x="12716" y="1458"/>
                    <a:pt x="12486" y="0"/>
                    <a:pt x="12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200472" y="3997357"/>
              <a:ext cx="50354" cy="25043"/>
            </a:xfrm>
            <a:custGeom>
              <a:avLst/>
              <a:gdLst/>
              <a:ahLst/>
              <a:cxnLst/>
              <a:rect l="l" t="t" r="r" b="b"/>
              <a:pathLst>
                <a:path w="2636" h="1311" extrusionOk="0">
                  <a:moveTo>
                    <a:pt x="855" y="0"/>
                  </a:moveTo>
                  <a:cubicBezTo>
                    <a:pt x="812" y="0"/>
                    <a:pt x="772" y="3"/>
                    <a:pt x="734" y="9"/>
                  </a:cubicBezTo>
                  <a:cubicBezTo>
                    <a:pt x="434" y="42"/>
                    <a:pt x="134" y="242"/>
                    <a:pt x="0" y="509"/>
                  </a:cubicBezTo>
                  <a:cubicBezTo>
                    <a:pt x="42" y="507"/>
                    <a:pt x="83" y="506"/>
                    <a:pt x="124" y="506"/>
                  </a:cubicBezTo>
                  <a:cubicBezTo>
                    <a:pt x="812" y="506"/>
                    <a:pt x="1465" y="769"/>
                    <a:pt x="1968" y="1209"/>
                  </a:cubicBezTo>
                  <a:cubicBezTo>
                    <a:pt x="2055" y="1274"/>
                    <a:pt x="2155" y="1311"/>
                    <a:pt x="2251" y="1311"/>
                  </a:cubicBezTo>
                  <a:cubicBezTo>
                    <a:pt x="2303" y="1311"/>
                    <a:pt x="2355" y="1300"/>
                    <a:pt x="2402" y="1276"/>
                  </a:cubicBezTo>
                  <a:cubicBezTo>
                    <a:pt x="2636" y="1143"/>
                    <a:pt x="2636" y="809"/>
                    <a:pt x="2435" y="676"/>
                  </a:cubicBezTo>
                  <a:cubicBezTo>
                    <a:pt x="2009" y="310"/>
                    <a:pt x="1304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174340" y="4013441"/>
              <a:ext cx="56104" cy="25387"/>
            </a:xfrm>
            <a:custGeom>
              <a:avLst/>
              <a:gdLst/>
              <a:ahLst/>
              <a:cxnLst/>
              <a:rect l="l" t="t" r="r" b="b"/>
              <a:pathLst>
                <a:path w="2937" h="1329" extrusionOk="0">
                  <a:moveTo>
                    <a:pt x="868" y="1"/>
                  </a:moveTo>
                  <a:cubicBezTo>
                    <a:pt x="501" y="1"/>
                    <a:pt x="201" y="167"/>
                    <a:pt x="1" y="434"/>
                  </a:cubicBezTo>
                  <a:cubicBezTo>
                    <a:pt x="107" y="421"/>
                    <a:pt x="213" y="415"/>
                    <a:pt x="318" y="415"/>
                  </a:cubicBezTo>
                  <a:cubicBezTo>
                    <a:pt x="1043" y="415"/>
                    <a:pt x="1745" y="711"/>
                    <a:pt x="2269" y="1235"/>
                  </a:cubicBezTo>
                  <a:cubicBezTo>
                    <a:pt x="2327" y="1293"/>
                    <a:pt x="2408" y="1329"/>
                    <a:pt x="2491" y="1329"/>
                  </a:cubicBezTo>
                  <a:cubicBezTo>
                    <a:pt x="2552" y="1329"/>
                    <a:pt x="2613" y="1310"/>
                    <a:pt x="2669" y="1268"/>
                  </a:cubicBezTo>
                  <a:cubicBezTo>
                    <a:pt x="2903" y="1135"/>
                    <a:pt x="2936" y="834"/>
                    <a:pt x="2736" y="701"/>
                  </a:cubicBezTo>
                  <a:cubicBezTo>
                    <a:pt x="2202" y="267"/>
                    <a:pt x="1535" y="34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7145667" y="4027462"/>
              <a:ext cx="54824" cy="25540"/>
            </a:xfrm>
            <a:custGeom>
              <a:avLst/>
              <a:gdLst/>
              <a:ahLst/>
              <a:cxnLst/>
              <a:rect l="l" t="t" r="r" b="b"/>
              <a:pathLst>
                <a:path w="2870" h="1337" extrusionOk="0">
                  <a:moveTo>
                    <a:pt x="901" y="0"/>
                  </a:moveTo>
                  <a:cubicBezTo>
                    <a:pt x="534" y="0"/>
                    <a:pt x="234" y="134"/>
                    <a:pt x="1" y="401"/>
                  </a:cubicBezTo>
                  <a:cubicBezTo>
                    <a:pt x="99" y="389"/>
                    <a:pt x="198" y="383"/>
                    <a:pt x="296" y="383"/>
                  </a:cubicBezTo>
                  <a:cubicBezTo>
                    <a:pt x="1028" y="383"/>
                    <a:pt x="1736" y="705"/>
                    <a:pt x="2236" y="1235"/>
                  </a:cubicBezTo>
                  <a:cubicBezTo>
                    <a:pt x="2300" y="1299"/>
                    <a:pt x="2393" y="1336"/>
                    <a:pt x="2486" y="1336"/>
                  </a:cubicBezTo>
                  <a:cubicBezTo>
                    <a:pt x="2537" y="1336"/>
                    <a:pt x="2589" y="1325"/>
                    <a:pt x="2636" y="1301"/>
                  </a:cubicBezTo>
                  <a:cubicBezTo>
                    <a:pt x="2836" y="1168"/>
                    <a:pt x="2869" y="868"/>
                    <a:pt x="2703" y="701"/>
                  </a:cubicBezTo>
                  <a:cubicBezTo>
                    <a:pt x="2169" y="267"/>
                    <a:pt x="1535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235525" y="2999652"/>
              <a:ext cx="354924" cy="1003645"/>
            </a:xfrm>
            <a:custGeom>
              <a:avLst/>
              <a:gdLst/>
              <a:ahLst/>
              <a:cxnLst/>
              <a:rect l="l" t="t" r="r" b="b"/>
              <a:pathLst>
                <a:path w="18580" h="52540" extrusionOk="0">
                  <a:moveTo>
                    <a:pt x="600" y="0"/>
                  </a:moveTo>
                  <a:cubicBezTo>
                    <a:pt x="600" y="0"/>
                    <a:pt x="0" y="25885"/>
                    <a:pt x="33" y="28254"/>
                  </a:cubicBezTo>
                  <a:cubicBezTo>
                    <a:pt x="67" y="30389"/>
                    <a:pt x="267" y="48502"/>
                    <a:pt x="267" y="48502"/>
                  </a:cubicBezTo>
                  <a:cubicBezTo>
                    <a:pt x="1067" y="48781"/>
                    <a:pt x="1899" y="48915"/>
                    <a:pt x="2732" y="48915"/>
                  </a:cubicBezTo>
                  <a:cubicBezTo>
                    <a:pt x="3393" y="48915"/>
                    <a:pt x="4055" y="48831"/>
                    <a:pt x="4703" y="48668"/>
                  </a:cubicBezTo>
                  <a:cubicBezTo>
                    <a:pt x="4703" y="48668"/>
                    <a:pt x="6905" y="36827"/>
                    <a:pt x="7072" y="34558"/>
                  </a:cubicBezTo>
                  <a:cubicBezTo>
                    <a:pt x="7272" y="31589"/>
                    <a:pt x="7272" y="28254"/>
                    <a:pt x="7272" y="28254"/>
                  </a:cubicBezTo>
                  <a:lnTo>
                    <a:pt x="8706" y="15411"/>
                  </a:lnTo>
                  <a:cubicBezTo>
                    <a:pt x="8706" y="15411"/>
                    <a:pt x="9774" y="25552"/>
                    <a:pt x="10307" y="29855"/>
                  </a:cubicBezTo>
                  <a:cubicBezTo>
                    <a:pt x="10941" y="34825"/>
                    <a:pt x="13977" y="52171"/>
                    <a:pt x="13977" y="52171"/>
                  </a:cubicBezTo>
                  <a:cubicBezTo>
                    <a:pt x="14619" y="52443"/>
                    <a:pt x="15278" y="52540"/>
                    <a:pt x="15890" y="52540"/>
                  </a:cubicBezTo>
                  <a:cubicBezTo>
                    <a:pt x="17375" y="52540"/>
                    <a:pt x="18580" y="51971"/>
                    <a:pt x="18580" y="51971"/>
                  </a:cubicBezTo>
                  <a:cubicBezTo>
                    <a:pt x="18580" y="51971"/>
                    <a:pt x="18346" y="39629"/>
                    <a:pt x="18246" y="34625"/>
                  </a:cubicBezTo>
                  <a:cubicBezTo>
                    <a:pt x="18146" y="31156"/>
                    <a:pt x="18080" y="29455"/>
                    <a:pt x="18013" y="28521"/>
                  </a:cubicBezTo>
                  <a:cubicBezTo>
                    <a:pt x="18013" y="28521"/>
                    <a:pt x="17980" y="11842"/>
                    <a:pt x="17713" y="4136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7296691" y="3166589"/>
              <a:ext cx="105790" cy="372785"/>
            </a:xfrm>
            <a:custGeom>
              <a:avLst/>
              <a:gdLst/>
              <a:ahLst/>
              <a:cxnLst/>
              <a:rect l="l" t="t" r="r" b="b"/>
              <a:pathLst>
                <a:path w="5538" h="19515" extrusionOk="0">
                  <a:moveTo>
                    <a:pt x="0" y="1"/>
                  </a:moveTo>
                  <a:cubicBezTo>
                    <a:pt x="1" y="1"/>
                    <a:pt x="1068" y="1435"/>
                    <a:pt x="4170" y="2936"/>
                  </a:cubicBezTo>
                  <a:lnTo>
                    <a:pt x="4870" y="6906"/>
                  </a:lnTo>
                  <a:lnTo>
                    <a:pt x="4103" y="19515"/>
                  </a:lnTo>
                  <a:lnTo>
                    <a:pt x="5538" y="6639"/>
                  </a:lnTo>
                  <a:lnTo>
                    <a:pt x="4971" y="2302"/>
                  </a:lnTo>
                  <a:cubicBezTo>
                    <a:pt x="3203" y="1835"/>
                    <a:pt x="1501" y="10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801058" y="2623581"/>
              <a:ext cx="531966" cy="337751"/>
            </a:xfrm>
            <a:custGeom>
              <a:avLst/>
              <a:gdLst/>
              <a:ahLst/>
              <a:cxnLst/>
              <a:rect l="l" t="t" r="r" b="b"/>
              <a:pathLst>
                <a:path w="27848" h="17681" extrusionOk="0">
                  <a:moveTo>
                    <a:pt x="27501" y="0"/>
                  </a:moveTo>
                  <a:cubicBezTo>
                    <a:pt x="25716" y="0"/>
                    <a:pt x="24430" y="514"/>
                    <a:pt x="23144" y="2208"/>
                  </a:cubicBezTo>
                  <a:cubicBezTo>
                    <a:pt x="22044" y="3676"/>
                    <a:pt x="16239" y="11615"/>
                    <a:pt x="16239" y="11615"/>
                  </a:cubicBezTo>
                  <a:lnTo>
                    <a:pt x="10902" y="7478"/>
                  </a:lnTo>
                  <a:cubicBezTo>
                    <a:pt x="9635" y="6511"/>
                    <a:pt x="9268" y="5210"/>
                    <a:pt x="8467" y="4343"/>
                  </a:cubicBezTo>
                  <a:cubicBezTo>
                    <a:pt x="7700" y="3442"/>
                    <a:pt x="6833" y="3242"/>
                    <a:pt x="5965" y="2475"/>
                  </a:cubicBezTo>
                  <a:cubicBezTo>
                    <a:pt x="5338" y="1964"/>
                    <a:pt x="4986" y="1534"/>
                    <a:pt x="4729" y="1534"/>
                  </a:cubicBezTo>
                  <a:cubicBezTo>
                    <a:pt x="4616" y="1534"/>
                    <a:pt x="4522" y="1615"/>
                    <a:pt x="4431" y="1808"/>
                  </a:cubicBezTo>
                  <a:cubicBezTo>
                    <a:pt x="4131" y="2442"/>
                    <a:pt x="5098" y="3542"/>
                    <a:pt x="5265" y="3809"/>
                  </a:cubicBezTo>
                  <a:cubicBezTo>
                    <a:pt x="5423" y="4063"/>
                    <a:pt x="6335" y="4648"/>
                    <a:pt x="5308" y="4648"/>
                  </a:cubicBezTo>
                  <a:cubicBezTo>
                    <a:pt x="5255" y="4648"/>
                    <a:pt x="5196" y="4646"/>
                    <a:pt x="5131" y="4643"/>
                  </a:cubicBezTo>
                  <a:cubicBezTo>
                    <a:pt x="3797" y="4576"/>
                    <a:pt x="1229" y="3075"/>
                    <a:pt x="628" y="2775"/>
                  </a:cubicBezTo>
                  <a:cubicBezTo>
                    <a:pt x="538" y="2737"/>
                    <a:pt x="461" y="2720"/>
                    <a:pt x="396" y="2720"/>
                  </a:cubicBezTo>
                  <a:cubicBezTo>
                    <a:pt x="1" y="2720"/>
                    <a:pt x="37" y="3346"/>
                    <a:pt x="295" y="3776"/>
                  </a:cubicBezTo>
                  <a:cubicBezTo>
                    <a:pt x="562" y="4276"/>
                    <a:pt x="428" y="5677"/>
                    <a:pt x="762" y="6578"/>
                  </a:cubicBezTo>
                  <a:cubicBezTo>
                    <a:pt x="1095" y="7445"/>
                    <a:pt x="1696" y="8012"/>
                    <a:pt x="2930" y="8613"/>
                  </a:cubicBezTo>
                  <a:cubicBezTo>
                    <a:pt x="4064" y="9180"/>
                    <a:pt x="6833" y="9547"/>
                    <a:pt x="7733" y="10114"/>
                  </a:cubicBezTo>
                  <a:cubicBezTo>
                    <a:pt x="9701" y="12115"/>
                    <a:pt x="13437" y="15918"/>
                    <a:pt x="14371" y="16618"/>
                  </a:cubicBezTo>
                  <a:cubicBezTo>
                    <a:pt x="15107" y="17166"/>
                    <a:pt x="15833" y="17681"/>
                    <a:pt x="16680" y="17681"/>
                  </a:cubicBezTo>
                  <a:cubicBezTo>
                    <a:pt x="17331" y="17681"/>
                    <a:pt x="18053" y="17377"/>
                    <a:pt x="18908" y="16552"/>
                  </a:cubicBezTo>
                  <a:cubicBezTo>
                    <a:pt x="20909" y="14650"/>
                    <a:pt x="26647" y="7145"/>
                    <a:pt x="26647" y="7145"/>
                  </a:cubicBezTo>
                  <a:lnTo>
                    <a:pt x="27848" y="6"/>
                  </a:lnTo>
                  <a:cubicBezTo>
                    <a:pt x="27730" y="2"/>
                    <a:pt x="27614" y="0"/>
                    <a:pt x="2750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7111263" y="2837166"/>
              <a:ext cx="29972" cy="52264"/>
            </a:xfrm>
            <a:custGeom>
              <a:avLst/>
              <a:gdLst/>
              <a:ahLst/>
              <a:cxnLst/>
              <a:rect l="l" t="t" r="r" b="b"/>
              <a:pathLst>
                <a:path w="1569" h="2736" extrusionOk="0">
                  <a:moveTo>
                    <a:pt x="301" y="0"/>
                  </a:moveTo>
                  <a:lnTo>
                    <a:pt x="0" y="434"/>
                  </a:lnTo>
                  <a:cubicBezTo>
                    <a:pt x="734" y="1001"/>
                    <a:pt x="1501" y="2202"/>
                    <a:pt x="1568" y="2735"/>
                  </a:cubicBezTo>
                  <a:cubicBezTo>
                    <a:pt x="1535" y="1701"/>
                    <a:pt x="1101" y="701"/>
                    <a:pt x="30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7139306" y="2620506"/>
              <a:ext cx="202639" cy="249173"/>
            </a:xfrm>
            <a:custGeom>
              <a:avLst/>
              <a:gdLst/>
              <a:ahLst/>
              <a:cxnLst/>
              <a:rect l="l" t="t" r="r" b="b"/>
              <a:pathLst>
                <a:path w="10608" h="13044" extrusionOk="0">
                  <a:moveTo>
                    <a:pt x="10567" y="0"/>
                  </a:moveTo>
                  <a:cubicBezTo>
                    <a:pt x="10220" y="0"/>
                    <a:pt x="7753" y="29"/>
                    <a:pt x="6638" y="835"/>
                  </a:cubicBezTo>
                  <a:cubicBezTo>
                    <a:pt x="5437" y="1669"/>
                    <a:pt x="4537" y="2903"/>
                    <a:pt x="2569" y="5771"/>
                  </a:cubicBezTo>
                  <a:cubicBezTo>
                    <a:pt x="834" y="8273"/>
                    <a:pt x="0" y="9474"/>
                    <a:pt x="0" y="9474"/>
                  </a:cubicBezTo>
                  <a:cubicBezTo>
                    <a:pt x="1134" y="11142"/>
                    <a:pt x="2769" y="12376"/>
                    <a:pt x="4670" y="13043"/>
                  </a:cubicBezTo>
                  <a:lnTo>
                    <a:pt x="9807" y="6672"/>
                  </a:lnTo>
                  <a:lnTo>
                    <a:pt x="10608" y="1"/>
                  </a:lnTo>
                  <a:cubicBezTo>
                    <a:pt x="10608" y="1"/>
                    <a:pt x="10594" y="0"/>
                    <a:pt x="10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243797" y="2617755"/>
              <a:ext cx="360674" cy="511068"/>
            </a:xfrm>
            <a:custGeom>
              <a:avLst/>
              <a:gdLst/>
              <a:ahLst/>
              <a:cxnLst/>
              <a:rect l="l" t="t" r="r" b="b"/>
              <a:pathLst>
                <a:path w="18881" h="26754" extrusionOk="0">
                  <a:moveTo>
                    <a:pt x="9309" y="0"/>
                  </a:moveTo>
                  <a:cubicBezTo>
                    <a:pt x="7940" y="0"/>
                    <a:pt x="5627" y="45"/>
                    <a:pt x="4070" y="311"/>
                  </a:cubicBezTo>
                  <a:cubicBezTo>
                    <a:pt x="1735" y="712"/>
                    <a:pt x="1168" y="2380"/>
                    <a:pt x="534" y="6916"/>
                  </a:cubicBezTo>
                  <a:cubicBezTo>
                    <a:pt x="167" y="9451"/>
                    <a:pt x="1" y="24429"/>
                    <a:pt x="1" y="24429"/>
                  </a:cubicBezTo>
                  <a:cubicBezTo>
                    <a:pt x="2501" y="26091"/>
                    <a:pt x="6149" y="26753"/>
                    <a:pt x="9491" y="26753"/>
                  </a:cubicBezTo>
                  <a:cubicBezTo>
                    <a:pt x="13059" y="26753"/>
                    <a:pt x="16277" y="25998"/>
                    <a:pt x="17380" y="24896"/>
                  </a:cubicBezTo>
                  <a:lnTo>
                    <a:pt x="16979" y="16556"/>
                  </a:lnTo>
                  <a:cubicBezTo>
                    <a:pt x="16979" y="16556"/>
                    <a:pt x="18147" y="8684"/>
                    <a:pt x="18747" y="3881"/>
                  </a:cubicBezTo>
                  <a:cubicBezTo>
                    <a:pt x="18881" y="2580"/>
                    <a:pt x="16813" y="778"/>
                    <a:pt x="15745" y="345"/>
                  </a:cubicBezTo>
                  <a:cubicBezTo>
                    <a:pt x="14211" y="178"/>
                    <a:pt x="12009" y="178"/>
                    <a:pt x="10441" y="11"/>
                  </a:cubicBezTo>
                  <a:cubicBezTo>
                    <a:pt x="10441" y="11"/>
                    <a:pt x="9993" y="0"/>
                    <a:pt x="9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7522903" y="2626122"/>
              <a:ext cx="531489" cy="337522"/>
            </a:xfrm>
            <a:custGeom>
              <a:avLst/>
              <a:gdLst/>
              <a:ahLst/>
              <a:cxnLst/>
              <a:rect l="l" t="t" r="r" b="b"/>
              <a:pathLst>
                <a:path w="27823" h="17669" extrusionOk="0">
                  <a:moveTo>
                    <a:pt x="342" y="1"/>
                  </a:moveTo>
                  <a:cubicBezTo>
                    <a:pt x="230" y="1"/>
                    <a:pt x="116" y="3"/>
                    <a:pt x="0" y="7"/>
                  </a:cubicBezTo>
                  <a:lnTo>
                    <a:pt x="2402" y="8713"/>
                  </a:lnTo>
                  <a:cubicBezTo>
                    <a:pt x="2402" y="8713"/>
                    <a:pt x="6938" y="14651"/>
                    <a:pt x="8906" y="16552"/>
                  </a:cubicBezTo>
                  <a:cubicBezTo>
                    <a:pt x="9766" y="17368"/>
                    <a:pt x="10483" y="17668"/>
                    <a:pt x="11125" y="17668"/>
                  </a:cubicBezTo>
                  <a:cubicBezTo>
                    <a:pt x="11980" y="17668"/>
                    <a:pt x="12700" y="17138"/>
                    <a:pt x="13443" y="16585"/>
                  </a:cubicBezTo>
                  <a:cubicBezTo>
                    <a:pt x="14377" y="15885"/>
                    <a:pt x="18113" y="12116"/>
                    <a:pt x="20081" y="10081"/>
                  </a:cubicBezTo>
                  <a:cubicBezTo>
                    <a:pt x="20982" y="9514"/>
                    <a:pt x="23750" y="9180"/>
                    <a:pt x="24885" y="8613"/>
                  </a:cubicBezTo>
                  <a:cubicBezTo>
                    <a:pt x="26119" y="7979"/>
                    <a:pt x="26719" y="7446"/>
                    <a:pt x="27053" y="6545"/>
                  </a:cubicBezTo>
                  <a:cubicBezTo>
                    <a:pt x="27386" y="5644"/>
                    <a:pt x="27253" y="4243"/>
                    <a:pt x="27553" y="3743"/>
                  </a:cubicBezTo>
                  <a:cubicBezTo>
                    <a:pt x="27809" y="3316"/>
                    <a:pt x="27823" y="2719"/>
                    <a:pt x="27448" y="2719"/>
                  </a:cubicBezTo>
                  <a:cubicBezTo>
                    <a:pt x="27383" y="2719"/>
                    <a:pt x="27308" y="2736"/>
                    <a:pt x="27220" y="2776"/>
                  </a:cubicBezTo>
                  <a:cubicBezTo>
                    <a:pt x="26586" y="3042"/>
                    <a:pt x="24051" y="4577"/>
                    <a:pt x="22716" y="4644"/>
                  </a:cubicBezTo>
                  <a:cubicBezTo>
                    <a:pt x="22650" y="4647"/>
                    <a:pt x="22590" y="4648"/>
                    <a:pt x="22535" y="4648"/>
                  </a:cubicBezTo>
                  <a:cubicBezTo>
                    <a:pt x="21479" y="4648"/>
                    <a:pt x="22391" y="4063"/>
                    <a:pt x="22550" y="3810"/>
                  </a:cubicBezTo>
                  <a:cubicBezTo>
                    <a:pt x="22716" y="3543"/>
                    <a:pt x="23684" y="2442"/>
                    <a:pt x="23384" y="1808"/>
                  </a:cubicBezTo>
                  <a:cubicBezTo>
                    <a:pt x="23292" y="1616"/>
                    <a:pt x="23198" y="1534"/>
                    <a:pt x="23087" y="1534"/>
                  </a:cubicBezTo>
                  <a:cubicBezTo>
                    <a:pt x="22832" y="1534"/>
                    <a:pt x="22486" y="1964"/>
                    <a:pt x="21882" y="2475"/>
                  </a:cubicBezTo>
                  <a:cubicBezTo>
                    <a:pt x="20982" y="3209"/>
                    <a:pt x="20148" y="3443"/>
                    <a:pt x="19347" y="4310"/>
                  </a:cubicBezTo>
                  <a:cubicBezTo>
                    <a:pt x="18580" y="5211"/>
                    <a:pt x="18213" y="6478"/>
                    <a:pt x="16946" y="7479"/>
                  </a:cubicBezTo>
                  <a:lnTo>
                    <a:pt x="11608" y="11615"/>
                  </a:lnTo>
                  <a:cubicBezTo>
                    <a:pt x="11608" y="11615"/>
                    <a:pt x="5804" y="3676"/>
                    <a:pt x="4670" y="2175"/>
                  </a:cubicBezTo>
                  <a:cubicBezTo>
                    <a:pt x="3384" y="513"/>
                    <a:pt x="2099" y="1"/>
                    <a:pt x="34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7714692" y="2839707"/>
              <a:ext cx="29972" cy="52264"/>
            </a:xfrm>
            <a:custGeom>
              <a:avLst/>
              <a:gdLst/>
              <a:ahLst/>
              <a:cxnLst/>
              <a:rect l="l" t="t" r="r" b="b"/>
              <a:pathLst>
                <a:path w="1569" h="2736" extrusionOk="0">
                  <a:moveTo>
                    <a:pt x="1235" y="1"/>
                  </a:moveTo>
                  <a:cubicBezTo>
                    <a:pt x="468" y="701"/>
                    <a:pt x="1" y="1702"/>
                    <a:pt x="1" y="2736"/>
                  </a:cubicBezTo>
                  <a:cubicBezTo>
                    <a:pt x="67" y="2202"/>
                    <a:pt x="835" y="968"/>
                    <a:pt x="1568" y="434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7490391" y="2622225"/>
              <a:ext cx="225601" cy="249364"/>
            </a:xfrm>
            <a:custGeom>
              <a:avLst/>
              <a:gdLst/>
              <a:ahLst/>
              <a:cxnLst/>
              <a:rect l="l" t="t" r="r" b="b"/>
              <a:pathLst>
                <a:path w="11810" h="13054" extrusionOk="0">
                  <a:moveTo>
                    <a:pt x="1813" y="0"/>
                  </a:moveTo>
                  <a:cubicBezTo>
                    <a:pt x="1558" y="0"/>
                    <a:pt x="1402" y="11"/>
                    <a:pt x="1402" y="11"/>
                  </a:cubicBezTo>
                  <a:cubicBezTo>
                    <a:pt x="1" y="2913"/>
                    <a:pt x="1802" y="6449"/>
                    <a:pt x="3637" y="8750"/>
                  </a:cubicBezTo>
                  <a:lnTo>
                    <a:pt x="7139" y="13053"/>
                  </a:lnTo>
                  <a:cubicBezTo>
                    <a:pt x="9041" y="12420"/>
                    <a:pt x="10675" y="11152"/>
                    <a:pt x="11809" y="9484"/>
                  </a:cubicBezTo>
                  <a:cubicBezTo>
                    <a:pt x="11809" y="9484"/>
                    <a:pt x="10975" y="8283"/>
                    <a:pt x="9274" y="5782"/>
                  </a:cubicBezTo>
                  <a:cubicBezTo>
                    <a:pt x="7273" y="2913"/>
                    <a:pt x="6372" y="1745"/>
                    <a:pt x="5205" y="845"/>
                  </a:cubicBezTo>
                  <a:cubicBezTo>
                    <a:pt x="4229" y="94"/>
                    <a:pt x="2578" y="0"/>
                    <a:pt x="1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7234876" y="2310816"/>
              <a:ext cx="216470" cy="184950"/>
            </a:xfrm>
            <a:custGeom>
              <a:avLst/>
              <a:gdLst/>
              <a:ahLst/>
              <a:cxnLst/>
              <a:rect l="l" t="t" r="r" b="b"/>
              <a:pathLst>
                <a:path w="11332" h="9682" extrusionOk="0">
                  <a:moveTo>
                    <a:pt x="6499" y="1"/>
                  </a:moveTo>
                  <a:cubicBezTo>
                    <a:pt x="6479" y="1"/>
                    <a:pt x="6459" y="1"/>
                    <a:pt x="6439" y="1"/>
                  </a:cubicBezTo>
                  <a:cubicBezTo>
                    <a:pt x="2102" y="34"/>
                    <a:pt x="1" y="5271"/>
                    <a:pt x="3070" y="8274"/>
                  </a:cubicBezTo>
                  <a:cubicBezTo>
                    <a:pt x="4053" y="9247"/>
                    <a:pt x="5257" y="9682"/>
                    <a:pt x="6436" y="9682"/>
                  </a:cubicBezTo>
                  <a:cubicBezTo>
                    <a:pt x="8937" y="9682"/>
                    <a:pt x="11331" y="7728"/>
                    <a:pt x="11309" y="4804"/>
                  </a:cubicBezTo>
                  <a:cubicBezTo>
                    <a:pt x="11276" y="2156"/>
                    <a:pt x="9140" y="1"/>
                    <a:pt x="6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7480209" y="2467571"/>
              <a:ext cx="38874" cy="96888"/>
            </a:xfrm>
            <a:custGeom>
              <a:avLst/>
              <a:gdLst/>
              <a:ahLst/>
              <a:cxnLst/>
              <a:rect l="l" t="t" r="r" b="b"/>
              <a:pathLst>
                <a:path w="2035" h="5072" extrusionOk="0">
                  <a:moveTo>
                    <a:pt x="2035" y="1"/>
                  </a:moveTo>
                  <a:lnTo>
                    <a:pt x="34" y="2503"/>
                  </a:lnTo>
                  <a:lnTo>
                    <a:pt x="0" y="5071"/>
                  </a:lnTo>
                  <a:cubicBezTo>
                    <a:pt x="400" y="4938"/>
                    <a:pt x="734" y="4671"/>
                    <a:pt x="968" y="4304"/>
                  </a:cubicBezTo>
                  <a:cubicBezTo>
                    <a:pt x="1268" y="3704"/>
                    <a:pt x="20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7490391" y="2366653"/>
              <a:ext cx="49724" cy="104777"/>
            </a:xfrm>
            <a:custGeom>
              <a:avLst/>
              <a:gdLst/>
              <a:ahLst/>
              <a:cxnLst/>
              <a:rect l="l" t="t" r="r" b="b"/>
              <a:pathLst>
                <a:path w="2603" h="5485" extrusionOk="0">
                  <a:moveTo>
                    <a:pt x="672" y="1"/>
                  </a:moveTo>
                  <a:cubicBezTo>
                    <a:pt x="604" y="1"/>
                    <a:pt x="536" y="5"/>
                    <a:pt x="468" y="13"/>
                  </a:cubicBezTo>
                  <a:lnTo>
                    <a:pt x="1" y="5484"/>
                  </a:lnTo>
                  <a:lnTo>
                    <a:pt x="1502" y="5284"/>
                  </a:lnTo>
                  <a:cubicBezTo>
                    <a:pt x="2269" y="3249"/>
                    <a:pt x="2603" y="1181"/>
                    <a:pt x="1969" y="547"/>
                  </a:cubicBezTo>
                  <a:cubicBezTo>
                    <a:pt x="1620" y="198"/>
                    <a:pt x="114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7276939" y="2324665"/>
              <a:ext cx="278476" cy="340865"/>
            </a:xfrm>
            <a:custGeom>
              <a:avLst/>
              <a:gdLst/>
              <a:ahLst/>
              <a:cxnLst/>
              <a:rect l="l" t="t" r="r" b="b"/>
              <a:pathLst>
                <a:path w="14578" h="17844" extrusionOk="0">
                  <a:moveTo>
                    <a:pt x="5164" y="0"/>
                  </a:moveTo>
                  <a:cubicBezTo>
                    <a:pt x="2914" y="0"/>
                    <a:pt x="780" y="1087"/>
                    <a:pt x="467" y="3879"/>
                  </a:cubicBezTo>
                  <a:cubicBezTo>
                    <a:pt x="0" y="7949"/>
                    <a:pt x="234" y="9617"/>
                    <a:pt x="834" y="11652"/>
                  </a:cubicBezTo>
                  <a:cubicBezTo>
                    <a:pt x="1201" y="12953"/>
                    <a:pt x="1968" y="13887"/>
                    <a:pt x="3169" y="14053"/>
                  </a:cubicBezTo>
                  <a:cubicBezTo>
                    <a:pt x="3342" y="14061"/>
                    <a:pt x="3514" y="14065"/>
                    <a:pt x="3684" y="14065"/>
                  </a:cubicBezTo>
                  <a:cubicBezTo>
                    <a:pt x="4236" y="14065"/>
                    <a:pt x="4777" y="14022"/>
                    <a:pt x="5337" y="13920"/>
                  </a:cubicBezTo>
                  <a:lnTo>
                    <a:pt x="5337" y="15688"/>
                  </a:lnTo>
                  <a:cubicBezTo>
                    <a:pt x="4136" y="17115"/>
                    <a:pt x="5079" y="17843"/>
                    <a:pt x="6540" y="17843"/>
                  </a:cubicBezTo>
                  <a:cubicBezTo>
                    <a:pt x="7878" y="17843"/>
                    <a:pt x="9651" y="17232"/>
                    <a:pt x="10608" y="15988"/>
                  </a:cubicBezTo>
                  <a:lnTo>
                    <a:pt x="10675" y="9984"/>
                  </a:lnTo>
                  <a:cubicBezTo>
                    <a:pt x="10675" y="9984"/>
                    <a:pt x="10843" y="10637"/>
                    <a:pt x="11716" y="10637"/>
                  </a:cubicBezTo>
                  <a:cubicBezTo>
                    <a:pt x="11942" y="10637"/>
                    <a:pt x="12214" y="10594"/>
                    <a:pt x="12543" y="10484"/>
                  </a:cubicBezTo>
                  <a:cubicBezTo>
                    <a:pt x="13477" y="10184"/>
                    <a:pt x="14577" y="8449"/>
                    <a:pt x="13977" y="7215"/>
                  </a:cubicBezTo>
                  <a:cubicBezTo>
                    <a:pt x="13695" y="6635"/>
                    <a:pt x="13280" y="6446"/>
                    <a:pt x="12882" y="6446"/>
                  </a:cubicBezTo>
                  <a:cubicBezTo>
                    <a:pt x="12432" y="6446"/>
                    <a:pt x="12003" y="6687"/>
                    <a:pt x="11809" y="6881"/>
                  </a:cubicBezTo>
                  <a:cubicBezTo>
                    <a:pt x="11485" y="7205"/>
                    <a:pt x="11135" y="7711"/>
                    <a:pt x="10851" y="7711"/>
                  </a:cubicBezTo>
                  <a:cubicBezTo>
                    <a:pt x="10813" y="7711"/>
                    <a:pt x="10777" y="7702"/>
                    <a:pt x="10741" y="7682"/>
                  </a:cubicBezTo>
                  <a:cubicBezTo>
                    <a:pt x="10741" y="7682"/>
                    <a:pt x="11775" y="2779"/>
                    <a:pt x="8973" y="1044"/>
                  </a:cubicBezTo>
                  <a:cubicBezTo>
                    <a:pt x="7909" y="393"/>
                    <a:pt x="6516" y="0"/>
                    <a:pt x="516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7263549" y="2296890"/>
              <a:ext cx="248543" cy="184091"/>
            </a:xfrm>
            <a:custGeom>
              <a:avLst/>
              <a:gdLst/>
              <a:ahLst/>
              <a:cxnLst/>
              <a:rect l="l" t="t" r="r" b="b"/>
              <a:pathLst>
                <a:path w="13011" h="9637" extrusionOk="0">
                  <a:moveTo>
                    <a:pt x="8506" y="0"/>
                  </a:moveTo>
                  <a:cubicBezTo>
                    <a:pt x="8094" y="0"/>
                    <a:pt x="7630" y="30"/>
                    <a:pt x="7106" y="96"/>
                  </a:cubicBezTo>
                  <a:cubicBezTo>
                    <a:pt x="5678" y="285"/>
                    <a:pt x="4170" y="646"/>
                    <a:pt x="2750" y="646"/>
                  </a:cubicBezTo>
                  <a:cubicBezTo>
                    <a:pt x="1914" y="646"/>
                    <a:pt x="1109" y="521"/>
                    <a:pt x="368" y="163"/>
                  </a:cubicBezTo>
                  <a:lnTo>
                    <a:pt x="368" y="163"/>
                  </a:lnTo>
                  <a:cubicBezTo>
                    <a:pt x="1" y="1497"/>
                    <a:pt x="501" y="2898"/>
                    <a:pt x="1602" y="3766"/>
                  </a:cubicBezTo>
                  <a:cubicBezTo>
                    <a:pt x="1602" y="3766"/>
                    <a:pt x="2302" y="4199"/>
                    <a:pt x="4204" y="4433"/>
                  </a:cubicBezTo>
                  <a:cubicBezTo>
                    <a:pt x="4814" y="4467"/>
                    <a:pt x="5420" y="4486"/>
                    <a:pt x="6026" y="4486"/>
                  </a:cubicBezTo>
                  <a:cubicBezTo>
                    <a:pt x="7173" y="4486"/>
                    <a:pt x="8317" y="4419"/>
                    <a:pt x="9474" y="4266"/>
                  </a:cubicBezTo>
                  <a:cubicBezTo>
                    <a:pt x="9503" y="4262"/>
                    <a:pt x="9532" y="4260"/>
                    <a:pt x="9558" y="4260"/>
                  </a:cubicBezTo>
                  <a:cubicBezTo>
                    <a:pt x="10023" y="4260"/>
                    <a:pt x="10158" y="4812"/>
                    <a:pt x="10442" y="6167"/>
                  </a:cubicBezTo>
                  <a:cubicBezTo>
                    <a:pt x="10708" y="7468"/>
                    <a:pt x="10942" y="9603"/>
                    <a:pt x="11442" y="9636"/>
                  </a:cubicBezTo>
                  <a:cubicBezTo>
                    <a:pt x="11609" y="9636"/>
                    <a:pt x="12143" y="8669"/>
                    <a:pt x="12510" y="8335"/>
                  </a:cubicBezTo>
                  <a:cubicBezTo>
                    <a:pt x="13010" y="7868"/>
                    <a:pt x="12343" y="3665"/>
                    <a:pt x="12343" y="3665"/>
                  </a:cubicBezTo>
                  <a:cubicBezTo>
                    <a:pt x="12676" y="2898"/>
                    <a:pt x="12543" y="1998"/>
                    <a:pt x="11943" y="1397"/>
                  </a:cubicBezTo>
                  <a:cubicBezTo>
                    <a:pt x="11358" y="757"/>
                    <a:pt x="10587" y="0"/>
                    <a:pt x="8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7494230" y="2343844"/>
              <a:ext cx="38874" cy="29456"/>
            </a:xfrm>
            <a:custGeom>
              <a:avLst/>
              <a:gdLst/>
              <a:ahLst/>
              <a:cxnLst/>
              <a:rect l="l" t="t" r="r" b="b"/>
              <a:pathLst>
                <a:path w="2035" h="1542" extrusionOk="0">
                  <a:moveTo>
                    <a:pt x="1166" y="0"/>
                  </a:moveTo>
                  <a:cubicBezTo>
                    <a:pt x="998" y="0"/>
                    <a:pt x="826" y="45"/>
                    <a:pt x="667" y="140"/>
                  </a:cubicBezTo>
                  <a:cubicBezTo>
                    <a:pt x="167" y="407"/>
                    <a:pt x="0" y="1041"/>
                    <a:pt x="267" y="1541"/>
                  </a:cubicBezTo>
                  <a:lnTo>
                    <a:pt x="2035" y="574"/>
                  </a:lnTo>
                  <a:cubicBezTo>
                    <a:pt x="1875" y="209"/>
                    <a:pt x="1529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7378890" y="2545949"/>
              <a:ext cx="92418" cy="58014"/>
            </a:xfrm>
            <a:custGeom>
              <a:avLst/>
              <a:gdLst/>
              <a:ahLst/>
              <a:cxnLst/>
              <a:rect l="l" t="t" r="r" b="b"/>
              <a:pathLst>
                <a:path w="4838" h="3037" extrusionOk="0">
                  <a:moveTo>
                    <a:pt x="4837" y="1"/>
                  </a:moveTo>
                  <a:lnTo>
                    <a:pt x="4837" y="1"/>
                  </a:lnTo>
                  <a:cubicBezTo>
                    <a:pt x="4537" y="535"/>
                    <a:pt x="4103" y="1002"/>
                    <a:pt x="3570" y="1268"/>
                  </a:cubicBezTo>
                  <a:cubicBezTo>
                    <a:pt x="2636" y="1769"/>
                    <a:pt x="0" y="2336"/>
                    <a:pt x="0" y="2336"/>
                  </a:cubicBezTo>
                  <a:lnTo>
                    <a:pt x="0" y="3036"/>
                  </a:lnTo>
                  <a:cubicBezTo>
                    <a:pt x="0" y="3036"/>
                    <a:pt x="3436" y="2369"/>
                    <a:pt x="4137" y="1502"/>
                  </a:cubicBezTo>
                  <a:cubicBezTo>
                    <a:pt x="4470" y="1068"/>
                    <a:pt x="4704" y="535"/>
                    <a:pt x="4837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7374420" y="2452213"/>
              <a:ext cx="24700" cy="21146"/>
            </a:xfrm>
            <a:custGeom>
              <a:avLst/>
              <a:gdLst/>
              <a:ahLst/>
              <a:cxnLst/>
              <a:rect l="l" t="t" r="r" b="b"/>
              <a:pathLst>
                <a:path w="1293" h="1107" extrusionOk="0">
                  <a:moveTo>
                    <a:pt x="569" y="0"/>
                  </a:moveTo>
                  <a:cubicBezTo>
                    <a:pt x="277" y="0"/>
                    <a:pt x="1" y="232"/>
                    <a:pt x="1" y="571"/>
                  </a:cubicBezTo>
                  <a:cubicBezTo>
                    <a:pt x="1" y="872"/>
                    <a:pt x="234" y="1105"/>
                    <a:pt x="535" y="1105"/>
                  </a:cubicBezTo>
                  <a:cubicBezTo>
                    <a:pt x="548" y="1106"/>
                    <a:pt x="561" y="1106"/>
                    <a:pt x="574" y="1106"/>
                  </a:cubicBezTo>
                  <a:cubicBezTo>
                    <a:pt x="1049" y="1106"/>
                    <a:pt x="1293" y="528"/>
                    <a:pt x="968" y="171"/>
                  </a:cubicBezTo>
                  <a:cubicBezTo>
                    <a:pt x="850" y="53"/>
                    <a:pt x="708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7379520" y="2417886"/>
              <a:ext cx="25521" cy="17823"/>
            </a:xfrm>
            <a:custGeom>
              <a:avLst/>
              <a:gdLst/>
              <a:ahLst/>
              <a:cxnLst/>
              <a:rect l="l" t="t" r="r" b="b"/>
              <a:pathLst>
                <a:path w="1336" h="933" extrusionOk="0">
                  <a:moveTo>
                    <a:pt x="134" y="0"/>
                  </a:moveTo>
                  <a:cubicBezTo>
                    <a:pt x="1" y="334"/>
                    <a:pt x="134" y="734"/>
                    <a:pt x="468" y="867"/>
                  </a:cubicBezTo>
                  <a:cubicBezTo>
                    <a:pt x="557" y="912"/>
                    <a:pt x="651" y="933"/>
                    <a:pt x="744" y="933"/>
                  </a:cubicBezTo>
                  <a:cubicBezTo>
                    <a:pt x="997" y="933"/>
                    <a:pt x="1237" y="778"/>
                    <a:pt x="1335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7288401" y="2415326"/>
              <a:ext cx="23592" cy="20917"/>
            </a:xfrm>
            <a:custGeom>
              <a:avLst/>
              <a:gdLst/>
              <a:ahLst/>
              <a:cxnLst/>
              <a:rect l="l" t="t" r="r" b="b"/>
              <a:pathLst>
                <a:path w="1235" h="1095" extrusionOk="0">
                  <a:moveTo>
                    <a:pt x="1035" y="1"/>
                  </a:moveTo>
                  <a:lnTo>
                    <a:pt x="1" y="835"/>
                  </a:lnTo>
                  <a:cubicBezTo>
                    <a:pt x="118" y="1010"/>
                    <a:pt x="303" y="1094"/>
                    <a:pt x="496" y="1094"/>
                  </a:cubicBezTo>
                  <a:cubicBezTo>
                    <a:pt x="634" y="1094"/>
                    <a:pt x="776" y="1051"/>
                    <a:pt x="901" y="968"/>
                  </a:cubicBezTo>
                  <a:cubicBezTo>
                    <a:pt x="1168" y="734"/>
                    <a:pt x="1235" y="30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296042" y="2450379"/>
              <a:ext cx="22961" cy="19313"/>
            </a:xfrm>
            <a:custGeom>
              <a:avLst/>
              <a:gdLst/>
              <a:ahLst/>
              <a:cxnLst/>
              <a:rect l="l" t="t" r="r" b="b"/>
              <a:pathLst>
                <a:path w="1202" h="1011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cubicBezTo>
                    <a:pt x="23" y="825"/>
                    <a:pt x="271" y="1011"/>
                    <a:pt x="522" y="1011"/>
                  </a:cubicBezTo>
                  <a:cubicBezTo>
                    <a:pt x="646" y="1011"/>
                    <a:pt x="770" y="966"/>
                    <a:pt x="868" y="868"/>
                  </a:cubicBezTo>
                  <a:cubicBezTo>
                    <a:pt x="1202" y="534"/>
                    <a:pt x="9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7311973" y="2452289"/>
              <a:ext cx="36982" cy="61185"/>
            </a:xfrm>
            <a:custGeom>
              <a:avLst/>
              <a:gdLst/>
              <a:ahLst/>
              <a:cxnLst/>
              <a:rect l="l" t="t" r="r" b="b"/>
              <a:pathLst>
                <a:path w="1936" h="3203" extrusionOk="0">
                  <a:moveTo>
                    <a:pt x="1936" y="0"/>
                  </a:moveTo>
                  <a:lnTo>
                    <a:pt x="1" y="2569"/>
                  </a:lnTo>
                  <a:lnTo>
                    <a:pt x="1635" y="3203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366148" y="2526197"/>
              <a:ext cx="22961" cy="19809"/>
            </a:xfrm>
            <a:custGeom>
              <a:avLst/>
              <a:gdLst/>
              <a:ahLst/>
              <a:cxnLst/>
              <a:rect l="l" t="t" r="r" b="b"/>
              <a:pathLst>
                <a:path w="1202" h="1037" extrusionOk="0">
                  <a:moveTo>
                    <a:pt x="501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33"/>
                    <a:pt x="253" y="1037"/>
                    <a:pt x="520" y="1037"/>
                  </a:cubicBezTo>
                  <a:cubicBezTo>
                    <a:pt x="640" y="1037"/>
                    <a:pt x="764" y="995"/>
                    <a:pt x="868" y="901"/>
                  </a:cubicBezTo>
                  <a:cubicBezTo>
                    <a:pt x="1201" y="568"/>
                    <a:pt x="968" y="1"/>
                    <a:pt x="501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40"/>
          <p:cNvSpPr/>
          <p:nvPr/>
        </p:nvSpPr>
        <p:spPr>
          <a:xfrm>
            <a:off x="7266425" y="944453"/>
            <a:ext cx="251714" cy="355975"/>
          </a:xfrm>
          <a:custGeom>
            <a:avLst/>
            <a:gdLst/>
            <a:ahLst/>
            <a:cxnLst/>
            <a:rect l="l" t="t" r="r" b="b"/>
            <a:pathLst>
              <a:path w="13177" h="18635" extrusionOk="0">
                <a:moveTo>
                  <a:pt x="6324" y="0"/>
                </a:moveTo>
                <a:cubicBezTo>
                  <a:pt x="5926" y="0"/>
                  <a:pt x="5528" y="35"/>
                  <a:pt x="5137" y="110"/>
                </a:cubicBezTo>
                <a:cubicBezTo>
                  <a:pt x="4303" y="244"/>
                  <a:pt x="3503" y="510"/>
                  <a:pt x="2769" y="877"/>
                </a:cubicBezTo>
                <a:cubicBezTo>
                  <a:pt x="2102" y="1244"/>
                  <a:pt x="1501" y="1711"/>
                  <a:pt x="1001" y="2278"/>
                </a:cubicBezTo>
                <a:cubicBezTo>
                  <a:pt x="534" y="2745"/>
                  <a:pt x="200" y="3346"/>
                  <a:pt x="34" y="3980"/>
                </a:cubicBezTo>
                <a:cubicBezTo>
                  <a:pt x="0" y="4146"/>
                  <a:pt x="0" y="4280"/>
                  <a:pt x="100" y="4413"/>
                </a:cubicBezTo>
                <a:cubicBezTo>
                  <a:pt x="200" y="4547"/>
                  <a:pt x="334" y="4647"/>
                  <a:pt x="467" y="4680"/>
                </a:cubicBezTo>
                <a:lnTo>
                  <a:pt x="2569" y="5147"/>
                </a:lnTo>
                <a:cubicBezTo>
                  <a:pt x="2630" y="5159"/>
                  <a:pt x="2691" y="5167"/>
                  <a:pt x="2752" y="5167"/>
                </a:cubicBezTo>
                <a:cubicBezTo>
                  <a:pt x="2858" y="5167"/>
                  <a:pt x="2963" y="5144"/>
                  <a:pt x="3069" y="5080"/>
                </a:cubicBezTo>
                <a:cubicBezTo>
                  <a:pt x="3203" y="4980"/>
                  <a:pt x="3336" y="4880"/>
                  <a:pt x="3436" y="4747"/>
                </a:cubicBezTo>
                <a:cubicBezTo>
                  <a:pt x="4243" y="3670"/>
                  <a:pt x="5203" y="3158"/>
                  <a:pt x="6297" y="3158"/>
                </a:cubicBezTo>
                <a:cubicBezTo>
                  <a:pt x="6559" y="3158"/>
                  <a:pt x="6828" y="3188"/>
                  <a:pt x="7105" y="3246"/>
                </a:cubicBezTo>
                <a:cubicBezTo>
                  <a:pt x="7906" y="3379"/>
                  <a:pt x="8640" y="3779"/>
                  <a:pt x="9174" y="4380"/>
                </a:cubicBezTo>
                <a:cubicBezTo>
                  <a:pt x="9607" y="4847"/>
                  <a:pt x="9774" y="5514"/>
                  <a:pt x="9641" y="6148"/>
                </a:cubicBezTo>
                <a:cubicBezTo>
                  <a:pt x="9540" y="6515"/>
                  <a:pt x="9374" y="6848"/>
                  <a:pt x="9073" y="7082"/>
                </a:cubicBezTo>
                <a:cubicBezTo>
                  <a:pt x="8740" y="7349"/>
                  <a:pt x="8406" y="7582"/>
                  <a:pt x="8039" y="7782"/>
                </a:cubicBezTo>
                <a:cubicBezTo>
                  <a:pt x="7606" y="8016"/>
                  <a:pt x="7172" y="8249"/>
                  <a:pt x="6705" y="8483"/>
                </a:cubicBezTo>
                <a:cubicBezTo>
                  <a:pt x="6238" y="8716"/>
                  <a:pt x="5771" y="8983"/>
                  <a:pt x="5337" y="9317"/>
                </a:cubicBezTo>
                <a:cubicBezTo>
                  <a:pt x="4870" y="9650"/>
                  <a:pt x="4470" y="10017"/>
                  <a:pt x="4137" y="10484"/>
                </a:cubicBezTo>
                <a:cubicBezTo>
                  <a:pt x="3736" y="10951"/>
                  <a:pt x="3469" y="11518"/>
                  <a:pt x="3303" y="12152"/>
                </a:cubicBezTo>
                <a:cubicBezTo>
                  <a:pt x="3236" y="12319"/>
                  <a:pt x="3269" y="12519"/>
                  <a:pt x="3369" y="12652"/>
                </a:cubicBezTo>
                <a:cubicBezTo>
                  <a:pt x="3503" y="12819"/>
                  <a:pt x="3636" y="12953"/>
                  <a:pt x="3836" y="12986"/>
                </a:cubicBezTo>
                <a:lnTo>
                  <a:pt x="5804" y="13386"/>
                </a:lnTo>
                <a:cubicBezTo>
                  <a:pt x="5860" y="13409"/>
                  <a:pt x="5919" y="13420"/>
                  <a:pt x="5979" y="13420"/>
                </a:cubicBezTo>
                <a:cubicBezTo>
                  <a:pt x="6097" y="13420"/>
                  <a:pt x="6216" y="13375"/>
                  <a:pt x="6305" y="13286"/>
                </a:cubicBezTo>
                <a:cubicBezTo>
                  <a:pt x="6438" y="13186"/>
                  <a:pt x="6572" y="13053"/>
                  <a:pt x="6638" y="12886"/>
                </a:cubicBezTo>
                <a:cubicBezTo>
                  <a:pt x="6772" y="12486"/>
                  <a:pt x="7039" y="12185"/>
                  <a:pt x="7339" y="11919"/>
                </a:cubicBezTo>
                <a:cubicBezTo>
                  <a:pt x="7706" y="11652"/>
                  <a:pt x="8073" y="11418"/>
                  <a:pt x="8473" y="11185"/>
                </a:cubicBezTo>
                <a:lnTo>
                  <a:pt x="9807" y="10484"/>
                </a:lnTo>
                <a:cubicBezTo>
                  <a:pt x="10274" y="10251"/>
                  <a:pt x="10741" y="9951"/>
                  <a:pt x="11142" y="9650"/>
                </a:cubicBezTo>
                <a:cubicBezTo>
                  <a:pt x="11575" y="9283"/>
                  <a:pt x="11942" y="8883"/>
                  <a:pt x="12276" y="8449"/>
                </a:cubicBezTo>
                <a:cubicBezTo>
                  <a:pt x="12609" y="7949"/>
                  <a:pt x="12876" y="7349"/>
                  <a:pt x="12976" y="6748"/>
                </a:cubicBezTo>
                <a:cubicBezTo>
                  <a:pt x="13176" y="5981"/>
                  <a:pt x="13143" y="5147"/>
                  <a:pt x="12943" y="4413"/>
                </a:cubicBezTo>
                <a:cubicBezTo>
                  <a:pt x="12709" y="3679"/>
                  <a:pt x="12376" y="3012"/>
                  <a:pt x="11875" y="2445"/>
                </a:cubicBezTo>
                <a:cubicBezTo>
                  <a:pt x="11342" y="1878"/>
                  <a:pt x="10741" y="1378"/>
                  <a:pt x="10041" y="1011"/>
                </a:cubicBezTo>
                <a:cubicBezTo>
                  <a:pt x="9340" y="611"/>
                  <a:pt x="8573" y="344"/>
                  <a:pt x="7773" y="144"/>
                </a:cubicBezTo>
                <a:cubicBezTo>
                  <a:pt x="7296" y="52"/>
                  <a:pt x="6809" y="0"/>
                  <a:pt x="6324" y="0"/>
                </a:cubicBezTo>
                <a:close/>
                <a:moveTo>
                  <a:pt x="3243" y="14476"/>
                </a:moveTo>
                <a:cubicBezTo>
                  <a:pt x="2922" y="14476"/>
                  <a:pt x="2624" y="14696"/>
                  <a:pt x="2535" y="15021"/>
                </a:cubicBezTo>
                <a:lnTo>
                  <a:pt x="2035" y="17289"/>
                </a:lnTo>
                <a:cubicBezTo>
                  <a:pt x="2002" y="17456"/>
                  <a:pt x="2035" y="17656"/>
                  <a:pt x="2135" y="17823"/>
                </a:cubicBezTo>
                <a:cubicBezTo>
                  <a:pt x="2235" y="17990"/>
                  <a:pt x="2402" y="18090"/>
                  <a:pt x="2569" y="18123"/>
                </a:cubicBezTo>
                <a:lnTo>
                  <a:pt x="4770" y="18623"/>
                </a:lnTo>
                <a:cubicBezTo>
                  <a:pt x="4816" y="18631"/>
                  <a:pt x="4862" y="18635"/>
                  <a:pt x="4907" y="18635"/>
                </a:cubicBezTo>
                <a:cubicBezTo>
                  <a:pt x="5251" y="18635"/>
                  <a:pt x="5545" y="18415"/>
                  <a:pt x="5604" y="18090"/>
                </a:cubicBezTo>
                <a:lnTo>
                  <a:pt x="6105" y="15821"/>
                </a:lnTo>
                <a:cubicBezTo>
                  <a:pt x="6171" y="15621"/>
                  <a:pt x="6138" y="15454"/>
                  <a:pt x="6038" y="15288"/>
                </a:cubicBezTo>
                <a:cubicBezTo>
                  <a:pt x="5938" y="15121"/>
                  <a:pt x="5771" y="15021"/>
                  <a:pt x="5571" y="14954"/>
                </a:cubicBezTo>
                <a:lnTo>
                  <a:pt x="3369" y="14487"/>
                </a:lnTo>
                <a:cubicBezTo>
                  <a:pt x="3327" y="14479"/>
                  <a:pt x="3285" y="14476"/>
                  <a:pt x="3243" y="144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7555397" y="1461871"/>
            <a:ext cx="174616" cy="247740"/>
          </a:xfrm>
          <a:custGeom>
            <a:avLst/>
            <a:gdLst/>
            <a:ahLst/>
            <a:cxnLst/>
            <a:rect l="l" t="t" r="r" b="b"/>
            <a:pathLst>
              <a:path w="9141" h="12969" extrusionOk="0">
                <a:moveTo>
                  <a:pt x="4976" y="1"/>
                </a:moveTo>
                <a:cubicBezTo>
                  <a:pt x="4668" y="1"/>
                  <a:pt x="4364" y="25"/>
                  <a:pt x="4070" y="80"/>
                </a:cubicBezTo>
                <a:cubicBezTo>
                  <a:pt x="3469" y="180"/>
                  <a:pt x="2869" y="381"/>
                  <a:pt x="2335" y="714"/>
                </a:cubicBezTo>
                <a:cubicBezTo>
                  <a:pt x="1835" y="981"/>
                  <a:pt x="1401" y="1381"/>
                  <a:pt x="1034" y="1815"/>
                </a:cubicBezTo>
                <a:cubicBezTo>
                  <a:pt x="701" y="2215"/>
                  <a:pt x="434" y="2649"/>
                  <a:pt x="234" y="3149"/>
                </a:cubicBezTo>
                <a:cubicBezTo>
                  <a:pt x="67" y="3583"/>
                  <a:pt x="0" y="4050"/>
                  <a:pt x="67" y="4484"/>
                </a:cubicBezTo>
                <a:cubicBezTo>
                  <a:pt x="67" y="4617"/>
                  <a:pt x="134" y="4717"/>
                  <a:pt x="234" y="4750"/>
                </a:cubicBezTo>
                <a:cubicBezTo>
                  <a:pt x="283" y="4799"/>
                  <a:pt x="367" y="4830"/>
                  <a:pt x="448" y="4830"/>
                </a:cubicBezTo>
                <a:cubicBezTo>
                  <a:pt x="478" y="4830"/>
                  <a:pt x="507" y="4826"/>
                  <a:pt x="534" y="4817"/>
                </a:cubicBezTo>
                <a:lnTo>
                  <a:pt x="1968" y="4584"/>
                </a:lnTo>
                <a:cubicBezTo>
                  <a:pt x="2102" y="4584"/>
                  <a:pt x="2202" y="4517"/>
                  <a:pt x="2302" y="4450"/>
                </a:cubicBezTo>
                <a:cubicBezTo>
                  <a:pt x="2369" y="4350"/>
                  <a:pt x="2402" y="4217"/>
                  <a:pt x="2435" y="4117"/>
                </a:cubicBezTo>
                <a:cubicBezTo>
                  <a:pt x="2636" y="3116"/>
                  <a:pt x="3436" y="2382"/>
                  <a:pt x="4437" y="2215"/>
                </a:cubicBezTo>
                <a:cubicBezTo>
                  <a:pt x="4597" y="2185"/>
                  <a:pt x="4760" y="2170"/>
                  <a:pt x="4923" y="2170"/>
                </a:cubicBezTo>
                <a:cubicBezTo>
                  <a:pt x="5302" y="2170"/>
                  <a:pt x="5678" y="2252"/>
                  <a:pt x="6005" y="2415"/>
                </a:cubicBezTo>
                <a:cubicBezTo>
                  <a:pt x="6438" y="2616"/>
                  <a:pt x="6705" y="2982"/>
                  <a:pt x="6772" y="3449"/>
                </a:cubicBezTo>
                <a:cubicBezTo>
                  <a:pt x="6805" y="3683"/>
                  <a:pt x="6772" y="3950"/>
                  <a:pt x="6672" y="4150"/>
                </a:cubicBezTo>
                <a:cubicBezTo>
                  <a:pt x="6505" y="4417"/>
                  <a:pt x="6372" y="4650"/>
                  <a:pt x="6171" y="4884"/>
                </a:cubicBezTo>
                <a:cubicBezTo>
                  <a:pt x="5971" y="5151"/>
                  <a:pt x="5738" y="5384"/>
                  <a:pt x="5504" y="5684"/>
                </a:cubicBezTo>
                <a:cubicBezTo>
                  <a:pt x="5237" y="5951"/>
                  <a:pt x="5037" y="6251"/>
                  <a:pt x="4837" y="6552"/>
                </a:cubicBezTo>
                <a:cubicBezTo>
                  <a:pt x="4637" y="6885"/>
                  <a:pt x="4470" y="7252"/>
                  <a:pt x="4370" y="7619"/>
                </a:cubicBezTo>
                <a:cubicBezTo>
                  <a:pt x="4237" y="8019"/>
                  <a:pt x="4203" y="8453"/>
                  <a:pt x="4270" y="8887"/>
                </a:cubicBezTo>
                <a:cubicBezTo>
                  <a:pt x="4270" y="9020"/>
                  <a:pt x="4337" y="9154"/>
                  <a:pt x="4437" y="9220"/>
                </a:cubicBezTo>
                <a:cubicBezTo>
                  <a:pt x="4535" y="9269"/>
                  <a:pt x="4632" y="9300"/>
                  <a:pt x="4730" y="9300"/>
                </a:cubicBezTo>
                <a:cubicBezTo>
                  <a:pt x="4766" y="9300"/>
                  <a:pt x="4801" y="9296"/>
                  <a:pt x="4837" y="9287"/>
                </a:cubicBezTo>
                <a:lnTo>
                  <a:pt x="6205" y="9053"/>
                </a:lnTo>
                <a:cubicBezTo>
                  <a:pt x="6305" y="9053"/>
                  <a:pt x="6405" y="8987"/>
                  <a:pt x="6472" y="8887"/>
                </a:cubicBezTo>
                <a:cubicBezTo>
                  <a:pt x="6538" y="8753"/>
                  <a:pt x="6605" y="8653"/>
                  <a:pt x="6605" y="8520"/>
                </a:cubicBezTo>
                <a:cubicBezTo>
                  <a:pt x="6572" y="8220"/>
                  <a:pt x="6672" y="7953"/>
                  <a:pt x="6805" y="7719"/>
                </a:cubicBezTo>
                <a:cubicBezTo>
                  <a:pt x="6972" y="7452"/>
                  <a:pt x="7139" y="7185"/>
                  <a:pt x="7339" y="6952"/>
                </a:cubicBezTo>
                <a:lnTo>
                  <a:pt x="8006" y="6151"/>
                </a:lnTo>
                <a:cubicBezTo>
                  <a:pt x="8240" y="5885"/>
                  <a:pt x="8473" y="5584"/>
                  <a:pt x="8640" y="5284"/>
                </a:cubicBezTo>
                <a:cubicBezTo>
                  <a:pt x="8840" y="4951"/>
                  <a:pt x="8973" y="4584"/>
                  <a:pt x="9073" y="4217"/>
                </a:cubicBezTo>
                <a:cubicBezTo>
                  <a:pt x="9140" y="3816"/>
                  <a:pt x="9140" y="3383"/>
                  <a:pt x="9073" y="2949"/>
                </a:cubicBezTo>
                <a:cubicBezTo>
                  <a:pt x="8973" y="2415"/>
                  <a:pt x="8773" y="1882"/>
                  <a:pt x="8440" y="1448"/>
                </a:cubicBezTo>
                <a:cubicBezTo>
                  <a:pt x="8106" y="1048"/>
                  <a:pt x="7706" y="714"/>
                  <a:pt x="7272" y="481"/>
                </a:cubicBezTo>
                <a:cubicBezTo>
                  <a:pt x="6772" y="247"/>
                  <a:pt x="6271" y="80"/>
                  <a:pt x="5738" y="47"/>
                </a:cubicBezTo>
                <a:cubicBezTo>
                  <a:pt x="5483" y="17"/>
                  <a:pt x="5228" y="1"/>
                  <a:pt x="4976" y="1"/>
                </a:cubicBezTo>
                <a:close/>
                <a:moveTo>
                  <a:pt x="6538" y="10142"/>
                </a:moveTo>
                <a:cubicBezTo>
                  <a:pt x="6505" y="10142"/>
                  <a:pt x="6472" y="10146"/>
                  <a:pt x="6438" y="10154"/>
                </a:cubicBezTo>
                <a:lnTo>
                  <a:pt x="4904" y="10421"/>
                </a:lnTo>
                <a:cubicBezTo>
                  <a:pt x="4637" y="10455"/>
                  <a:pt x="4470" y="10688"/>
                  <a:pt x="4504" y="10955"/>
                </a:cubicBezTo>
                <a:lnTo>
                  <a:pt x="4770" y="12556"/>
                </a:lnTo>
                <a:cubicBezTo>
                  <a:pt x="4770" y="12689"/>
                  <a:pt x="4837" y="12790"/>
                  <a:pt x="4971" y="12856"/>
                </a:cubicBezTo>
                <a:cubicBezTo>
                  <a:pt x="5046" y="12931"/>
                  <a:pt x="5139" y="12969"/>
                  <a:pt x="5224" y="12969"/>
                </a:cubicBezTo>
                <a:cubicBezTo>
                  <a:pt x="5252" y="12969"/>
                  <a:pt x="5279" y="12965"/>
                  <a:pt x="5304" y="12956"/>
                </a:cubicBezTo>
                <a:lnTo>
                  <a:pt x="6872" y="12689"/>
                </a:lnTo>
                <a:cubicBezTo>
                  <a:pt x="6972" y="12689"/>
                  <a:pt x="7105" y="12623"/>
                  <a:pt x="7172" y="12489"/>
                </a:cubicBezTo>
                <a:cubicBezTo>
                  <a:pt x="7239" y="12389"/>
                  <a:pt x="7272" y="12256"/>
                  <a:pt x="7272" y="12122"/>
                </a:cubicBezTo>
                <a:lnTo>
                  <a:pt x="7005" y="10555"/>
                </a:lnTo>
                <a:cubicBezTo>
                  <a:pt x="6972" y="10421"/>
                  <a:pt x="6905" y="10321"/>
                  <a:pt x="6805" y="10254"/>
                </a:cubicBezTo>
                <a:cubicBezTo>
                  <a:pt x="6730" y="10179"/>
                  <a:pt x="6636" y="10142"/>
                  <a:pt x="6538" y="10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7941319" y="1218002"/>
            <a:ext cx="238972" cy="269746"/>
          </a:xfrm>
          <a:custGeom>
            <a:avLst/>
            <a:gdLst/>
            <a:ahLst/>
            <a:cxnLst/>
            <a:rect l="l" t="t" r="r" b="b"/>
            <a:pathLst>
              <a:path w="12510" h="14121" extrusionOk="0">
                <a:moveTo>
                  <a:pt x="6441" y="1"/>
                </a:moveTo>
                <a:cubicBezTo>
                  <a:pt x="6262" y="1"/>
                  <a:pt x="6083" y="9"/>
                  <a:pt x="5904" y="27"/>
                </a:cubicBezTo>
                <a:cubicBezTo>
                  <a:pt x="5271" y="60"/>
                  <a:pt x="4670" y="227"/>
                  <a:pt x="4103" y="494"/>
                </a:cubicBezTo>
                <a:cubicBezTo>
                  <a:pt x="3603" y="694"/>
                  <a:pt x="3169" y="1061"/>
                  <a:pt x="2836" y="1461"/>
                </a:cubicBezTo>
                <a:cubicBezTo>
                  <a:pt x="2769" y="1561"/>
                  <a:pt x="2736" y="1695"/>
                  <a:pt x="2769" y="1828"/>
                </a:cubicBezTo>
                <a:cubicBezTo>
                  <a:pt x="2802" y="1962"/>
                  <a:pt x="2869" y="2062"/>
                  <a:pt x="2969" y="2129"/>
                </a:cubicBezTo>
                <a:lnTo>
                  <a:pt x="4370" y="3129"/>
                </a:lnTo>
                <a:cubicBezTo>
                  <a:pt x="4480" y="3212"/>
                  <a:pt x="4590" y="3271"/>
                  <a:pt x="4699" y="3271"/>
                </a:cubicBezTo>
                <a:cubicBezTo>
                  <a:pt x="4723" y="3271"/>
                  <a:pt x="4747" y="3269"/>
                  <a:pt x="4770" y="3263"/>
                </a:cubicBezTo>
                <a:cubicBezTo>
                  <a:pt x="4904" y="3263"/>
                  <a:pt x="5037" y="3196"/>
                  <a:pt x="5171" y="3129"/>
                </a:cubicBezTo>
                <a:cubicBezTo>
                  <a:pt x="5733" y="2808"/>
                  <a:pt x="6280" y="2649"/>
                  <a:pt x="6804" y="2649"/>
                </a:cubicBezTo>
                <a:cubicBezTo>
                  <a:pt x="7368" y="2649"/>
                  <a:pt x="7905" y="2833"/>
                  <a:pt x="8406" y="3196"/>
                </a:cubicBezTo>
                <a:cubicBezTo>
                  <a:pt x="8973" y="3530"/>
                  <a:pt x="9374" y="4063"/>
                  <a:pt x="9607" y="4664"/>
                </a:cubicBezTo>
                <a:cubicBezTo>
                  <a:pt x="9774" y="5164"/>
                  <a:pt x="9707" y="5731"/>
                  <a:pt x="9374" y="6165"/>
                </a:cubicBezTo>
                <a:cubicBezTo>
                  <a:pt x="9207" y="6398"/>
                  <a:pt x="8973" y="6598"/>
                  <a:pt x="8673" y="6698"/>
                </a:cubicBezTo>
                <a:cubicBezTo>
                  <a:pt x="8340" y="6799"/>
                  <a:pt x="8006" y="6865"/>
                  <a:pt x="7672" y="6899"/>
                </a:cubicBezTo>
                <a:cubicBezTo>
                  <a:pt x="7272" y="6932"/>
                  <a:pt x="6872" y="6965"/>
                  <a:pt x="6438" y="6999"/>
                </a:cubicBezTo>
                <a:cubicBezTo>
                  <a:pt x="6005" y="6999"/>
                  <a:pt x="5571" y="7065"/>
                  <a:pt x="5137" y="7199"/>
                </a:cubicBezTo>
                <a:cubicBezTo>
                  <a:pt x="4704" y="7299"/>
                  <a:pt x="4270" y="7466"/>
                  <a:pt x="3870" y="7666"/>
                </a:cubicBezTo>
                <a:cubicBezTo>
                  <a:pt x="3403" y="7933"/>
                  <a:pt x="3036" y="8266"/>
                  <a:pt x="2736" y="8667"/>
                </a:cubicBezTo>
                <a:cubicBezTo>
                  <a:pt x="2635" y="8800"/>
                  <a:pt x="2569" y="8933"/>
                  <a:pt x="2602" y="9100"/>
                </a:cubicBezTo>
                <a:cubicBezTo>
                  <a:pt x="2635" y="9234"/>
                  <a:pt x="2736" y="9367"/>
                  <a:pt x="2869" y="9467"/>
                </a:cubicBezTo>
                <a:lnTo>
                  <a:pt x="4203" y="10434"/>
                </a:lnTo>
                <a:cubicBezTo>
                  <a:pt x="4276" y="10483"/>
                  <a:pt x="4385" y="10514"/>
                  <a:pt x="4491" y="10514"/>
                </a:cubicBezTo>
                <a:cubicBezTo>
                  <a:pt x="4530" y="10514"/>
                  <a:pt x="4568" y="10510"/>
                  <a:pt x="4604" y="10501"/>
                </a:cubicBezTo>
                <a:cubicBezTo>
                  <a:pt x="4770" y="10468"/>
                  <a:pt x="4904" y="10401"/>
                  <a:pt x="5004" y="10301"/>
                </a:cubicBezTo>
                <a:cubicBezTo>
                  <a:pt x="5237" y="10034"/>
                  <a:pt x="5504" y="9867"/>
                  <a:pt x="5838" y="9801"/>
                </a:cubicBezTo>
                <a:cubicBezTo>
                  <a:pt x="6205" y="9701"/>
                  <a:pt x="6538" y="9634"/>
                  <a:pt x="6905" y="9601"/>
                </a:cubicBezTo>
                <a:lnTo>
                  <a:pt x="8139" y="9500"/>
                </a:lnTo>
                <a:cubicBezTo>
                  <a:pt x="8573" y="9467"/>
                  <a:pt x="9007" y="9367"/>
                  <a:pt x="9440" y="9267"/>
                </a:cubicBezTo>
                <a:cubicBezTo>
                  <a:pt x="9841" y="9167"/>
                  <a:pt x="10274" y="8967"/>
                  <a:pt x="10641" y="8733"/>
                </a:cubicBezTo>
                <a:cubicBezTo>
                  <a:pt x="11075" y="8466"/>
                  <a:pt x="11442" y="8099"/>
                  <a:pt x="11742" y="7666"/>
                </a:cubicBezTo>
                <a:cubicBezTo>
                  <a:pt x="12109" y="7165"/>
                  <a:pt x="12376" y="6532"/>
                  <a:pt x="12442" y="5898"/>
                </a:cubicBezTo>
                <a:cubicBezTo>
                  <a:pt x="12509" y="5297"/>
                  <a:pt x="12442" y="4664"/>
                  <a:pt x="12242" y="4097"/>
                </a:cubicBezTo>
                <a:cubicBezTo>
                  <a:pt x="12042" y="3496"/>
                  <a:pt x="11742" y="2929"/>
                  <a:pt x="11342" y="2429"/>
                </a:cubicBezTo>
                <a:cubicBezTo>
                  <a:pt x="10941" y="1895"/>
                  <a:pt x="10441" y="1461"/>
                  <a:pt x="9907" y="1061"/>
                </a:cubicBezTo>
                <a:cubicBezTo>
                  <a:pt x="9307" y="627"/>
                  <a:pt x="8640" y="327"/>
                  <a:pt x="7906" y="160"/>
                </a:cubicBezTo>
                <a:cubicBezTo>
                  <a:pt x="7417" y="63"/>
                  <a:pt x="6929" y="1"/>
                  <a:pt x="6441" y="1"/>
                </a:cubicBezTo>
                <a:close/>
                <a:moveTo>
                  <a:pt x="1678" y="10359"/>
                </a:moveTo>
                <a:cubicBezTo>
                  <a:pt x="1651" y="10359"/>
                  <a:pt x="1626" y="10362"/>
                  <a:pt x="1601" y="10368"/>
                </a:cubicBezTo>
                <a:cubicBezTo>
                  <a:pt x="1435" y="10401"/>
                  <a:pt x="1301" y="10468"/>
                  <a:pt x="1234" y="10601"/>
                </a:cubicBezTo>
                <a:lnTo>
                  <a:pt x="134" y="12169"/>
                </a:lnTo>
                <a:cubicBezTo>
                  <a:pt x="34" y="12269"/>
                  <a:pt x="0" y="12436"/>
                  <a:pt x="34" y="12569"/>
                </a:cubicBezTo>
                <a:cubicBezTo>
                  <a:pt x="34" y="12736"/>
                  <a:pt x="134" y="12870"/>
                  <a:pt x="267" y="12936"/>
                </a:cubicBezTo>
                <a:lnTo>
                  <a:pt x="1768" y="14004"/>
                </a:lnTo>
                <a:cubicBezTo>
                  <a:pt x="1873" y="14083"/>
                  <a:pt x="1989" y="14120"/>
                  <a:pt x="2103" y="14120"/>
                </a:cubicBezTo>
                <a:cubicBezTo>
                  <a:pt x="2277" y="14120"/>
                  <a:pt x="2448" y="14032"/>
                  <a:pt x="2569" y="13870"/>
                </a:cubicBezTo>
                <a:lnTo>
                  <a:pt x="3670" y="12336"/>
                </a:lnTo>
                <a:cubicBezTo>
                  <a:pt x="3870" y="12069"/>
                  <a:pt x="3803" y="11702"/>
                  <a:pt x="3536" y="11535"/>
                </a:cubicBezTo>
                <a:lnTo>
                  <a:pt x="2002" y="10468"/>
                </a:lnTo>
                <a:cubicBezTo>
                  <a:pt x="1920" y="10413"/>
                  <a:pt x="1794" y="10359"/>
                  <a:pt x="1678" y="103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0"/>
          <p:cNvGrpSpPr/>
          <p:nvPr/>
        </p:nvGrpSpPr>
        <p:grpSpPr>
          <a:xfrm>
            <a:off x="4724211" y="2112694"/>
            <a:ext cx="1163528" cy="2434988"/>
            <a:chOff x="4889337" y="2335917"/>
            <a:chExt cx="925860" cy="1937605"/>
          </a:xfrm>
        </p:grpSpPr>
        <p:sp>
          <p:nvSpPr>
            <p:cNvPr id="782" name="Google Shape;782;p40"/>
            <p:cNvSpPr/>
            <p:nvPr/>
          </p:nvSpPr>
          <p:spPr>
            <a:xfrm>
              <a:off x="5347472" y="3698670"/>
              <a:ext cx="203938" cy="391334"/>
            </a:xfrm>
            <a:custGeom>
              <a:avLst/>
              <a:gdLst/>
              <a:ahLst/>
              <a:cxnLst/>
              <a:rect l="l" t="t" r="r" b="b"/>
              <a:pathLst>
                <a:path w="10676" h="20486" extrusionOk="0">
                  <a:moveTo>
                    <a:pt x="5972" y="0"/>
                  </a:moveTo>
                  <a:lnTo>
                    <a:pt x="1" y="4303"/>
                  </a:lnTo>
                  <a:cubicBezTo>
                    <a:pt x="1235" y="11608"/>
                    <a:pt x="1502" y="13310"/>
                    <a:pt x="1502" y="14510"/>
                  </a:cubicBezTo>
                  <a:cubicBezTo>
                    <a:pt x="1502" y="14611"/>
                    <a:pt x="1469" y="14711"/>
                    <a:pt x="1469" y="14811"/>
                  </a:cubicBezTo>
                  <a:cubicBezTo>
                    <a:pt x="1469" y="16245"/>
                    <a:pt x="3070" y="16979"/>
                    <a:pt x="4337" y="17946"/>
                  </a:cubicBezTo>
                  <a:cubicBezTo>
                    <a:pt x="5405" y="18780"/>
                    <a:pt x="6505" y="19514"/>
                    <a:pt x="7706" y="20148"/>
                  </a:cubicBezTo>
                  <a:cubicBezTo>
                    <a:pt x="8149" y="20361"/>
                    <a:pt x="8818" y="20486"/>
                    <a:pt x="9412" y="20486"/>
                  </a:cubicBezTo>
                  <a:cubicBezTo>
                    <a:pt x="10024" y="20486"/>
                    <a:pt x="10556" y="20353"/>
                    <a:pt x="10675" y="20048"/>
                  </a:cubicBezTo>
                  <a:cubicBezTo>
                    <a:pt x="9174" y="18880"/>
                    <a:pt x="6939" y="17146"/>
                    <a:pt x="5738" y="15845"/>
                  </a:cubicBezTo>
                  <a:cubicBezTo>
                    <a:pt x="5171" y="15211"/>
                    <a:pt x="5138" y="14711"/>
                    <a:pt x="5104" y="13476"/>
                  </a:cubicBezTo>
                  <a:cubicBezTo>
                    <a:pt x="5071" y="12209"/>
                    <a:pt x="5972" y="0"/>
                    <a:pt x="597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360863" y="4049755"/>
              <a:ext cx="242793" cy="101205"/>
            </a:xfrm>
            <a:custGeom>
              <a:avLst/>
              <a:gdLst/>
              <a:ahLst/>
              <a:cxnLst/>
              <a:rect l="l" t="t" r="r" b="b"/>
              <a:pathLst>
                <a:path w="12710" h="5298" extrusionOk="0">
                  <a:moveTo>
                    <a:pt x="34" y="1"/>
                  </a:moveTo>
                  <a:lnTo>
                    <a:pt x="34" y="1"/>
                  </a:lnTo>
                  <a:cubicBezTo>
                    <a:pt x="34" y="1"/>
                    <a:pt x="0" y="1068"/>
                    <a:pt x="267" y="1335"/>
                  </a:cubicBezTo>
                  <a:cubicBezTo>
                    <a:pt x="834" y="1702"/>
                    <a:pt x="1501" y="1969"/>
                    <a:pt x="2169" y="2102"/>
                  </a:cubicBezTo>
                  <a:cubicBezTo>
                    <a:pt x="3036" y="2303"/>
                    <a:pt x="4103" y="3203"/>
                    <a:pt x="4837" y="3837"/>
                  </a:cubicBezTo>
                  <a:cubicBezTo>
                    <a:pt x="5604" y="4471"/>
                    <a:pt x="6638" y="5004"/>
                    <a:pt x="8540" y="5238"/>
                  </a:cubicBezTo>
                  <a:cubicBezTo>
                    <a:pt x="8807" y="5278"/>
                    <a:pt x="9073" y="5298"/>
                    <a:pt x="9338" y="5298"/>
                  </a:cubicBezTo>
                  <a:cubicBezTo>
                    <a:pt x="10398" y="5298"/>
                    <a:pt x="11428" y="4978"/>
                    <a:pt x="12309" y="4337"/>
                  </a:cubicBezTo>
                  <a:cubicBezTo>
                    <a:pt x="12609" y="4037"/>
                    <a:pt x="12709" y="3603"/>
                    <a:pt x="12576" y="3203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5360863" y="3969467"/>
              <a:ext cx="247244" cy="172075"/>
            </a:xfrm>
            <a:custGeom>
              <a:avLst/>
              <a:gdLst/>
              <a:ahLst/>
              <a:cxnLst/>
              <a:rect l="l" t="t" r="r" b="b"/>
              <a:pathLst>
                <a:path w="12943" h="9008" extrusionOk="0">
                  <a:moveTo>
                    <a:pt x="801" y="1"/>
                  </a:moveTo>
                  <a:cubicBezTo>
                    <a:pt x="667" y="1"/>
                    <a:pt x="534" y="101"/>
                    <a:pt x="501" y="234"/>
                  </a:cubicBezTo>
                  <a:cubicBezTo>
                    <a:pt x="467" y="535"/>
                    <a:pt x="401" y="1402"/>
                    <a:pt x="267" y="1902"/>
                  </a:cubicBezTo>
                  <a:cubicBezTo>
                    <a:pt x="67" y="2770"/>
                    <a:pt x="0" y="3670"/>
                    <a:pt x="100" y="4571"/>
                  </a:cubicBezTo>
                  <a:cubicBezTo>
                    <a:pt x="200" y="5138"/>
                    <a:pt x="1468" y="5505"/>
                    <a:pt x="2302" y="5805"/>
                  </a:cubicBezTo>
                  <a:cubicBezTo>
                    <a:pt x="3303" y="6239"/>
                    <a:pt x="4203" y="6806"/>
                    <a:pt x="5004" y="7506"/>
                  </a:cubicBezTo>
                  <a:cubicBezTo>
                    <a:pt x="6171" y="8374"/>
                    <a:pt x="7539" y="8874"/>
                    <a:pt x="8973" y="9007"/>
                  </a:cubicBezTo>
                  <a:cubicBezTo>
                    <a:pt x="10441" y="9007"/>
                    <a:pt x="12076" y="8507"/>
                    <a:pt x="12476" y="7840"/>
                  </a:cubicBezTo>
                  <a:cubicBezTo>
                    <a:pt x="12943" y="7006"/>
                    <a:pt x="12576" y="6506"/>
                    <a:pt x="10408" y="5505"/>
                  </a:cubicBezTo>
                  <a:cubicBezTo>
                    <a:pt x="9974" y="5305"/>
                    <a:pt x="8573" y="4471"/>
                    <a:pt x="8073" y="4171"/>
                  </a:cubicBezTo>
                  <a:cubicBezTo>
                    <a:pt x="6738" y="3337"/>
                    <a:pt x="5438" y="2169"/>
                    <a:pt x="4804" y="668"/>
                  </a:cubicBezTo>
                  <a:cubicBezTo>
                    <a:pt x="4770" y="501"/>
                    <a:pt x="4670" y="334"/>
                    <a:pt x="4504" y="234"/>
                  </a:cubicBezTo>
                  <a:cubicBezTo>
                    <a:pt x="4425" y="195"/>
                    <a:pt x="4347" y="179"/>
                    <a:pt x="4262" y="179"/>
                  </a:cubicBezTo>
                  <a:cubicBezTo>
                    <a:pt x="4202" y="179"/>
                    <a:pt x="4139" y="187"/>
                    <a:pt x="4070" y="201"/>
                  </a:cubicBezTo>
                  <a:cubicBezTo>
                    <a:pt x="3736" y="234"/>
                    <a:pt x="3369" y="334"/>
                    <a:pt x="3036" y="501"/>
                  </a:cubicBezTo>
                  <a:cubicBezTo>
                    <a:pt x="2769" y="635"/>
                    <a:pt x="2335" y="801"/>
                    <a:pt x="2335" y="1168"/>
                  </a:cubicBezTo>
                  <a:cubicBezTo>
                    <a:pt x="2369" y="1302"/>
                    <a:pt x="2369" y="1435"/>
                    <a:pt x="2435" y="1569"/>
                  </a:cubicBezTo>
                  <a:cubicBezTo>
                    <a:pt x="2469" y="1635"/>
                    <a:pt x="2469" y="1735"/>
                    <a:pt x="2435" y="1769"/>
                  </a:cubicBezTo>
                  <a:cubicBezTo>
                    <a:pt x="2415" y="1789"/>
                    <a:pt x="2391" y="1797"/>
                    <a:pt x="2367" y="1797"/>
                  </a:cubicBezTo>
                  <a:cubicBezTo>
                    <a:pt x="2313" y="1797"/>
                    <a:pt x="2258" y="1758"/>
                    <a:pt x="2235" y="1735"/>
                  </a:cubicBezTo>
                  <a:cubicBezTo>
                    <a:pt x="2002" y="1502"/>
                    <a:pt x="1835" y="1268"/>
                    <a:pt x="1635" y="1035"/>
                  </a:cubicBezTo>
                  <a:cubicBezTo>
                    <a:pt x="1535" y="902"/>
                    <a:pt x="1435" y="768"/>
                    <a:pt x="1301" y="668"/>
                  </a:cubicBezTo>
                  <a:cubicBezTo>
                    <a:pt x="1168" y="601"/>
                    <a:pt x="1068" y="535"/>
                    <a:pt x="934" y="435"/>
                  </a:cubicBezTo>
                  <a:cubicBezTo>
                    <a:pt x="768" y="334"/>
                    <a:pt x="801" y="168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5433510" y="4070787"/>
              <a:ext cx="173966" cy="71405"/>
            </a:xfrm>
            <a:custGeom>
              <a:avLst/>
              <a:gdLst/>
              <a:ahLst/>
              <a:cxnLst/>
              <a:rect l="l" t="t" r="r" b="b"/>
              <a:pathLst>
                <a:path w="9107" h="3738" extrusionOk="0">
                  <a:moveTo>
                    <a:pt x="6171" y="1"/>
                  </a:moveTo>
                  <a:cubicBezTo>
                    <a:pt x="5537" y="67"/>
                    <a:pt x="3903" y="835"/>
                    <a:pt x="3903" y="1001"/>
                  </a:cubicBezTo>
                  <a:cubicBezTo>
                    <a:pt x="4103" y="1402"/>
                    <a:pt x="3970" y="1935"/>
                    <a:pt x="3569" y="2169"/>
                  </a:cubicBezTo>
                  <a:cubicBezTo>
                    <a:pt x="3383" y="2299"/>
                    <a:pt x="3143" y="2352"/>
                    <a:pt x="2875" y="2352"/>
                  </a:cubicBezTo>
                  <a:cubicBezTo>
                    <a:pt x="1703" y="2352"/>
                    <a:pt x="0" y="1335"/>
                    <a:pt x="0" y="1335"/>
                  </a:cubicBezTo>
                  <a:lnTo>
                    <a:pt x="0" y="1335"/>
                  </a:lnTo>
                  <a:cubicBezTo>
                    <a:pt x="400" y="1602"/>
                    <a:pt x="801" y="1902"/>
                    <a:pt x="1201" y="2236"/>
                  </a:cubicBezTo>
                  <a:cubicBezTo>
                    <a:pt x="2051" y="2922"/>
                    <a:pt x="3896" y="3738"/>
                    <a:pt x="5131" y="3738"/>
                  </a:cubicBezTo>
                  <a:cubicBezTo>
                    <a:pt x="5155" y="3738"/>
                    <a:pt x="5180" y="3737"/>
                    <a:pt x="5204" y="3737"/>
                  </a:cubicBezTo>
                  <a:cubicBezTo>
                    <a:pt x="7105" y="3737"/>
                    <a:pt x="8273" y="3203"/>
                    <a:pt x="8640" y="2536"/>
                  </a:cubicBezTo>
                  <a:cubicBezTo>
                    <a:pt x="9107" y="1702"/>
                    <a:pt x="8773" y="1202"/>
                    <a:pt x="6605" y="201"/>
                  </a:cubicBezTo>
                  <a:cubicBezTo>
                    <a:pt x="6505" y="167"/>
                    <a:pt x="6371" y="101"/>
                    <a:pt x="6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369135" y="3968837"/>
              <a:ext cx="161244" cy="127471"/>
            </a:xfrm>
            <a:custGeom>
              <a:avLst/>
              <a:gdLst/>
              <a:ahLst/>
              <a:cxnLst/>
              <a:rect l="l" t="t" r="r" b="b"/>
              <a:pathLst>
                <a:path w="8441" h="6673" extrusionOk="0">
                  <a:moveTo>
                    <a:pt x="368" y="1"/>
                  </a:moveTo>
                  <a:cubicBezTo>
                    <a:pt x="234" y="1"/>
                    <a:pt x="101" y="134"/>
                    <a:pt x="68" y="267"/>
                  </a:cubicBezTo>
                  <a:cubicBezTo>
                    <a:pt x="68" y="401"/>
                    <a:pt x="34" y="668"/>
                    <a:pt x="1" y="968"/>
                  </a:cubicBezTo>
                  <a:cubicBezTo>
                    <a:pt x="168" y="1135"/>
                    <a:pt x="401" y="1335"/>
                    <a:pt x="601" y="1502"/>
                  </a:cubicBezTo>
                  <a:cubicBezTo>
                    <a:pt x="1135" y="1902"/>
                    <a:pt x="2102" y="3203"/>
                    <a:pt x="3470" y="4304"/>
                  </a:cubicBezTo>
                  <a:cubicBezTo>
                    <a:pt x="4853" y="5391"/>
                    <a:pt x="7082" y="6673"/>
                    <a:pt x="7492" y="6673"/>
                  </a:cubicBezTo>
                  <a:cubicBezTo>
                    <a:pt x="7497" y="6673"/>
                    <a:pt x="7502" y="6672"/>
                    <a:pt x="7506" y="6672"/>
                  </a:cubicBezTo>
                  <a:cubicBezTo>
                    <a:pt x="7873" y="6605"/>
                    <a:pt x="8440" y="6372"/>
                    <a:pt x="7106" y="5838"/>
                  </a:cubicBezTo>
                  <a:cubicBezTo>
                    <a:pt x="5071" y="4837"/>
                    <a:pt x="3270" y="3436"/>
                    <a:pt x="1769" y="1768"/>
                  </a:cubicBezTo>
                  <a:cubicBezTo>
                    <a:pt x="1569" y="1535"/>
                    <a:pt x="1369" y="1301"/>
                    <a:pt x="1202" y="1068"/>
                  </a:cubicBezTo>
                  <a:cubicBezTo>
                    <a:pt x="1102" y="935"/>
                    <a:pt x="968" y="834"/>
                    <a:pt x="835" y="701"/>
                  </a:cubicBezTo>
                  <a:cubicBezTo>
                    <a:pt x="701" y="634"/>
                    <a:pt x="601" y="568"/>
                    <a:pt x="468" y="468"/>
                  </a:cubicBezTo>
                  <a:cubicBezTo>
                    <a:pt x="335" y="334"/>
                    <a:pt x="368" y="20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508048" y="4069469"/>
              <a:ext cx="50373" cy="22999"/>
            </a:xfrm>
            <a:custGeom>
              <a:avLst/>
              <a:gdLst/>
              <a:ahLst/>
              <a:cxnLst/>
              <a:rect l="l" t="t" r="r" b="b"/>
              <a:pathLst>
                <a:path w="2637" h="1204" extrusionOk="0">
                  <a:moveTo>
                    <a:pt x="2385" y="1"/>
                  </a:moveTo>
                  <a:cubicBezTo>
                    <a:pt x="1494" y="1"/>
                    <a:pt x="641" y="364"/>
                    <a:pt x="34" y="1004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01" y="1204"/>
                    <a:pt x="234" y="1170"/>
                  </a:cubicBezTo>
                  <a:cubicBezTo>
                    <a:pt x="807" y="597"/>
                    <a:pt x="1562" y="268"/>
                    <a:pt x="2355" y="268"/>
                  </a:cubicBezTo>
                  <a:cubicBezTo>
                    <a:pt x="2393" y="268"/>
                    <a:pt x="2431" y="268"/>
                    <a:pt x="2469" y="270"/>
                  </a:cubicBezTo>
                  <a:cubicBezTo>
                    <a:pt x="2481" y="276"/>
                    <a:pt x="2494" y="279"/>
                    <a:pt x="2506" y="279"/>
                  </a:cubicBezTo>
                  <a:cubicBezTo>
                    <a:pt x="2558" y="279"/>
                    <a:pt x="2603" y="224"/>
                    <a:pt x="2603" y="170"/>
                  </a:cubicBezTo>
                  <a:cubicBezTo>
                    <a:pt x="2636" y="103"/>
                    <a:pt x="2569" y="36"/>
                    <a:pt x="2503" y="3"/>
                  </a:cubicBezTo>
                  <a:cubicBezTo>
                    <a:pt x="2463" y="2"/>
                    <a:pt x="2424" y="1"/>
                    <a:pt x="2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485755" y="4056097"/>
              <a:ext cx="50985" cy="22999"/>
            </a:xfrm>
            <a:custGeom>
              <a:avLst/>
              <a:gdLst/>
              <a:ahLst/>
              <a:cxnLst/>
              <a:rect l="l" t="t" r="r" b="b"/>
              <a:pathLst>
                <a:path w="2669" h="1204" extrusionOk="0">
                  <a:moveTo>
                    <a:pt x="2385" y="0"/>
                  </a:moveTo>
                  <a:cubicBezTo>
                    <a:pt x="1496" y="0"/>
                    <a:pt x="673" y="364"/>
                    <a:pt x="34" y="1003"/>
                  </a:cubicBezTo>
                  <a:cubicBezTo>
                    <a:pt x="0" y="1037"/>
                    <a:pt x="0" y="1137"/>
                    <a:pt x="34" y="1170"/>
                  </a:cubicBezTo>
                  <a:cubicBezTo>
                    <a:pt x="67" y="1203"/>
                    <a:pt x="100" y="1203"/>
                    <a:pt x="134" y="1203"/>
                  </a:cubicBezTo>
                  <a:cubicBezTo>
                    <a:pt x="167" y="1203"/>
                    <a:pt x="234" y="1203"/>
                    <a:pt x="234" y="1170"/>
                  </a:cubicBezTo>
                  <a:cubicBezTo>
                    <a:pt x="807" y="597"/>
                    <a:pt x="1562" y="267"/>
                    <a:pt x="2355" y="267"/>
                  </a:cubicBezTo>
                  <a:cubicBezTo>
                    <a:pt x="2393" y="267"/>
                    <a:pt x="2431" y="268"/>
                    <a:pt x="2469" y="269"/>
                  </a:cubicBezTo>
                  <a:cubicBezTo>
                    <a:pt x="2480" y="271"/>
                    <a:pt x="2492" y="272"/>
                    <a:pt x="2502" y="272"/>
                  </a:cubicBezTo>
                  <a:cubicBezTo>
                    <a:pt x="2668" y="272"/>
                    <a:pt x="2659" y="34"/>
                    <a:pt x="2502" y="2"/>
                  </a:cubicBezTo>
                  <a:cubicBezTo>
                    <a:pt x="2463" y="1"/>
                    <a:pt x="2424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463444" y="4042706"/>
              <a:ext cx="50373" cy="22999"/>
            </a:xfrm>
            <a:custGeom>
              <a:avLst/>
              <a:gdLst/>
              <a:ahLst/>
              <a:cxnLst/>
              <a:rect l="l" t="t" r="r" b="b"/>
              <a:pathLst>
                <a:path w="2637" h="1204" extrusionOk="0">
                  <a:moveTo>
                    <a:pt x="2375" y="1"/>
                  </a:moveTo>
                  <a:cubicBezTo>
                    <a:pt x="1487" y="1"/>
                    <a:pt x="639" y="334"/>
                    <a:pt x="34" y="970"/>
                  </a:cubicBezTo>
                  <a:cubicBezTo>
                    <a:pt x="1" y="1037"/>
                    <a:pt x="1" y="1104"/>
                    <a:pt x="34" y="1170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01" y="1204"/>
                    <a:pt x="234" y="1170"/>
                  </a:cubicBezTo>
                  <a:cubicBezTo>
                    <a:pt x="807" y="597"/>
                    <a:pt x="1562" y="268"/>
                    <a:pt x="2355" y="268"/>
                  </a:cubicBezTo>
                  <a:cubicBezTo>
                    <a:pt x="2393" y="268"/>
                    <a:pt x="2431" y="268"/>
                    <a:pt x="2469" y="270"/>
                  </a:cubicBezTo>
                  <a:cubicBezTo>
                    <a:pt x="2536" y="270"/>
                    <a:pt x="2603" y="236"/>
                    <a:pt x="2636" y="170"/>
                  </a:cubicBezTo>
                  <a:cubicBezTo>
                    <a:pt x="2636" y="70"/>
                    <a:pt x="2569" y="3"/>
                    <a:pt x="2503" y="3"/>
                  </a:cubicBezTo>
                  <a:cubicBezTo>
                    <a:pt x="2460" y="1"/>
                    <a:pt x="2418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442431" y="4027940"/>
              <a:ext cx="50354" cy="23114"/>
            </a:xfrm>
            <a:custGeom>
              <a:avLst/>
              <a:gdLst/>
              <a:ahLst/>
              <a:cxnLst/>
              <a:rect l="l" t="t" r="r" b="b"/>
              <a:pathLst>
                <a:path w="2636" h="1210" extrusionOk="0">
                  <a:moveTo>
                    <a:pt x="2292" y="1"/>
                  </a:moveTo>
                  <a:cubicBezTo>
                    <a:pt x="1463" y="1"/>
                    <a:pt x="651" y="361"/>
                    <a:pt x="67" y="976"/>
                  </a:cubicBezTo>
                  <a:cubicBezTo>
                    <a:pt x="0" y="1043"/>
                    <a:pt x="0" y="1110"/>
                    <a:pt x="67" y="1176"/>
                  </a:cubicBezTo>
                  <a:cubicBezTo>
                    <a:pt x="67" y="1176"/>
                    <a:pt x="100" y="1210"/>
                    <a:pt x="133" y="1210"/>
                  </a:cubicBezTo>
                  <a:cubicBezTo>
                    <a:pt x="167" y="1210"/>
                    <a:pt x="234" y="1176"/>
                    <a:pt x="267" y="1143"/>
                  </a:cubicBezTo>
                  <a:cubicBezTo>
                    <a:pt x="806" y="573"/>
                    <a:pt x="1585" y="273"/>
                    <a:pt x="2376" y="273"/>
                  </a:cubicBezTo>
                  <a:cubicBezTo>
                    <a:pt x="2418" y="273"/>
                    <a:pt x="2460" y="274"/>
                    <a:pt x="2502" y="276"/>
                  </a:cubicBezTo>
                  <a:cubicBezTo>
                    <a:pt x="2569" y="276"/>
                    <a:pt x="2635" y="209"/>
                    <a:pt x="2635" y="142"/>
                  </a:cubicBezTo>
                  <a:cubicBezTo>
                    <a:pt x="2635" y="75"/>
                    <a:pt x="2602" y="9"/>
                    <a:pt x="2502" y="9"/>
                  </a:cubicBezTo>
                  <a:cubicBezTo>
                    <a:pt x="2432" y="4"/>
                    <a:pt x="2362" y="1"/>
                    <a:pt x="2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422029" y="4012486"/>
              <a:ext cx="54824" cy="23286"/>
            </a:xfrm>
            <a:custGeom>
              <a:avLst/>
              <a:gdLst/>
              <a:ahLst/>
              <a:cxnLst/>
              <a:rect l="l" t="t" r="r" b="b"/>
              <a:pathLst>
                <a:path w="2870" h="1219" extrusionOk="0">
                  <a:moveTo>
                    <a:pt x="2412" y="1"/>
                  </a:moveTo>
                  <a:cubicBezTo>
                    <a:pt x="1529" y="1"/>
                    <a:pt x="692" y="364"/>
                    <a:pt x="67" y="1018"/>
                  </a:cubicBezTo>
                  <a:cubicBezTo>
                    <a:pt x="1" y="1051"/>
                    <a:pt x="1" y="1151"/>
                    <a:pt x="67" y="1185"/>
                  </a:cubicBezTo>
                  <a:cubicBezTo>
                    <a:pt x="67" y="1218"/>
                    <a:pt x="101" y="1218"/>
                    <a:pt x="134" y="1218"/>
                  </a:cubicBezTo>
                  <a:cubicBezTo>
                    <a:pt x="201" y="1218"/>
                    <a:pt x="234" y="1218"/>
                    <a:pt x="267" y="1185"/>
                  </a:cubicBezTo>
                  <a:cubicBezTo>
                    <a:pt x="827" y="596"/>
                    <a:pt x="1595" y="267"/>
                    <a:pt x="2387" y="267"/>
                  </a:cubicBezTo>
                  <a:cubicBezTo>
                    <a:pt x="2492" y="267"/>
                    <a:pt x="2597" y="272"/>
                    <a:pt x="2703" y="284"/>
                  </a:cubicBezTo>
                  <a:cubicBezTo>
                    <a:pt x="2803" y="284"/>
                    <a:pt x="2836" y="251"/>
                    <a:pt x="2869" y="184"/>
                  </a:cubicBezTo>
                  <a:cubicBezTo>
                    <a:pt x="2869" y="84"/>
                    <a:pt x="2803" y="17"/>
                    <a:pt x="2736" y="17"/>
                  </a:cubicBezTo>
                  <a:cubicBezTo>
                    <a:pt x="2627" y="6"/>
                    <a:pt x="2519" y="1"/>
                    <a:pt x="2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116179" y="3802530"/>
              <a:ext cx="114711" cy="397275"/>
            </a:xfrm>
            <a:custGeom>
              <a:avLst/>
              <a:gdLst/>
              <a:ahLst/>
              <a:cxnLst/>
              <a:rect l="l" t="t" r="r" b="b"/>
              <a:pathLst>
                <a:path w="6005" h="20797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4003"/>
                    <a:pt x="701" y="8473"/>
                    <a:pt x="834" y="12242"/>
                  </a:cubicBezTo>
                  <a:cubicBezTo>
                    <a:pt x="834" y="12943"/>
                    <a:pt x="834" y="17746"/>
                    <a:pt x="1068" y="19181"/>
                  </a:cubicBezTo>
                  <a:cubicBezTo>
                    <a:pt x="1294" y="20329"/>
                    <a:pt x="2101" y="20797"/>
                    <a:pt x="2840" y="20797"/>
                  </a:cubicBezTo>
                  <a:cubicBezTo>
                    <a:pt x="3518" y="20797"/>
                    <a:pt x="4139" y="20403"/>
                    <a:pt x="4203" y="19781"/>
                  </a:cubicBezTo>
                  <a:cubicBezTo>
                    <a:pt x="4337" y="18447"/>
                    <a:pt x="4036" y="12876"/>
                    <a:pt x="4070" y="12276"/>
                  </a:cubicBezTo>
                  <a:cubicBezTo>
                    <a:pt x="4036" y="9874"/>
                    <a:pt x="5171" y="5771"/>
                    <a:pt x="5771" y="1468"/>
                  </a:cubicBezTo>
                  <a:cubicBezTo>
                    <a:pt x="5771" y="1268"/>
                    <a:pt x="5971" y="334"/>
                    <a:pt x="6004" y="1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112359" y="4182937"/>
              <a:ext cx="105140" cy="90584"/>
            </a:xfrm>
            <a:custGeom>
              <a:avLst/>
              <a:gdLst/>
              <a:ahLst/>
              <a:cxnLst/>
              <a:rect l="l" t="t" r="r" b="b"/>
              <a:pathLst>
                <a:path w="5504" h="4742" extrusionOk="0">
                  <a:moveTo>
                    <a:pt x="133" y="1"/>
                  </a:moveTo>
                  <a:cubicBezTo>
                    <a:pt x="0" y="1001"/>
                    <a:pt x="133" y="2069"/>
                    <a:pt x="467" y="3036"/>
                  </a:cubicBezTo>
                  <a:cubicBezTo>
                    <a:pt x="834" y="4103"/>
                    <a:pt x="2001" y="4570"/>
                    <a:pt x="2902" y="4704"/>
                  </a:cubicBezTo>
                  <a:cubicBezTo>
                    <a:pt x="3029" y="4729"/>
                    <a:pt x="3155" y="4741"/>
                    <a:pt x="3280" y="4741"/>
                  </a:cubicBezTo>
                  <a:cubicBezTo>
                    <a:pt x="3979" y="4741"/>
                    <a:pt x="4631" y="4359"/>
                    <a:pt x="4970" y="3737"/>
                  </a:cubicBezTo>
                  <a:cubicBezTo>
                    <a:pt x="5371" y="2803"/>
                    <a:pt x="5504" y="1768"/>
                    <a:pt x="5404" y="768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113620" y="4027462"/>
              <a:ext cx="105159" cy="235954"/>
            </a:xfrm>
            <a:custGeom>
              <a:avLst/>
              <a:gdLst/>
              <a:ahLst/>
              <a:cxnLst/>
              <a:rect l="l" t="t" r="r" b="b"/>
              <a:pathLst>
                <a:path w="5505" h="12352" extrusionOk="0">
                  <a:moveTo>
                    <a:pt x="935" y="0"/>
                  </a:moveTo>
                  <a:cubicBezTo>
                    <a:pt x="601" y="67"/>
                    <a:pt x="668" y="1802"/>
                    <a:pt x="635" y="3536"/>
                  </a:cubicBezTo>
                  <a:cubicBezTo>
                    <a:pt x="568" y="5404"/>
                    <a:pt x="101" y="6205"/>
                    <a:pt x="67" y="7739"/>
                  </a:cubicBezTo>
                  <a:cubicBezTo>
                    <a:pt x="1" y="9507"/>
                    <a:pt x="168" y="10241"/>
                    <a:pt x="901" y="11242"/>
                  </a:cubicBezTo>
                  <a:cubicBezTo>
                    <a:pt x="1314" y="11832"/>
                    <a:pt x="2272" y="12352"/>
                    <a:pt x="3173" y="12352"/>
                  </a:cubicBezTo>
                  <a:cubicBezTo>
                    <a:pt x="3801" y="12352"/>
                    <a:pt x="4401" y="12099"/>
                    <a:pt x="4771" y="11442"/>
                  </a:cubicBezTo>
                  <a:cubicBezTo>
                    <a:pt x="5505" y="10108"/>
                    <a:pt x="5405" y="8773"/>
                    <a:pt x="5138" y="7039"/>
                  </a:cubicBezTo>
                  <a:cubicBezTo>
                    <a:pt x="4904" y="5338"/>
                    <a:pt x="4704" y="4037"/>
                    <a:pt x="4637" y="2669"/>
                  </a:cubicBezTo>
                  <a:cubicBezTo>
                    <a:pt x="4571" y="1301"/>
                    <a:pt x="4537" y="100"/>
                    <a:pt x="4204" y="0"/>
                  </a:cubicBezTo>
                  <a:lnTo>
                    <a:pt x="4204" y="634"/>
                  </a:lnTo>
                  <a:cubicBezTo>
                    <a:pt x="4204" y="801"/>
                    <a:pt x="4237" y="1468"/>
                    <a:pt x="4037" y="1501"/>
                  </a:cubicBezTo>
                  <a:cubicBezTo>
                    <a:pt x="4004" y="1335"/>
                    <a:pt x="3970" y="1168"/>
                    <a:pt x="3970" y="1001"/>
                  </a:cubicBezTo>
                  <a:cubicBezTo>
                    <a:pt x="4004" y="868"/>
                    <a:pt x="3937" y="701"/>
                    <a:pt x="3837" y="601"/>
                  </a:cubicBezTo>
                  <a:cubicBezTo>
                    <a:pt x="3737" y="501"/>
                    <a:pt x="3570" y="467"/>
                    <a:pt x="3437" y="467"/>
                  </a:cubicBezTo>
                  <a:cubicBezTo>
                    <a:pt x="3070" y="401"/>
                    <a:pt x="2703" y="401"/>
                    <a:pt x="2336" y="401"/>
                  </a:cubicBezTo>
                  <a:cubicBezTo>
                    <a:pt x="2169" y="401"/>
                    <a:pt x="2002" y="401"/>
                    <a:pt x="1802" y="434"/>
                  </a:cubicBezTo>
                  <a:cubicBezTo>
                    <a:pt x="1669" y="434"/>
                    <a:pt x="1502" y="467"/>
                    <a:pt x="1368" y="534"/>
                  </a:cubicBezTo>
                  <a:cubicBezTo>
                    <a:pt x="1268" y="567"/>
                    <a:pt x="1202" y="634"/>
                    <a:pt x="1202" y="734"/>
                  </a:cubicBezTo>
                  <a:cubicBezTo>
                    <a:pt x="1168" y="801"/>
                    <a:pt x="1168" y="868"/>
                    <a:pt x="1202" y="934"/>
                  </a:cubicBezTo>
                  <a:cubicBezTo>
                    <a:pt x="1202" y="1034"/>
                    <a:pt x="1202" y="1168"/>
                    <a:pt x="1202" y="1301"/>
                  </a:cubicBezTo>
                  <a:cubicBezTo>
                    <a:pt x="1202" y="1335"/>
                    <a:pt x="1135" y="1401"/>
                    <a:pt x="1102" y="1401"/>
                  </a:cubicBezTo>
                  <a:cubicBezTo>
                    <a:pt x="1035" y="1401"/>
                    <a:pt x="1035" y="1335"/>
                    <a:pt x="1035" y="1301"/>
                  </a:cubicBezTo>
                  <a:cubicBezTo>
                    <a:pt x="1001" y="1101"/>
                    <a:pt x="1035" y="934"/>
                    <a:pt x="1001" y="701"/>
                  </a:cubicBezTo>
                  <a:lnTo>
                    <a:pt x="1001" y="334"/>
                  </a:lnTo>
                  <a:cubicBezTo>
                    <a:pt x="1001" y="201"/>
                    <a:pt x="935" y="100"/>
                    <a:pt x="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112989" y="4165096"/>
              <a:ext cx="105159" cy="98130"/>
            </a:xfrm>
            <a:custGeom>
              <a:avLst/>
              <a:gdLst/>
              <a:ahLst/>
              <a:cxnLst/>
              <a:rect l="l" t="t" r="r" b="b"/>
              <a:pathLst>
                <a:path w="5505" h="5137" extrusionOk="0">
                  <a:moveTo>
                    <a:pt x="5171" y="1"/>
                  </a:moveTo>
                  <a:cubicBezTo>
                    <a:pt x="5171" y="34"/>
                    <a:pt x="5204" y="1935"/>
                    <a:pt x="4770" y="2169"/>
                  </a:cubicBezTo>
                  <a:cubicBezTo>
                    <a:pt x="4720" y="2196"/>
                    <a:pt x="4670" y="2208"/>
                    <a:pt x="4622" y="2208"/>
                  </a:cubicBezTo>
                  <a:cubicBezTo>
                    <a:pt x="4257" y="2208"/>
                    <a:pt x="3978" y="1504"/>
                    <a:pt x="4037" y="1268"/>
                  </a:cubicBezTo>
                  <a:cubicBezTo>
                    <a:pt x="3381" y="1054"/>
                    <a:pt x="2816" y="987"/>
                    <a:pt x="2367" y="987"/>
                  </a:cubicBezTo>
                  <a:cubicBezTo>
                    <a:pt x="1627" y="987"/>
                    <a:pt x="1201" y="1168"/>
                    <a:pt x="1201" y="1168"/>
                  </a:cubicBezTo>
                  <a:cubicBezTo>
                    <a:pt x="1201" y="1168"/>
                    <a:pt x="1037" y="2238"/>
                    <a:pt x="658" y="2238"/>
                  </a:cubicBezTo>
                  <a:cubicBezTo>
                    <a:pt x="619" y="2238"/>
                    <a:pt x="578" y="2227"/>
                    <a:pt x="534" y="2202"/>
                  </a:cubicBezTo>
                  <a:cubicBezTo>
                    <a:pt x="67" y="1969"/>
                    <a:pt x="134" y="301"/>
                    <a:pt x="134" y="34"/>
                  </a:cubicBezTo>
                  <a:lnTo>
                    <a:pt x="134" y="34"/>
                  </a:lnTo>
                  <a:cubicBezTo>
                    <a:pt x="100" y="201"/>
                    <a:pt x="100" y="367"/>
                    <a:pt x="67" y="534"/>
                  </a:cubicBezTo>
                  <a:cubicBezTo>
                    <a:pt x="0" y="2302"/>
                    <a:pt x="201" y="3036"/>
                    <a:pt x="901" y="4037"/>
                  </a:cubicBezTo>
                  <a:cubicBezTo>
                    <a:pt x="1316" y="4610"/>
                    <a:pt x="2283" y="5137"/>
                    <a:pt x="3189" y="5137"/>
                  </a:cubicBezTo>
                  <a:cubicBezTo>
                    <a:pt x="3811" y="5137"/>
                    <a:pt x="4404" y="4889"/>
                    <a:pt x="4770" y="4237"/>
                  </a:cubicBezTo>
                  <a:cubicBezTo>
                    <a:pt x="5504" y="2969"/>
                    <a:pt x="5404" y="1668"/>
                    <a:pt x="5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123190" y="4026832"/>
              <a:ext cx="15817" cy="169496"/>
            </a:xfrm>
            <a:custGeom>
              <a:avLst/>
              <a:gdLst/>
              <a:ahLst/>
              <a:cxnLst/>
              <a:rect l="l" t="t" r="r" b="b"/>
              <a:pathLst>
                <a:path w="828" h="8873" extrusionOk="0">
                  <a:moveTo>
                    <a:pt x="434" y="0"/>
                  </a:moveTo>
                  <a:cubicBezTo>
                    <a:pt x="67" y="67"/>
                    <a:pt x="134" y="1801"/>
                    <a:pt x="100" y="3536"/>
                  </a:cubicBezTo>
                  <a:cubicBezTo>
                    <a:pt x="267" y="5070"/>
                    <a:pt x="0" y="7172"/>
                    <a:pt x="100" y="8072"/>
                  </a:cubicBezTo>
                  <a:cubicBezTo>
                    <a:pt x="180" y="8608"/>
                    <a:pt x="436" y="8872"/>
                    <a:pt x="616" y="8872"/>
                  </a:cubicBezTo>
                  <a:cubicBezTo>
                    <a:pt x="740" y="8872"/>
                    <a:pt x="828" y="8750"/>
                    <a:pt x="801" y="8506"/>
                  </a:cubicBezTo>
                  <a:cubicBezTo>
                    <a:pt x="701" y="7739"/>
                    <a:pt x="667" y="7005"/>
                    <a:pt x="667" y="6238"/>
                  </a:cubicBezTo>
                  <a:cubicBezTo>
                    <a:pt x="667" y="5070"/>
                    <a:pt x="567" y="2602"/>
                    <a:pt x="467" y="1334"/>
                  </a:cubicBezTo>
                  <a:cubicBezTo>
                    <a:pt x="467" y="1201"/>
                    <a:pt x="467" y="1067"/>
                    <a:pt x="467" y="967"/>
                  </a:cubicBezTo>
                  <a:lnTo>
                    <a:pt x="434" y="67"/>
                  </a:lnTo>
                  <a:cubicBezTo>
                    <a:pt x="434" y="67"/>
                    <a:pt x="434" y="33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185999" y="4027462"/>
              <a:ext cx="15588" cy="168904"/>
            </a:xfrm>
            <a:custGeom>
              <a:avLst/>
              <a:gdLst/>
              <a:ahLst/>
              <a:cxnLst/>
              <a:rect l="l" t="t" r="r" b="b"/>
              <a:pathLst>
                <a:path w="816" h="8842" extrusionOk="0">
                  <a:moveTo>
                    <a:pt x="381" y="0"/>
                  </a:moveTo>
                  <a:lnTo>
                    <a:pt x="381" y="34"/>
                  </a:lnTo>
                  <a:lnTo>
                    <a:pt x="381" y="634"/>
                  </a:lnTo>
                  <a:cubicBezTo>
                    <a:pt x="381" y="868"/>
                    <a:pt x="381" y="1101"/>
                    <a:pt x="315" y="1335"/>
                  </a:cubicBezTo>
                  <a:cubicBezTo>
                    <a:pt x="215" y="2636"/>
                    <a:pt x="148" y="5071"/>
                    <a:pt x="148" y="6238"/>
                  </a:cubicBezTo>
                  <a:cubicBezTo>
                    <a:pt x="148" y="6972"/>
                    <a:pt x="81" y="7739"/>
                    <a:pt x="14" y="8473"/>
                  </a:cubicBezTo>
                  <a:cubicBezTo>
                    <a:pt x="1" y="8719"/>
                    <a:pt x="93" y="8842"/>
                    <a:pt x="216" y="8842"/>
                  </a:cubicBezTo>
                  <a:cubicBezTo>
                    <a:pt x="394" y="8842"/>
                    <a:pt x="636" y="8585"/>
                    <a:pt x="715" y="8073"/>
                  </a:cubicBezTo>
                  <a:cubicBezTo>
                    <a:pt x="815" y="7206"/>
                    <a:pt x="548" y="5037"/>
                    <a:pt x="715" y="3536"/>
                  </a:cubicBezTo>
                  <a:cubicBezTo>
                    <a:pt x="748" y="2769"/>
                    <a:pt x="748" y="2135"/>
                    <a:pt x="748" y="1635"/>
                  </a:cubicBezTo>
                  <a:cubicBezTo>
                    <a:pt x="715" y="768"/>
                    <a:pt x="615" y="67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132455" y="4180225"/>
              <a:ext cx="61472" cy="9952"/>
            </a:xfrm>
            <a:custGeom>
              <a:avLst/>
              <a:gdLst/>
              <a:ahLst/>
              <a:cxnLst/>
              <a:rect l="l" t="t" r="r" b="b"/>
              <a:pathLst>
                <a:path w="3218" h="521" extrusionOk="0">
                  <a:moveTo>
                    <a:pt x="1633" y="1"/>
                  </a:moveTo>
                  <a:cubicBezTo>
                    <a:pt x="1133" y="1"/>
                    <a:pt x="633" y="93"/>
                    <a:pt x="149" y="276"/>
                  </a:cubicBezTo>
                  <a:cubicBezTo>
                    <a:pt x="0" y="306"/>
                    <a:pt x="63" y="520"/>
                    <a:pt x="196" y="520"/>
                  </a:cubicBezTo>
                  <a:cubicBezTo>
                    <a:pt x="213" y="520"/>
                    <a:pt x="231" y="517"/>
                    <a:pt x="249" y="509"/>
                  </a:cubicBezTo>
                  <a:cubicBezTo>
                    <a:pt x="699" y="359"/>
                    <a:pt x="1166" y="284"/>
                    <a:pt x="1633" y="284"/>
                  </a:cubicBezTo>
                  <a:cubicBezTo>
                    <a:pt x="2100" y="284"/>
                    <a:pt x="2567" y="359"/>
                    <a:pt x="3018" y="509"/>
                  </a:cubicBezTo>
                  <a:lnTo>
                    <a:pt x="3051" y="509"/>
                  </a:lnTo>
                  <a:cubicBezTo>
                    <a:pt x="3118" y="509"/>
                    <a:pt x="3151" y="476"/>
                    <a:pt x="3184" y="443"/>
                  </a:cubicBezTo>
                  <a:cubicBezTo>
                    <a:pt x="3218" y="376"/>
                    <a:pt x="3184" y="276"/>
                    <a:pt x="3118" y="276"/>
                  </a:cubicBezTo>
                  <a:cubicBezTo>
                    <a:pt x="2634" y="93"/>
                    <a:pt x="2134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130201" y="4153940"/>
              <a:ext cx="67546" cy="9895"/>
            </a:xfrm>
            <a:custGeom>
              <a:avLst/>
              <a:gdLst/>
              <a:ahLst/>
              <a:cxnLst/>
              <a:rect l="l" t="t" r="r" b="b"/>
              <a:pathLst>
                <a:path w="3536" h="518" extrusionOk="0">
                  <a:moveTo>
                    <a:pt x="1751" y="1"/>
                  </a:moveTo>
                  <a:cubicBezTo>
                    <a:pt x="1193" y="1"/>
                    <a:pt x="634" y="84"/>
                    <a:pt x="100" y="251"/>
                  </a:cubicBezTo>
                  <a:cubicBezTo>
                    <a:pt x="33" y="284"/>
                    <a:pt x="0" y="351"/>
                    <a:pt x="33" y="418"/>
                  </a:cubicBezTo>
                  <a:cubicBezTo>
                    <a:pt x="33" y="484"/>
                    <a:pt x="133" y="518"/>
                    <a:pt x="200" y="518"/>
                  </a:cubicBezTo>
                  <a:cubicBezTo>
                    <a:pt x="701" y="351"/>
                    <a:pt x="1226" y="268"/>
                    <a:pt x="1751" y="268"/>
                  </a:cubicBezTo>
                  <a:cubicBezTo>
                    <a:pt x="2277" y="268"/>
                    <a:pt x="2802" y="351"/>
                    <a:pt x="3302" y="518"/>
                  </a:cubicBezTo>
                  <a:lnTo>
                    <a:pt x="3369" y="518"/>
                  </a:lnTo>
                  <a:cubicBezTo>
                    <a:pt x="3503" y="518"/>
                    <a:pt x="3536" y="318"/>
                    <a:pt x="3402" y="251"/>
                  </a:cubicBezTo>
                  <a:cubicBezTo>
                    <a:pt x="2869" y="84"/>
                    <a:pt x="2310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130201" y="4127578"/>
              <a:ext cx="66286" cy="10774"/>
            </a:xfrm>
            <a:custGeom>
              <a:avLst/>
              <a:gdLst/>
              <a:ahLst/>
              <a:cxnLst/>
              <a:rect l="l" t="t" r="r" b="b"/>
              <a:pathLst>
                <a:path w="3470" h="564" extrusionOk="0">
                  <a:moveTo>
                    <a:pt x="1755" y="1"/>
                  </a:moveTo>
                  <a:cubicBezTo>
                    <a:pt x="1190" y="1"/>
                    <a:pt x="627" y="109"/>
                    <a:pt x="100" y="330"/>
                  </a:cubicBezTo>
                  <a:cubicBezTo>
                    <a:pt x="33" y="363"/>
                    <a:pt x="0" y="430"/>
                    <a:pt x="33" y="497"/>
                  </a:cubicBezTo>
                  <a:cubicBezTo>
                    <a:pt x="33" y="530"/>
                    <a:pt x="100" y="564"/>
                    <a:pt x="133" y="564"/>
                  </a:cubicBezTo>
                  <a:cubicBezTo>
                    <a:pt x="167" y="564"/>
                    <a:pt x="167" y="564"/>
                    <a:pt x="200" y="530"/>
                  </a:cubicBezTo>
                  <a:cubicBezTo>
                    <a:pt x="678" y="319"/>
                    <a:pt x="1179" y="248"/>
                    <a:pt x="1633" y="248"/>
                  </a:cubicBezTo>
                  <a:cubicBezTo>
                    <a:pt x="2543" y="248"/>
                    <a:pt x="3269" y="530"/>
                    <a:pt x="3269" y="530"/>
                  </a:cubicBezTo>
                  <a:cubicBezTo>
                    <a:pt x="3287" y="539"/>
                    <a:pt x="3305" y="543"/>
                    <a:pt x="3322" y="543"/>
                  </a:cubicBezTo>
                  <a:cubicBezTo>
                    <a:pt x="3369" y="543"/>
                    <a:pt x="3411" y="512"/>
                    <a:pt x="3436" y="463"/>
                  </a:cubicBezTo>
                  <a:cubicBezTo>
                    <a:pt x="3469" y="397"/>
                    <a:pt x="3436" y="330"/>
                    <a:pt x="3369" y="297"/>
                  </a:cubicBezTo>
                  <a:cubicBezTo>
                    <a:pt x="2846" y="101"/>
                    <a:pt x="2299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129551" y="4103280"/>
              <a:ext cx="66935" cy="12130"/>
            </a:xfrm>
            <a:custGeom>
              <a:avLst/>
              <a:gdLst/>
              <a:ahLst/>
              <a:cxnLst/>
              <a:rect l="l" t="t" r="r" b="b"/>
              <a:pathLst>
                <a:path w="3504" h="635" extrusionOk="0">
                  <a:moveTo>
                    <a:pt x="1817" y="0"/>
                  </a:moveTo>
                  <a:cubicBezTo>
                    <a:pt x="1225" y="0"/>
                    <a:pt x="636" y="126"/>
                    <a:pt x="101" y="368"/>
                  </a:cubicBezTo>
                  <a:cubicBezTo>
                    <a:pt x="34" y="401"/>
                    <a:pt x="1" y="468"/>
                    <a:pt x="34" y="535"/>
                  </a:cubicBezTo>
                  <a:cubicBezTo>
                    <a:pt x="34" y="601"/>
                    <a:pt x="101" y="635"/>
                    <a:pt x="134" y="635"/>
                  </a:cubicBezTo>
                  <a:cubicBezTo>
                    <a:pt x="167" y="601"/>
                    <a:pt x="167" y="601"/>
                    <a:pt x="201" y="601"/>
                  </a:cubicBezTo>
                  <a:cubicBezTo>
                    <a:pt x="694" y="380"/>
                    <a:pt x="1231" y="272"/>
                    <a:pt x="1771" y="272"/>
                  </a:cubicBezTo>
                  <a:cubicBezTo>
                    <a:pt x="2290" y="272"/>
                    <a:pt x="2813" y="372"/>
                    <a:pt x="3303" y="568"/>
                  </a:cubicBezTo>
                  <a:cubicBezTo>
                    <a:pt x="3321" y="577"/>
                    <a:pt x="3341" y="581"/>
                    <a:pt x="3362" y="581"/>
                  </a:cubicBezTo>
                  <a:cubicBezTo>
                    <a:pt x="3419" y="581"/>
                    <a:pt x="3479" y="550"/>
                    <a:pt x="3503" y="501"/>
                  </a:cubicBezTo>
                  <a:cubicBezTo>
                    <a:pt x="3503" y="435"/>
                    <a:pt x="3503" y="368"/>
                    <a:pt x="3436" y="334"/>
                  </a:cubicBezTo>
                  <a:cubicBezTo>
                    <a:pt x="2922" y="109"/>
                    <a:pt x="2368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128271" y="4077224"/>
              <a:ext cx="68845" cy="11672"/>
            </a:xfrm>
            <a:custGeom>
              <a:avLst/>
              <a:gdLst/>
              <a:ahLst/>
              <a:cxnLst/>
              <a:rect l="l" t="t" r="r" b="b"/>
              <a:pathLst>
                <a:path w="3604" h="611" extrusionOk="0">
                  <a:moveTo>
                    <a:pt x="1721" y="1"/>
                  </a:moveTo>
                  <a:cubicBezTo>
                    <a:pt x="1221" y="1"/>
                    <a:pt x="668" y="92"/>
                    <a:pt x="134" y="364"/>
                  </a:cubicBezTo>
                  <a:cubicBezTo>
                    <a:pt x="1" y="431"/>
                    <a:pt x="34" y="598"/>
                    <a:pt x="201" y="598"/>
                  </a:cubicBezTo>
                  <a:lnTo>
                    <a:pt x="234" y="598"/>
                  </a:lnTo>
                  <a:cubicBezTo>
                    <a:pt x="735" y="353"/>
                    <a:pt x="1254" y="272"/>
                    <a:pt x="1723" y="272"/>
                  </a:cubicBezTo>
                  <a:cubicBezTo>
                    <a:pt x="2662" y="272"/>
                    <a:pt x="3403" y="598"/>
                    <a:pt x="3403" y="598"/>
                  </a:cubicBezTo>
                  <a:cubicBezTo>
                    <a:pt x="3421" y="607"/>
                    <a:pt x="3439" y="611"/>
                    <a:pt x="3456" y="611"/>
                  </a:cubicBezTo>
                  <a:cubicBezTo>
                    <a:pt x="3503" y="611"/>
                    <a:pt x="3546" y="580"/>
                    <a:pt x="3570" y="531"/>
                  </a:cubicBezTo>
                  <a:cubicBezTo>
                    <a:pt x="3604" y="464"/>
                    <a:pt x="3570" y="398"/>
                    <a:pt x="3503" y="364"/>
                  </a:cubicBezTo>
                  <a:cubicBezTo>
                    <a:pt x="3459" y="342"/>
                    <a:pt x="2690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110429" y="3059539"/>
              <a:ext cx="368965" cy="829870"/>
            </a:xfrm>
            <a:custGeom>
              <a:avLst/>
              <a:gdLst/>
              <a:ahLst/>
              <a:cxnLst/>
              <a:rect l="l" t="t" r="r" b="b"/>
              <a:pathLst>
                <a:path w="19315" h="43443" extrusionOk="0">
                  <a:moveTo>
                    <a:pt x="2269" y="1"/>
                  </a:moveTo>
                  <a:cubicBezTo>
                    <a:pt x="134" y="5872"/>
                    <a:pt x="535" y="9541"/>
                    <a:pt x="868" y="15712"/>
                  </a:cubicBezTo>
                  <a:cubicBezTo>
                    <a:pt x="1202" y="21349"/>
                    <a:pt x="1736" y="26320"/>
                    <a:pt x="1736" y="26320"/>
                  </a:cubicBezTo>
                  <a:cubicBezTo>
                    <a:pt x="1669" y="27287"/>
                    <a:pt x="268" y="29255"/>
                    <a:pt x="68" y="33692"/>
                  </a:cubicBezTo>
                  <a:cubicBezTo>
                    <a:pt x="1" y="36794"/>
                    <a:pt x="168" y="39896"/>
                    <a:pt x="501" y="42998"/>
                  </a:cubicBezTo>
                  <a:cubicBezTo>
                    <a:pt x="501" y="42998"/>
                    <a:pt x="1732" y="43443"/>
                    <a:pt x="3244" y="43443"/>
                  </a:cubicBezTo>
                  <a:cubicBezTo>
                    <a:pt x="4000" y="43443"/>
                    <a:pt x="4827" y="43332"/>
                    <a:pt x="5605" y="42998"/>
                  </a:cubicBezTo>
                  <a:cubicBezTo>
                    <a:pt x="5605" y="42998"/>
                    <a:pt x="8007" y="32424"/>
                    <a:pt x="8674" y="27220"/>
                  </a:cubicBezTo>
                  <a:cubicBezTo>
                    <a:pt x="9241" y="22717"/>
                    <a:pt x="10208" y="16946"/>
                    <a:pt x="10208" y="16946"/>
                  </a:cubicBezTo>
                  <a:lnTo>
                    <a:pt x="12310" y="27220"/>
                  </a:lnTo>
                  <a:cubicBezTo>
                    <a:pt x="11909" y="28588"/>
                    <a:pt x="11676" y="30022"/>
                    <a:pt x="11676" y="31457"/>
                  </a:cubicBezTo>
                  <a:cubicBezTo>
                    <a:pt x="11676" y="33892"/>
                    <a:pt x="12810" y="40597"/>
                    <a:pt x="12810" y="40597"/>
                  </a:cubicBezTo>
                  <a:cubicBezTo>
                    <a:pt x="12810" y="40597"/>
                    <a:pt x="13700" y="40884"/>
                    <a:pt x="14830" y="40884"/>
                  </a:cubicBezTo>
                  <a:cubicBezTo>
                    <a:pt x="15808" y="40884"/>
                    <a:pt x="16967" y="40668"/>
                    <a:pt x="17880" y="39863"/>
                  </a:cubicBezTo>
                  <a:cubicBezTo>
                    <a:pt x="17880" y="39863"/>
                    <a:pt x="18648" y="30189"/>
                    <a:pt x="18948" y="26520"/>
                  </a:cubicBezTo>
                  <a:cubicBezTo>
                    <a:pt x="19315" y="21583"/>
                    <a:pt x="18781" y="8140"/>
                    <a:pt x="17580" y="1235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306058" y="3194001"/>
              <a:ext cx="124281" cy="384877"/>
            </a:xfrm>
            <a:custGeom>
              <a:avLst/>
              <a:gdLst/>
              <a:ahLst/>
              <a:cxnLst/>
              <a:rect l="l" t="t" r="r" b="b"/>
              <a:pathLst>
                <a:path w="6506" h="20148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4771" y="1668"/>
                    <a:pt x="868" y="2168"/>
                    <a:pt x="868" y="2168"/>
                  </a:cubicBezTo>
                  <a:lnTo>
                    <a:pt x="1" y="9907"/>
                  </a:lnTo>
                  <a:lnTo>
                    <a:pt x="2102" y="20148"/>
                  </a:lnTo>
                  <a:lnTo>
                    <a:pt x="668" y="10074"/>
                  </a:lnTo>
                  <a:lnTo>
                    <a:pt x="1935" y="2902"/>
                  </a:lnTo>
                  <a:cubicBezTo>
                    <a:pt x="3803" y="2669"/>
                    <a:pt x="5505" y="160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5351293" y="2654546"/>
              <a:ext cx="463904" cy="367857"/>
            </a:xfrm>
            <a:custGeom>
              <a:avLst/>
              <a:gdLst/>
              <a:ahLst/>
              <a:cxnLst/>
              <a:rect l="l" t="t" r="r" b="b"/>
              <a:pathLst>
                <a:path w="24285" h="19257" extrusionOk="0">
                  <a:moveTo>
                    <a:pt x="23539" y="1"/>
                  </a:moveTo>
                  <a:cubicBezTo>
                    <a:pt x="23455" y="1"/>
                    <a:pt x="23358" y="46"/>
                    <a:pt x="23251" y="153"/>
                  </a:cubicBezTo>
                  <a:cubicBezTo>
                    <a:pt x="22751" y="587"/>
                    <a:pt x="20883" y="2822"/>
                    <a:pt x="19648" y="3289"/>
                  </a:cubicBezTo>
                  <a:cubicBezTo>
                    <a:pt x="19409" y="3382"/>
                    <a:pt x="19246" y="3421"/>
                    <a:pt x="19140" y="3421"/>
                  </a:cubicBezTo>
                  <a:cubicBezTo>
                    <a:pt x="18713" y="3421"/>
                    <a:pt x="19195" y="2795"/>
                    <a:pt x="19248" y="2555"/>
                  </a:cubicBezTo>
                  <a:cubicBezTo>
                    <a:pt x="19315" y="2255"/>
                    <a:pt x="19882" y="921"/>
                    <a:pt x="19381" y="420"/>
                  </a:cubicBezTo>
                  <a:cubicBezTo>
                    <a:pt x="19269" y="300"/>
                    <a:pt x="19176" y="245"/>
                    <a:pt x="19091" y="245"/>
                  </a:cubicBezTo>
                  <a:cubicBezTo>
                    <a:pt x="18823" y="245"/>
                    <a:pt x="18636" y="787"/>
                    <a:pt x="18181" y="1521"/>
                  </a:cubicBezTo>
                  <a:cubicBezTo>
                    <a:pt x="17614" y="2488"/>
                    <a:pt x="16880" y="2955"/>
                    <a:pt x="16413" y="4023"/>
                  </a:cubicBezTo>
                  <a:cubicBezTo>
                    <a:pt x="15979" y="5090"/>
                    <a:pt x="16112" y="6558"/>
                    <a:pt x="15245" y="7892"/>
                  </a:cubicBezTo>
                  <a:lnTo>
                    <a:pt x="11609" y="12496"/>
                  </a:lnTo>
                  <a:cubicBezTo>
                    <a:pt x="10242" y="10694"/>
                    <a:pt x="6339" y="5324"/>
                    <a:pt x="5305" y="4190"/>
                  </a:cubicBezTo>
                  <a:cubicBezTo>
                    <a:pt x="4004" y="2789"/>
                    <a:pt x="3370" y="2622"/>
                    <a:pt x="1302" y="2455"/>
                  </a:cubicBezTo>
                  <a:cubicBezTo>
                    <a:pt x="1085" y="2472"/>
                    <a:pt x="868" y="2480"/>
                    <a:pt x="651" y="2480"/>
                  </a:cubicBezTo>
                  <a:cubicBezTo>
                    <a:pt x="435" y="2480"/>
                    <a:pt x="218" y="2472"/>
                    <a:pt x="1" y="2455"/>
                  </a:cubicBezTo>
                  <a:lnTo>
                    <a:pt x="1" y="2455"/>
                  </a:lnTo>
                  <a:lnTo>
                    <a:pt x="1936" y="9126"/>
                  </a:lnTo>
                  <a:cubicBezTo>
                    <a:pt x="1936" y="9126"/>
                    <a:pt x="5338" y="13530"/>
                    <a:pt x="7239" y="15464"/>
                  </a:cubicBezTo>
                  <a:cubicBezTo>
                    <a:pt x="7940" y="16198"/>
                    <a:pt x="9441" y="17966"/>
                    <a:pt x="11009" y="18900"/>
                  </a:cubicBezTo>
                  <a:cubicBezTo>
                    <a:pt x="11415" y="19137"/>
                    <a:pt x="11794" y="19256"/>
                    <a:pt x="12156" y="19256"/>
                  </a:cubicBezTo>
                  <a:cubicBezTo>
                    <a:pt x="13218" y="19256"/>
                    <a:pt x="14133" y="18230"/>
                    <a:pt x="15178" y="16165"/>
                  </a:cubicBezTo>
                  <a:cubicBezTo>
                    <a:pt x="16313" y="13997"/>
                    <a:pt x="18114" y="10361"/>
                    <a:pt x="18948" y="9193"/>
                  </a:cubicBezTo>
                  <a:cubicBezTo>
                    <a:pt x="19782" y="8026"/>
                    <a:pt x="21917" y="6958"/>
                    <a:pt x="22817" y="6058"/>
                  </a:cubicBezTo>
                  <a:cubicBezTo>
                    <a:pt x="23518" y="5457"/>
                    <a:pt x="23985" y="4623"/>
                    <a:pt x="24118" y="3689"/>
                  </a:cubicBezTo>
                  <a:cubicBezTo>
                    <a:pt x="24285" y="2755"/>
                    <a:pt x="23785" y="1521"/>
                    <a:pt x="23885" y="954"/>
                  </a:cubicBezTo>
                  <a:cubicBezTo>
                    <a:pt x="23962" y="517"/>
                    <a:pt x="23821" y="1"/>
                    <a:pt x="2353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351942" y="2699552"/>
              <a:ext cx="187357" cy="226842"/>
            </a:xfrm>
            <a:custGeom>
              <a:avLst/>
              <a:gdLst/>
              <a:ahLst/>
              <a:cxnLst/>
              <a:rect l="l" t="t" r="r" b="b"/>
              <a:pathLst>
                <a:path w="9808" h="11875" extrusionOk="0">
                  <a:moveTo>
                    <a:pt x="1276" y="0"/>
                  </a:moveTo>
                  <a:cubicBezTo>
                    <a:pt x="1051" y="0"/>
                    <a:pt x="826" y="11"/>
                    <a:pt x="601" y="32"/>
                  </a:cubicBezTo>
                  <a:lnTo>
                    <a:pt x="0" y="5970"/>
                  </a:lnTo>
                  <a:lnTo>
                    <a:pt x="5771" y="11874"/>
                  </a:lnTo>
                  <a:cubicBezTo>
                    <a:pt x="9274" y="9839"/>
                    <a:pt x="9807" y="7604"/>
                    <a:pt x="9807" y="7604"/>
                  </a:cubicBezTo>
                  <a:cubicBezTo>
                    <a:pt x="9807" y="7604"/>
                    <a:pt x="7839" y="5003"/>
                    <a:pt x="6738" y="3535"/>
                  </a:cubicBezTo>
                  <a:cubicBezTo>
                    <a:pt x="5638" y="2067"/>
                    <a:pt x="4870" y="966"/>
                    <a:pt x="3736" y="466"/>
                  </a:cubicBezTo>
                  <a:cubicBezTo>
                    <a:pt x="2947" y="150"/>
                    <a:pt x="2116" y="0"/>
                    <a:pt x="1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539911" y="2885591"/>
              <a:ext cx="33162" cy="54175"/>
            </a:xfrm>
            <a:custGeom>
              <a:avLst/>
              <a:gdLst/>
              <a:ahLst/>
              <a:cxnLst/>
              <a:rect l="l" t="t" r="r" b="b"/>
              <a:pathLst>
                <a:path w="1736" h="2836" extrusionOk="0">
                  <a:moveTo>
                    <a:pt x="1435" y="0"/>
                  </a:moveTo>
                  <a:cubicBezTo>
                    <a:pt x="1" y="1501"/>
                    <a:pt x="434" y="2836"/>
                    <a:pt x="434" y="2836"/>
                  </a:cubicBezTo>
                  <a:cubicBezTo>
                    <a:pt x="601" y="1902"/>
                    <a:pt x="1068" y="1034"/>
                    <a:pt x="1735" y="401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123190" y="2700163"/>
              <a:ext cx="368315" cy="477123"/>
            </a:xfrm>
            <a:custGeom>
              <a:avLst/>
              <a:gdLst/>
              <a:ahLst/>
              <a:cxnLst/>
              <a:rect l="l" t="t" r="r" b="b"/>
              <a:pathLst>
                <a:path w="19281" h="24977" extrusionOk="0">
                  <a:moveTo>
                    <a:pt x="12876" y="0"/>
                  </a:moveTo>
                  <a:lnTo>
                    <a:pt x="7772" y="67"/>
                  </a:lnTo>
                  <a:cubicBezTo>
                    <a:pt x="5337" y="401"/>
                    <a:pt x="3469" y="234"/>
                    <a:pt x="2869" y="367"/>
                  </a:cubicBezTo>
                  <a:cubicBezTo>
                    <a:pt x="1368" y="701"/>
                    <a:pt x="1334" y="1935"/>
                    <a:pt x="1268" y="3536"/>
                  </a:cubicBezTo>
                  <a:cubicBezTo>
                    <a:pt x="1201" y="5304"/>
                    <a:pt x="334" y="5004"/>
                    <a:pt x="767" y="7906"/>
                  </a:cubicBezTo>
                  <a:cubicBezTo>
                    <a:pt x="1301" y="8973"/>
                    <a:pt x="1768" y="10074"/>
                    <a:pt x="2168" y="11208"/>
                  </a:cubicBezTo>
                  <a:cubicBezTo>
                    <a:pt x="2469" y="12209"/>
                    <a:pt x="3236" y="13810"/>
                    <a:pt x="2835" y="15411"/>
                  </a:cubicBezTo>
                  <a:cubicBezTo>
                    <a:pt x="2669" y="16045"/>
                    <a:pt x="2235" y="16679"/>
                    <a:pt x="1601" y="18380"/>
                  </a:cubicBezTo>
                  <a:cubicBezTo>
                    <a:pt x="867" y="20315"/>
                    <a:pt x="334" y="22316"/>
                    <a:pt x="0" y="24318"/>
                  </a:cubicBezTo>
                  <a:cubicBezTo>
                    <a:pt x="0" y="24318"/>
                    <a:pt x="1468" y="23984"/>
                    <a:pt x="3169" y="22183"/>
                  </a:cubicBezTo>
                  <a:cubicBezTo>
                    <a:pt x="3169" y="22183"/>
                    <a:pt x="5272" y="24977"/>
                    <a:pt x="10219" y="24977"/>
                  </a:cubicBezTo>
                  <a:cubicBezTo>
                    <a:pt x="10485" y="24977"/>
                    <a:pt x="10759" y="24969"/>
                    <a:pt x="11041" y="24952"/>
                  </a:cubicBezTo>
                  <a:cubicBezTo>
                    <a:pt x="16845" y="24651"/>
                    <a:pt x="17346" y="21616"/>
                    <a:pt x="17346" y="21616"/>
                  </a:cubicBezTo>
                  <a:lnTo>
                    <a:pt x="16445" y="16212"/>
                  </a:lnTo>
                  <a:cubicBezTo>
                    <a:pt x="16579" y="14010"/>
                    <a:pt x="16645" y="13243"/>
                    <a:pt x="16712" y="11842"/>
                  </a:cubicBezTo>
                  <a:cubicBezTo>
                    <a:pt x="19281" y="9741"/>
                    <a:pt x="18447" y="7005"/>
                    <a:pt x="17513" y="5137"/>
                  </a:cubicBezTo>
                  <a:cubicBezTo>
                    <a:pt x="15645" y="1435"/>
                    <a:pt x="13677" y="0"/>
                    <a:pt x="12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234691" y="2877301"/>
              <a:ext cx="144663" cy="72972"/>
            </a:xfrm>
            <a:custGeom>
              <a:avLst/>
              <a:gdLst/>
              <a:ahLst/>
              <a:cxnLst/>
              <a:rect l="l" t="t" r="r" b="b"/>
              <a:pathLst>
                <a:path w="7573" h="3820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1" y="1"/>
                    <a:pt x="1" y="2769"/>
                    <a:pt x="3069" y="3637"/>
                  </a:cubicBezTo>
                  <a:cubicBezTo>
                    <a:pt x="3455" y="3760"/>
                    <a:pt x="3849" y="3819"/>
                    <a:pt x="4240" y="3819"/>
                  </a:cubicBezTo>
                  <a:cubicBezTo>
                    <a:pt x="5541" y="3819"/>
                    <a:pt x="6803" y="3164"/>
                    <a:pt x="7573" y="2035"/>
                  </a:cubicBezTo>
                  <a:lnTo>
                    <a:pt x="7573" y="2035"/>
                  </a:lnTo>
                  <a:cubicBezTo>
                    <a:pt x="7572" y="2036"/>
                    <a:pt x="6206" y="3120"/>
                    <a:pt x="4400" y="3120"/>
                  </a:cubicBezTo>
                  <a:cubicBezTo>
                    <a:pt x="3966" y="3120"/>
                    <a:pt x="3507" y="3058"/>
                    <a:pt x="3036" y="2903"/>
                  </a:cubicBezTo>
                  <a:cubicBezTo>
                    <a:pt x="1635" y="2502"/>
                    <a:pt x="568" y="1368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009645" y="2654126"/>
              <a:ext cx="108617" cy="125446"/>
            </a:xfrm>
            <a:custGeom>
              <a:avLst/>
              <a:gdLst/>
              <a:ahLst/>
              <a:cxnLst/>
              <a:rect l="l" t="t" r="r" b="b"/>
              <a:pathLst>
                <a:path w="5686" h="6567" extrusionOk="0">
                  <a:moveTo>
                    <a:pt x="4607" y="1"/>
                  </a:moveTo>
                  <a:cubicBezTo>
                    <a:pt x="3590" y="1"/>
                    <a:pt x="0" y="4979"/>
                    <a:pt x="1808" y="6280"/>
                  </a:cubicBezTo>
                  <a:cubicBezTo>
                    <a:pt x="2084" y="6478"/>
                    <a:pt x="2363" y="6567"/>
                    <a:pt x="2637" y="6567"/>
                  </a:cubicBezTo>
                  <a:cubicBezTo>
                    <a:pt x="4249" y="6567"/>
                    <a:pt x="5686" y="3516"/>
                    <a:pt x="5344" y="1977"/>
                  </a:cubicBezTo>
                  <a:cubicBezTo>
                    <a:pt x="4943" y="142"/>
                    <a:pt x="4743" y="42"/>
                    <a:pt x="4743" y="42"/>
                  </a:cubicBezTo>
                  <a:cubicBezTo>
                    <a:pt x="4705" y="14"/>
                    <a:pt x="4660" y="1"/>
                    <a:pt x="460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89337" y="2335917"/>
              <a:ext cx="376606" cy="524727"/>
            </a:xfrm>
            <a:custGeom>
              <a:avLst/>
              <a:gdLst/>
              <a:ahLst/>
              <a:cxnLst/>
              <a:rect l="l" t="t" r="r" b="b"/>
              <a:pathLst>
                <a:path w="19715" h="27469" extrusionOk="0">
                  <a:moveTo>
                    <a:pt x="17504" y="1"/>
                  </a:moveTo>
                  <a:cubicBezTo>
                    <a:pt x="16343" y="1"/>
                    <a:pt x="15280" y="410"/>
                    <a:pt x="14110" y="755"/>
                  </a:cubicBezTo>
                  <a:cubicBezTo>
                    <a:pt x="13476" y="922"/>
                    <a:pt x="12843" y="1122"/>
                    <a:pt x="12242" y="1422"/>
                  </a:cubicBezTo>
                  <a:cubicBezTo>
                    <a:pt x="11909" y="1522"/>
                    <a:pt x="11642" y="1689"/>
                    <a:pt x="11408" y="1923"/>
                  </a:cubicBezTo>
                  <a:cubicBezTo>
                    <a:pt x="11041" y="2256"/>
                    <a:pt x="10774" y="2690"/>
                    <a:pt x="10574" y="3157"/>
                  </a:cubicBezTo>
                  <a:cubicBezTo>
                    <a:pt x="9907" y="4358"/>
                    <a:pt x="8539" y="5392"/>
                    <a:pt x="7605" y="6326"/>
                  </a:cubicBezTo>
                  <a:cubicBezTo>
                    <a:pt x="6471" y="7427"/>
                    <a:pt x="5471" y="8427"/>
                    <a:pt x="4203" y="9628"/>
                  </a:cubicBezTo>
                  <a:cubicBezTo>
                    <a:pt x="3036" y="10729"/>
                    <a:pt x="1901" y="11730"/>
                    <a:pt x="867" y="12897"/>
                  </a:cubicBezTo>
                  <a:cubicBezTo>
                    <a:pt x="0" y="13865"/>
                    <a:pt x="334" y="14632"/>
                    <a:pt x="434" y="14899"/>
                  </a:cubicBezTo>
                  <a:cubicBezTo>
                    <a:pt x="1201" y="16366"/>
                    <a:pt x="2001" y="16867"/>
                    <a:pt x="3002" y="17801"/>
                  </a:cubicBezTo>
                  <a:cubicBezTo>
                    <a:pt x="3302" y="18101"/>
                    <a:pt x="3636" y="18401"/>
                    <a:pt x="3970" y="18701"/>
                  </a:cubicBezTo>
                  <a:cubicBezTo>
                    <a:pt x="5237" y="19836"/>
                    <a:pt x="6538" y="20936"/>
                    <a:pt x="7839" y="22037"/>
                  </a:cubicBezTo>
                  <a:cubicBezTo>
                    <a:pt x="9273" y="23205"/>
                    <a:pt x="9840" y="23772"/>
                    <a:pt x="11108" y="24906"/>
                  </a:cubicBezTo>
                  <a:cubicBezTo>
                    <a:pt x="11909" y="25640"/>
                    <a:pt x="12576" y="26507"/>
                    <a:pt x="13076" y="27441"/>
                  </a:cubicBezTo>
                  <a:cubicBezTo>
                    <a:pt x="13187" y="27460"/>
                    <a:pt x="13299" y="27469"/>
                    <a:pt x="13409" y="27469"/>
                  </a:cubicBezTo>
                  <a:cubicBezTo>
                    <a:pt x="15484" y="27469"/>
                    <a:pt x="17318" y="24275"/>
                    <a:pt x="15544" y="20569"/>
                  </a:cubicBezTo>
                  <a:cubicBezTo>
                    <a:pt x="15244" y="19936"/>
                    <a:pt x="14777" y="19369"/>
                    <a:pt x="14177" y="18968"/>
                  </a:cubicBezTo>
                  <a:cubicBezTo>
                    <a:pt x="11875" y="17334"/>
                    <a:pt x="7339" y="13998"/>
                    <a:pt x="7339" y="13998"/>
                  </a:cubicBezTo>
                  <a:cubicBezTo>
                    <a:pt x="8373" y="12597"/>
                    <a:pt x="9073" y="11530"/>
                    <a:pt x="9974" y="10295"/>
                  </a:cubicBezTo>
                  <a:cubicBezTo>
                    <a:pt x="10508" y="9628"/>
                    <a:pt x="10841" y="9128"/>
                    <a:pt x="11341" y="8427"/>
                  </a:cubicBezTo>
                  <a:cubicBezTo>
                    <a:pt x="11708" y="7960"/>
                    <a:pt x="11909" y="7527"/>
                    <a:pt x="12309" y="7393"/>
                  </a:cubicBezTo>
                  <a:cubicBezTo>
                    <a:pt x="12742" y="7193"/>
                    <a:pt x="13143" y="6893"/>
                    <a:pt x="13443" y="6559"/>
                  </a:cubicBezTo>
                  <a:cubicBezTo>
                    <a:pt x="13643" y="6326"/>
                    <a:pt x="13810" y="6092"/>
                    <a:pt x="13977" y="5825"/>
                  </a:cubicBezTo>
                  <a:cubicBezTo>
                    <a:pt x="14577" y="5025"/>
                    <a:pt x="15278" y="4291"/>
                    <a:pt x="16078" y="3691"/>
                  </a:cubicBezTo>
                  <a:cubicBezTo>
                    <a:pt x="16912" y="3023"/>
                    <a:pt x="17813" y="2523"/>
                    <a:pt x="18680" y="1923"/>
                  </a:cubicBezTo>
                  <a:cubicBezTo>
                    <a:pt x="19180" y="1556"/>
                    <a:pt x="19714" y="955"/>
                    <a:pt x="19080" y="388"/>
                  </a:cubicBezTo>
                  <a:cubicBezTo>
                    <a:pt x="18880" y="255"/>
                    <a:pt x="18647" y="121"/>
                    <a:pt x="18413" y="88"/>
                  </a:cubicBezTo>
                  <a:cubicBezTo>
                    <a:pt x="18102" y="27"/>
                    <a:pt x="17800" y="1"/>
                    <a:pt x="1750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979176" y="2603314"/>
              <a:ext cx="62465" cy="36180"/>
            </a:xfrm>
            <a:custGeom>
              <a:avLst/>
              <a:gdLst/>
              <a:ahLst/>
              <a:cxnLst/>
              <a:rect l="l" t="t" r="r" b="b"/>
              <a:pathLst>
                <a:path w="3270" h="1894" extrusionOk="0">
                  <a:moveTo>
                    <a:pt x="2636" y="0"/>
                  </a:moveTo>
                  <a:cubicBezTo>
                    <a:pt x="1968" y="867"/>
                    <a:pt x="1034" y="1501"/>
                    <a:pt x="0" y="1868"/>
                  </a:cubicBezTo>
                  <a:cubicBezTo>
                    <a:pt x="0" y="1868"/>
                    <a:pt x="108" y="1894"/>
                    <a:pt x="305" y="1894"/>
                  </a:cubicBezTo>
                  <a:cubicBezTo>
                    <a:pt x="815" y="1894"/>
                    <a:pt x="1920" y="1720"/>
                    <a:pt x="3269" y="467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044812" y="2654909"/>
              <a:ext cx="158684" cy="232611"/>
            </a:xfrm>
            <a:custGeom>
              <a:avLst/>
              <a:gdLst/>
              <a:ahLst/>
              <a:cxnLst/>
              <a:rect l="l" t="t" r="r" b="b"/>
              <a:pathLst>
                <a:path w="8307" h="1217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902" y="1"/>
                    <a:pt x="3269" y="802"/>
                    <a:pt x="2669" y="2836"/>
                  </a:cubicBezTo>
                  <a:cubicBezTo>
                    <a:pt x="2068" y="4838"/>
                    <a:pt x="801" y="6139"/>
                    <a:pt x="0" y="6272"/>
                  </a:cubicBezTo>
                  <a:cubicBezTo>
                    <a:pt x="0" y="6272"/>
                    <a:pt x="1401" y="7373"/>
                    <a:pt x="2669" y="8607"/>
                  </a:cubicBezTo>
                  <a:cubicBezTo>
                    <a:pt x="3970" y="9841"/>
                    <a:pt x="5004" y="10742"/>
                    <a:pt x="5771" y="12176"/>
                  </a:cubicBezTo>
                  <a:cubicBezTo>
                    <a:pt x="5771" y="12176"/>
                    <a:pt x="7606" y="11709"/>
                    <a:pt x="8006" y="8607"/>
                  </a:cubicBezTo>
                  <a:cubicBezTo>
                    <a:pt x="8306" y="6406"/>
                    <a:pt x="8139" y="3870"/>
                    <a:pt x="7139" y="2703"/>
                  </a:cubicBezTo>
                  <a:cubicBezTo>
                    <a:pt x="6638" y="2336"/>
                    <a:pt x="5404" y="1602"/>
                    <a:pt x="2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5139752" y="2358611"/>
              <a:ext cx="321801" cy="327073"/>
            </a:xfrm>
            <a:custGeom>
              <a:avLst/>
              <a:gdLst/>
              <a:ahLst/>
              <a:cxnLst/>
              <a:rect l="l" t="t" r="r" b="b"/>
              <a:pathLst>
                <a:path w="16846" h="17122" extrusionOk="0">
                  <a:moveTo>
                    <a:pt x="8702" y="0"/>
                  </a:moveTo>
                  <a:cubicBezTo>
                    <a:pt x="8659" y="0"/>
                    <a:pt x="8616" y="0"/>
                    <a:pt x="8573" y="1"/>
                  </a:cubicBezTo>
                  <a:lnTo>
                    <a:pt x="7673" y="1"/>
                  </a:lnTo>
                  <a:cubicBezTo>
                    <a:pt x="3703" y="68"/>
                    <a:pt x="67" y="3470"/>
                    <a:pt x="0" y="7339"/>
                  </a:cubicBezTo>
                  <a:cubicBezTo>
                    <a:pt x="0" y="10041"/>
                    <a:pt x="0" y="12510"/>
                    <a:pt x="1501" y="14378"/>
                  </a:cubicBezTo>
                  <a:cubicBezTo>
                    <a:pt x="2869" y="16079"/>
                    <a:pt x="5004" y="16646"/>
                    <a:pt x="6805" y="16913"/>
                  </a:cubicBezTo>
                  <a:cubicBezTo>
                    <a:pt x="7676" y="17047"/>
                    <a:pt x="8571" y="17122"/>
                    <a:pt x="9449" y="17122"/>
                  </a:cubicBezTo>
                  <a:cubicBezTo>
                    <a:pt x="12071" y="17122"/>
                    <a:pt x="14537" y="16452"/>
                    <a:pt x="15712" y="14678"/>
                  </a:cubicBezTo>
                  <a:lnTo>
                    <a:pt x="15712" y="14678"/>
                  </a:lnTo>
                  <a:cubicBezTo>
                    <a:pt x="15712" y="14678"/>
                    <a:pt x="15543" y="14713"/>
                    <a:pt x="15307" y="14713"/>
                  </a:cubicBezTo>
                  <a:cubicBezTo>
                    <a:pt x="14718" y="14713"/>
                    <a:pt x="13710" y="14492"/>
                    <a:pt x="13877" y="12943"/>
                  </a:cubicBezTo>
                  <a:cubicBezTo>
                    <a:pt x="13944" y="12610"/>
                    <a:pt x="13610" y="12243"/>
                    <a:pt x="13043" y="11843"/>
                  </a:cubicBezTo>
                  <a:cubicBezTo>
                    <a:pt x="13443" y="11142"/>
                    <a:pt x="13910" y="10508"/>
                    <a:pt x="14444" y="9908"/>
                  </a:cubicBezTo>
                  <a:cubicBezTo>
                    <a:pt x="15011" y="9308"/>
                    <a:pt x="15712" y="8974"/>
                    <a:pt x="16112" y="8207"/>
                  </a:cubicBezTo>
                  <a:cubicBezTo>
                    <a:pt x="16846" y="6606"/>
                    <a:pt x="16712" y="4771"/>
                    <a:pt x="15778" y="3303"/>
                  </a:cubicBezTo>
                  <a:cubicBezTo>
                    <a:pt x="14201" y="1101"/>
                    <a:pt x="11587" y="0"/>
                    <a:pt x="8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170965" y="2445909"/>
              <a:ext cx="257463" cy="320635"/>
            </a:xfrm>
            <a:custGeom>
              <a:avLst/>
              <a:gdLst/>
              <a:ahLst/>
              <a:cxnLst/>
              <a:rect l="l" t="t" r="r" b="b"/>
              <a:pathLst>
                <a:path w="13478" h="16785" extrusionOk="0">
                  <a:moveTo>
                    <a:pt x="12476" y="1"/>
                  </a:moveTo>
                  <a:cubicBezTo>
                    <a:pt x="11809" y="935"/>
                    <a:pt x="11142" y="1202"/>
                    <a:pt x="9808" y="1302"/>
                  </a:cubicBezTo>
                  <a:cubicBezTo>
                    <a:pt x="8907" y="1302"/>
                    <a:pt x="8007" y="1102"/>
                    <a:pt x="7206" y="735"/>
                  </a:cubicBezTo>
                  <a:cubicBezTo>
                    <a:pt x="7073" y="1936"/>
                    <a:pt x="5838" y="3570"/>
                    <a:pt x="4671" y="3837"/>
                  </a:cubicBezTo>
                  <a:cubicBezTo>
                    <a:pt x="4604" y="4337"/>
                    <a:pt x="4638" y="4471"/>
                    <a:pt x="4604" y="4871"/>
                  </a:cubicBezTo>
                  <a:cubicBezTo>
                    <a:pt x="4571" y="5238"/>
                    <a:pt x="4571" y="5805"/>
                    <a:pt x="4070" y="5872"/>
                  </a:cubicBezTo>
                  <a:cubicBezTo>
                    <a:pt x="4039" y="5876"/>
                    <a:pt x="4009" y="5878"/>
                    <a:pt x="3981" y="5878"/>
                  </a:cubicBezTo>
                  <a:cubicBezTo>
                    <a:pt x="3573" y="5878"/>
                    <a:pt x="3580" y="5427"/>
                    <a:pt x="3237" y="4771"/>
                  </a:cubicBezTo>
                  <a:cubicBezTo>
                    <a:pt x="2922" y="4309"/>
                    <a:pt x="2413" y="4072"/>
                    <a:pt x="1903" y="4072"/>
                  </a:cubicBezTo>
                  <a:cubicBezTo>
                    <a:pt x="1492" y="4072"/>
                    <a:pt x="1080" y="4225"/>
                    <a:pt x="768" y="4537"/>
                  </a:cubicBezTo>
                  <a:cubicBezTo>
                    <a:pt x="1" y="5571"/>
                    <a:pt x="268" y="7039"/>
                    <a:pt x="1369" y="7706"/>
                  </a:cubicBezTo>
                  <a:cubicBezTo>
                    <a:pt x="1793" y="7978"/>
                    <a:pt x="2152" y="8065"/>
                    <a:pt x="2437" y="8065"/>
                  </a:cubicBezTo>
                  <a:cubicBezTo>
                    <a:pt x="2958" y="8065"/>
                    <a:pt x="3237" y="7773"/>
                    <a:pt x="3237" y="7773"/>
                  </a:cubicBezTo>
                  <a:lnTo>
                    <a:pt x="3337" y="13444"/>
                  </a:lnTo>
                  <a:cubicBezTo>
                    <a:pt x="3337" y="13644"/>
                    <a:pt x="3403" y="13844"/>
                    <a:pt x="3537" y="14011"/>
                  </a:cubicBezTo>
                  <a:cubicBezTo>
                    <a:pt x="4237" y="14811"/>
                    <a:pt x="5038" y="15512"/>
                    <a:pt x="5938" y="16079"/>
                  </a:cubicBezTo>
                  <a:cubicBezTo>
                    <a:pt x="6677" y="16556"/>
                    <a:pt x="7521" y="16784"/>
                    <a:pt x="8227" y="16784"/>
                  </a:cubicBezTo>
                  <a:cubicBezTo>
                    <a:pt x="9052" y="16784"/>
                    <a:pt x="9687" y="16472"/>
                    <a:pt x="9741" y="15879"/>
                  </a:cubicBezTo>
                  <a:cubicBezTo>
                    <a:pt x="9808" y="14778"/>
                    <a:pt x="8374" y="13310"/>
                    <a:pt x="8374" y="13310"/>
                  </a:cubicBezTo>
                  <a:lnTo>
                    <a:pt x="8340" y="10909"/>
                  </a:lnTo>
                  <a:lnTo>
                    <a:pt x="8340" y="10909"/>
                  </a:lnTo>
                  <a:cubicBezTo>
                    <a:pt x="9078" y="11008"/>
                    <a:pt x="9827" y="11108"/>
                    <a:pt x="10446" y="11108"/>
                  </a:cubicBezTo>
                  <a:cubicBezTo>
                    <a:pt x="10863" y="11108"/>
                    <a:pt x="11221" y="11063"/>
                    <a:pt x="11476" y="10942"/>
                  </a:cubicBezTo>
                  <a:cubicBezTo>
                    <a:pt x="12143" y="10642"/>
                    <a:pt x="13410" y="9608"/>
                    <a:pt x="13444" y="5605"/>
                  </a:cubicBezTo>
                  <a:cubicBezTo>
                    <a:pt x="13477" y="4471"/>
                    <a:pt x="13410" y="3370"/>
                    <a:pt x="13277" y="2269"/>
                  </a:cubicBezTo>
                  <a:cubicBezTo>
                    <a:pt x="13177" y="1735"/>
                    <a:pt x="13044" y="1202"/>
                    <a:pt x="12843" y="701"/>
                  </a:cubicBezTo>
                  <a:cubicBezTo>
                    <a:pt x="12743" y="434"/>
                    <a:pt x="12643" y="201"/>
                    <a:pt x="124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246172" y="2617316"/>
              <a:ext cx="84127" cy="52284"/>
            </a:xfrm>
            <a:custGeom>
              <a:avLst/>
              <a:gdLst/>
              <a:ahLst/>
              <a:cxnLst/>
              <a:rect l="l" t="t" r="r" b="b"/>
              <a:pathLst>
                <a:path w="4404" h="2737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535"/>
                    <a:pt x="500" y="1002"/>
                    <a:pt x="967" y="1335"/>
                  </a:cubicBezTo>
                  <a:cubicBezTo>
                    <a:pt x="1768" y="2002"/>
                    <a:pt x="4403" y="2736"/>
                    <a:pt x="4403" y="2736"/>
                  </a:cubicBezTo>
                  <a:lnTo>
                    <a:pt x="4403" y="1936"/>
                  </a:lnTo>
                  <a:cubicBezTo>
                    <a:pt x="3102" y="1769"/>
                    <a:pt x="434" y="1068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5331541" y="2602664"/>
              <a:ext cx="23611" cy="20230"/>
            </a:xfrm>
            <a:custGeom>
              <a:avLst/>
              <a:gdLst/>
              <a:ahLst/>
              <a:cxnLst/>
              <a:rect l="l" t="t" r="r" b="b"/>
              <a:pathLst>
                <a:path w="1236" h="1059" extrusionOk="0">
                  <a:moveTo>
                    <a:pt x="701" y="1"/>
                  </a:moveTo>
                  <a:cubicBezTo>
                    <a:pt x="234" y="1"/>
                    <a:pt x="1" y="568"/>
                    <a:pt x="334" y="901"/>
                  </a:cubicBezTo>
                  <a:cubicBezTo>
                    <a:pt x="443" y="1010"/>
                    <a:pt x="576" y="1058"/>
                    <a:pt x="706" y="1058"/>
                  </a:cubicBezTo>
                  <a:cubicBezTo>
                    <a:pt x="977" y="1058"/>
                    <a:pt x="1235" y="849"/>
                    <a:pt x="1235" y="534"/>
                  </a:cubicBezTo>
                  <a:cubicBezTo>
                    <a:pt x="1235" y="234"/>
                    <a:pt x="1002" y="1"/>
                    <a:pt x="701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5316584" y="2526617"/>
              <a:ext cx="26457" cy="22006"/>
            </a:xfrm>
            <a:custGeom>
              <a:avLst/>
              <a:gdLst/>
              <a:ahLst/>
              <a:cxnLst/>
              <a:rect l="l" t="t" r="r" b="b"/>
              <a:pathLst>
                <a:path w="1385" h="1152" extrusionOk="0">
                  <a:moveTo>
                    <a:pt x="765" y="1"/>
                  </a:moveTo>
                  <a:cubicBezTo>
                    <a:pt x="603" y="1"/>
                    <a:pt x="438" y="67"/>
                    <a:pt x="317" y="212"/>
                  </a:cubicBezTo>
                  <a:cubicBezTo>
                    <a:pt x="1" y="592"/>
                    <a:pt x="284" y="1151"/>
                    <a:pt x="741" y="1151"/>
                  </a:cubicBezTo>
                  <a:cubicBezTo>
                    <a:pt x="766" y="1151"/>
                    <a:pt x="791" y="1150"/>
                    <a:pt x="817" y="1146"/>
                  </a:cubicBezTo>
                  <a:cubicBezTo>
                    <a:pt x="1151" y="1113"/>
                    <a:pt x="1384" y="846"/>
                    <a:pt x="1351" y="546"/>
                  </a:cubicBezTo>
                  <a:cubicBezTo>
                    <a:pt x="1330" y="206"/>
                    <a:pt x="1051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5393987" y="2523026"/>
              <a:ext cx="20421" cy="19828"/>
            </a:xfrm>
            <a:custGeom>
              <a:avLst/>
              <a:gdLst/>
              <a:ahLst/>
              <a:cxnLst/>
              <a:rect l="l" t="t" r="r" b="b"/>
              <a:pathLst>
                <a:path w="1069" h="1038" extrusionOk="0">
                  <a:moveTo>
                    <a:pt x="501" y="0"/>
                  </a:moveTo>
                  <a:cubicBezTo>
                    <a:pt x="234" y="33"/>
                    <a:pt x="1" y="267"/>
                    <a:pt x="34" y="567"/>
                  </a:cubicBezTo>
                  <a:cubicBezTo>
                    <a:pt x="34" y="817"/>
                    <a:pt x="268" y="1037"/>
                    <a:pt x="517" y="1037"/>
                  </a:cubicBezTo>
                  <a:cubicBezTo>
                    <a:pt x="534" y="1037"/>
                    <a:pt x="551" y="1036"/>
                    <a:pt x="568" y="1034"/>
                  </a:cubicBezTo>
                  <a:cubicBezTo>
                    <a:pt x="868" y="1034"/>
                    <a:pt x="1068" y="767"/>
                    <a:pt x="1068" y="500"/>
                  </a:cubicBezTo>
                  <a:cubicBezTo>
                    <a:pt x="1035" y="200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364684" y="2522376"/>
              <a:ext cx="40153" cy="64375"/>
            </a:xfrm>
            <a:custGeom>
              <a:avLst/>
              <a:gdLst/>
              <a:ahLst/>
              <a:cxnLst/>
              <a:rect l="l" t="t" r="r" b="b"/>
              <a:pathLst>
                <a:path w="2102" h="3370" extrusionOk="0">
                  <a:moveTo>
                    <a:pt x="0" y="1"/>
                  </a:moveTo>
                  <a:lnTo>
                    <a:pt x="401" y="3370"/>
                  </a:lnTo>
                  <a:lnTo>
                    <a:pt x="2102" y="2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04148" y="2491163"/>
              <a:ext cx="23592" cy="22579"/>
            </a:xfrm>
            <a:custGeom>
              <a:avLst/>
              <a:gdLst/>
              <a:ahLst/>
              <a:cxnLst/>
              <a:rect l="l" t="t" r="r" b="b"/>
              <a:pathLst>
                <a:path w="1235" h="1182" extrusionOk="0">
                  <a:moveTo>
                    <a:pt x="1001" y="0"/>
                  </a:moveTo>
                  <a:lnTo>
                    <a:pt x="1" y="934"/>
                  </a:lnTo>
                  <a:cubicBezTo>
                    <a:pt x="128" y="1097"/>
                    <a:pt x="314" y="1182"/>
                    <a:pt x="506" y="1182"/>
                  </a:cubicBezTo>
                  <a:cubicBezTo>
                    <a:pt x="666" y="1182"/>
                    <a:pt x="831" y="1123"/>
                    <a:pt x="968" y="1001"/>
                  </a:cubicBezTo>
                  <a:cubicBezTo>
                    <a:pt x="1235" y="734"/>
                    <a:pt x="1235" y="267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395267" y="2485413"/>
              <a:ext cx="25502" cy="21185"/>
            </a:xfrm>
            <a:custGeom>
              <a:avLst/>
              <a:gdLst/>
              <a:ahLst/>
              <a:cxnLst/>
              <a:rect l="l" t="t" r="r" b="b"/>
              <a:pathLst>
                <a:path w="1335" h="1109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301"/>
                    <a:pt x="67" y="735"/>
                    <a:pt x="368" y="968"/>
                  </a:cubicBezTo>
                  <a:cubicBezTo>
                    <a:pt x="490" y="1063"/>
                    <a:pt x="634" y="1109"/>
                    <a:pt x="778" y="1109"/>
                  </a:cubicBezTo>
                  <a:cubicBezTo>
                    <a:pt x="988" y="1109"/>
                    <a:pt x="1196" y="1013"/>
                    <a:pt x="1335" y="835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0"/>
          <p:cNvSpPr/>
          <p:nvPr/>
        </p:nvSpPr>
        <p:spPr>
          <a:xfrm>
            <a:off x="4984907" y="1212956"/>
            <a:ext cx="252363" cy="358153"/>
          </a:xfrm>
          <a:custGeom>
            <a:avLst/>
            <a:gdLst/>
            <a:ahLst/>
            <a:cxnLst/>
            <a:rect l="l" t="t" r="r" b="b"/>
            <a:pathLst>
              <a:path w="13211" h="18749" extrusionOk="0">
                <a:moveTo>
                  <a:pt x="7229" y="0"/>
                </a:moveTo>
                <a:cubicBezTo>
                  <a:pt x="6718" y="0"/>
                  <a:pt x="6205" y="52"/>
                  <a:pt x="5705" y="157"/>
                </a:cubicBezTo>
                <a:cubicBezTo>
                  <a:pt x="4837" y="324"/>
                  <a:pt x="4003" y="624"/>
                  <a:pt x="3236" y="1124"/>
                </a:cubicBezTo>
                <a:cubicBezTo>
                  <a:pt x="2536" y="1558"/>
                  <a:pt x="1902" y="2125"/>
                  <a:pt x="1368" y="2792"/>
                </a:cubicBezTo>
                <a:cubicBezTo>
                  <a:pt x="901" y="3359"/>
                  <a:pt x="534" y="4060"/>
                  <a:pt x="301" y="4760"/>
                </a:cubicBezTo>
                <a:cubicBezTo>
                  <a:pt x="67" y="5394"/>
                  <a:pt x="1" y="6061"/>
                  <a:pt x="101" y="6728"/>
                </a:cubicBezTo>
                <a:cubicBezTo>
                  <a:pt x="101" y="6862"/>
                  <a:pt x="201" y="7028"/>
                  <a:pt x="334" y="7095"/>
                </a:cubicBezTo>
                <a:cubicBezTo>
                  <a:pt x="468" y="7195"/>
                  <a:pt x="601" y="7195"/>
                  <a:pt x="768" y="7195"/>
                </a:cubicBezTo>
                <a:lnTo>
                  <a:pt x="2836" y="6795"/>
                </a:lnTo>
                <a:cubicBezTo>
                  <a:pt x="3003" y="6761"/>
                  <a:pt x="3170" y="6695"/>
                  <a:pt x="3303" y="6561"/>
                </a:cubicBezTo>
                <a:cubicBezTo>
                  <a:pt x="3370" y="6395"/>
                  <a:pt x="3436" y="6261"/>
                  <a:pt x="3503" y="6061"/>
                </a:cubicBezTo>
                <a:cubicBezTo>
                  <a:pt x="3903" y="4493"/>
                  <a:pt x="4837" y="3559"/>
                  <a:pt x="6305" y="3259"/>
                </a:cubicBezTo>
                <a:cubicBezTo>
                  <a:pt x="6572" y="3201"/>
                  <a:pt x="6848" y="3171"/>
                  <a:pt x="7123" y="3171"/>
                </a:cubicBezTo>
                <a:cubicBezTo>
                  <a:pt x="7637" y="3171"/>
                  <a:pt x="8150" y="3275"/>
                  <a:pt x="8607" y="3492"/>
                </a:cubicBezTo>
                <a:cubicBezTo>
                  <a:pt x="9207" y="3759"/>
                  <a:pt x="9641" y="4293"/>
                  <a:pt x="9741" y="4960"/>
                </a:cubicBezTo>
                <a:cubicBezTo>
                  <a:pt x="9808" y="5294"/>
                  <a:pt x="9774" y="5694"/>
                  <a:pt x="9607" y="5994"/>
                </a:cubicBezTo>
                <a:cubicBezTo>
                  <a:pt x="9407" y="6395"/>
                  <a:pt x="9174" y="6728"/>
                  <a:pt x="8907" y="7062"/>
                </a:cubicBezTo>
                <a:cubicBezTo>
                  <a:pt x="8640" y="7429"/>
                  <a:pt x="8307" y="7829"/>
                  <a:pt x="7973" y="8229"/>
                </a:cubicBezTo>
                <a:cubicBezTo>
                  <a:pt x="7639" y="8629"/>
                  <a:pt x="7306" y="9063"/>
                  <a:pt x="7039" y="9530"/>
                </a:cubicBezTo>
                <a:cubicBezTo>
                  <a:pt x="6772" y="9997"/>
                  <a:pt x="6539" y="10531"/>
                  <a:pt x="6405" y="11065"/>
                </a:cubicBezTo>
                <a:cubicBezTo>
                  <a:pt x="6238" y="11665"/>
                  <a:pt x="6205" y="12299"/>
                  <a:pt x="6305" y="12933"/>
                </a:cubicBezTo>
                <a:cubicBezTo>
                  <a:pt x="6305" y="13099"/>
                  <a:pt x="6439" y="13266"/>
                  <a:pt x="6605" y="13366"/>
                </a:cubicBezTo>
                <a:cubicBezTo>
                  <a:pt x="6707" y="13468"/>
                  <a:pt x="6848" y="13512"/>
                  <a:pt x="6998" y="13512"/>
                </a:cubicBezTo>
                <a:cubicBezTo>
                  <a:pt x="7045" y="13512"/>
                  <a:pt x="7092" y="13507"/>
                  <a:pt x="7139" y="13500"/>
                </a:cubicBezTo>
                <a:lnTo>
                  <a:pt x="9107" y="13099"/>
                </a:lnTo>
                <a:cubicBezTo>
                  <a:pt x="9274" y="13099"/>
                  <a:pt x="9441" y="12966"/>
                  <a:pt x="9507" y="12832"/>
                </a:cubicBezTo>
                <a:cubicBezTo>
                  <a:pt x="9607" y="12666"/>
                  <a:pt x="9641" y="12466"/>
                  <a:pt x="9641" y="12299"/>
                </a:cubicBezTo>
                <a:cubicBezTo>
                  <a:pt x="9641" y="11898"/>
                  <a:pt x="9741" y="11498"/>
                  <a:pt x="9941" y="11131"/>
                </a:cubicBezTo>
                <a:cubicBezTo>
                  <a:pt x="10141" y="10731"/>
                  <a:pt x="10408" y="10364"/>
                  <a:pt x="10675" y="10030"/>
                </a:cubicBezTo>
                <a:cubicBezTo>
                  <a:pt x="10975" y="9630"/>
                  <a:pt x="11309" y="9263"/>
                  <a:pt x="11642" y="8830"/>
                </a:cubicBezTo>
                <a:cubicBezTo>
                  <a:pt x="11976" y="8429"/>
                  <a:pt x="12276" y="7996"/>
                  <a:pt x="12510" y="7529"/>
                </a:cubicBezTo>
                <a:cubicBezTo>
                  <a:pt x="12776" y="7062"/>
                  <a:pt x="12977" y="6528"/>
                  <a:pt x="13077" y="5994"/>
                </a:cubicBezTo>
                <a:cubicBezTo>
                  <a:pt x="13210" y="5394"/>
                  <a:pt x="13210" y="4760"/>
                  <a:pt x="13077" y="4126"/>
                </a:cubicBezTo>
                <a:cubicBezTo>
                  <a:pt x="12943" y="3359"/>
                  <a:pt x="12610" y="2625"/>
                  <a:pt x="12109" y="2025"/>
                </a:cubicBezTo>
                <a:cubicBezTo>
                  <a:pt x="11642" y="1424"/>
                  <a:pt x="11042" y="991"/>
                  <a:pt x="10375" y="657"/>
                </a:cubicBezTo>
                <a:cubicBezTo>
                  <a:pt x="9674" y="324"/>
                  <a:pt x="8907" y="123"/>
                  <a:pt x="8140" y="57"/>
                </a:cubicBezTo>
                <a:cubicBezTo>
                  <a:pt x="7840" y="19"/>
                  <a:pt x="7535" y="0"/>
                  <a:pt x="7229" y="0"/>
                </a:cubicBezTo>
                <a:close/>
                <a:moveTo>
                  <a:pt x="9655" y="14623"/>
                </a:moveTo>
                <a:cubicBezTo>
                  <a:pt x="9617" y="14623"/>
                  <a:pt x="9579" y="14627"/>
                  <a:pt x="9541" y="14634"/>
                </a:cubicBezTo>
                <a:lnTo>
                  <a:pt x="7306" y="15067"/>
                </a:lnTo>
                <a:cubicBezTo>
                  <a:pt x="7106" y="15101"/>
                  <a:pt x="6972" y="15201"/>
                  <a:pt x="6872" y="15368"/>
                </a:cubicBezTo>
                <a:cubicBezTo>
                  <a:pt x="6739" y="15501"/>
                  <a:pt x="6705" y="15701"/>
                  <a:pt x="6739" y="15901"/>
                </a:cubicBezTo>
                <a:lnTo>
                  <a:pt x="7172" y="18170"/>
                </a:lnTo>
                <a:cubicBezTo>
                  <a:pt x="7206" y="18370"/>
                  <a:pt x="7306" y="18503"/>
                  <a:pt x="7473" y="18603"/>
                </a:cubicBezTo>
                <a:cubicBezTo>
                  <a:pt x="7575" y="18705"/>
                  <a:pt x="7715" y="18749"/>
                  <a:pt x="7865" y="18749"/>
                </a:cubicBezTo>
                <a:cubicBezTo>
                  <a:pt x="7912" y="18749"/>
                  <a:pt x="7959" y="18745"/>
                  <a:pt x="8006" y="18737"/>
                </a:cubicBezTo>
                <a:lnTo>
                  <a:pt x="10208" y="18303"/>
                </a:lnTo>
                <a:cubicBezTo>
                  <a:pt x="10408" y="18270"/>
                  <a:pt x="10575" y="18170"/>
                  <a:pt x="10675" y="18003"/>
                </a:cubicBezTo>
                <a:cubicBezTo>
                  <a:pt x="10775" y="17869"/>
                  <a:pt x="10808" y="17669"/>
                  <a:pt x="10775" y="17469"/>
                </a:cubicBezTo>
                <a:lnTo>
                  <a:pt x="10375" y="15201"/>
                </a:lnTo>
                <a:cubicBezTo>
                  <a:pt x="10285" y="14872"/>
                  <a:pt x="9981" y="14623"/>
                  <a:pt x="9655" y="146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0"/>
          <p:cNvSpPr/>
          <p:nvPr/>
        </p:nvSpPr>
        <p:spPr>
          <a:xfrm>
            <a:off x="5462171" y="1510494"/>
            <a:ext cx="188637" cy="235209"/>
          </a:xfrm>
          <a:custGeom>
            <a:avLst/>
            <a:gdLst/>
            <a:ahLst/>
            <a:cxnLst/>
            <a:rect l="l" t="t" r="r" b="b"/>
            <a:pathLst>
              <a:path w="9875" h="12313" extrusionOk="0">
                <a:moveTo>
                  <a:pt x="4854" y="0"/>
                </a:moveTo>
                <a:cubicBezTo>
                  <a:pt x="4512" y="0"/>
                  <a:pt x="4169" y="33"/>
                  <a:pt x="3837" y="111"/>
                </a:cubicBezTo>
                <a:cubicBezTo>
                  <a:pt x="3336" y="211"/>
                  <a:pt x="2836" y="378"/>
                  <a:pt x="2402" y="644"/>
                </a:cubicBezTo>
                <a:cubicBezTo>
                  <a:pt x="2002" y="878"/>
                  <a:pt x="1668" y="1212"/>
                  <a:pt x="1435" y="1612"/>
                </a:cubicBezTo>
                <a:cubicBezTo>
                  <a:pt x="1368" y="1712"/>
                  <a:pt x="1335" y="1812"/>
                  <a:pt x="1368" y="1912"/>
                </a:cubicBezTo>
                <a:cubicBezTo>
                  <a:pt x="1402" y="2012"/>
                  <a:pt x="1468" y="2112"/>
                  <a:pt x="1568" y="2146"/>
                </a:cubicBezTo>
                <a:lnTo>
                  <a:pt x="2869" y="2879"/>
                </a:lnTo>
                <a:cubicBezTo>
                  <a:pt x="2969" y="2946"/>
                  <a:pt x="3069" y="2946"/>
                  <a:pt x="3203" y="2946"/>
                </a:cubicBezTo>
                <a:cubicBezTo>
                  <a:pt x="3303" y="2913"/>
                  <a:pt x="3403" y="2846"/>
                  <a:pt x="3503" y="2779"/>
                </a:cubicBezTo>
                <a:cubicBezTo>
                  <a:pt x="3940" y="2400"/>
                  <a:pt x="4485" y="2204"/>
                  <a:pt x="5033" y="2204"/>
                </a:cubicBezTo>
                <a:cubicBezTo>
                  <a:pt x="5448" y="2204"/>
                  <a:pt x="5865" y="2316"/>
                  <a:pt x="6238" y="2546"/>
                </a:cubicBezTo>
                <a:cubicBezTo>
                  <a:pt x="6739" y="2779"/>
                  <a:pt x="7139" y="3180"/>
                  <a:pt x="7373" y="3680"/>
                </a:cubicBezTo>
                <a:cubicBezTo>
                  <a:pt x="7573" y="4080"/>
                  <a:pt x="7573" y="4547"/>
                  <a:pt x="7339" y="4948"/>
                </a:cubicBezTo>
                <a:cubicBezTo>
                  <a:pt x="7206" y="5181"/>
                  <a:pt x="7006" y="5348"/>
                  <a:pt x="6772" y="5448"/>
                </a:cubicBezTo>
                <a:cubicBezTo>
                  <a:pt x="6505" y="5548"/>
                  <a:pt x="6238" y="5648"/>
                  <a:pt x="5938" y="5715"/>
                </a:cubicBezTo>
                <a:cubicBezTo>
                  <a:pt x="5638" y="5781"/>
                  <a:pt x="5304" y="5848"/>
                  <a:pt x="4937" y="5882"/>
                </a:cubicBezTo>
                <a:cubicBezTo>
                  <a:pt x="4571" y="5948"/>
                  <a:pt x="4204" y="6048"/>
                  <a:pt x="3870" y="6182"/>
                </a:cubicBezTo>
                <a:cubicBezTo>
                  <a:pt x="3503" y="6315"/>
                  <a:pt x="3170" y="6482"/>
                  <a:pt x="2836" y="6715"/>
                </a:cubicBezTo>
                <a:cubicBezTo>
                  <a:pt x="2502" y="6982"/>
                  <a:pt x="2202" y="7283"/>
                  <a:pt x="1969" y="7649"/>
                </a:cubicBezTo>
                <a:cubicBezTo>
                  <a:pt x="1902" y="7750"/>
                  <a:pt x="1869" y="7883"/>
                  <a:pt x="1935" y="8016"/>
                </a:cubicBezTo>
                <a:cubicBezTo>
                  <a:pt x="1969" y="8150"/>
                  <a:pt x="2035" y="8250"/>
                  <a:pt x="2169" y="8317"/>
                </a:cubicBezTo>
                <a:lnTo>
                  <a:pt x="3370" y="8984"/>
                </a:lnTo>
                <a:cubicBezTo>
                  <a:pt x="3432" y="9025"/>
                  <a:pt x="3506" y="9053"/>
                  <a:pt x="3586" y="9053"/>
                </a:cubicBezTo>
                <a:cubicBezTo>
                  <a:pt x="3635" y="9053"/>
                  <a:pt x="3686" y="9043"/>
                  <a:pt x="3737" y="9017"/>
                </a:cubicBezTo>
                <a:cubicBezTo>
                  <a:pt x="3837" y="8984"/>
                  <a:pt x="3937" y="8917"/>
                  <a:pt x="4037" y="8817"/>
                </a:cubicBezTo>
                <a:cubicBezTo>
                  <a:pt x="4204" y="8583"/>
                  <a:pt x="4437" y="8417"/>
                  <a:pt x="4704" y="8317"/>
                </a:cubicBezTo>
                <a:cubicBezTo>
                  <a:pt x="4971" y="8217"/>
                  <a:pt x="5271" y="8116"/>
                  <a:pt x="5571" y="8050"/>
                </a:cubicBezTo>
                <a:lnTo>
                  <a:pt x="6605" y="7850"/>
                </a:lnTo>
                <a:cubicBezTo>
                  <a:pt x="6972" y="7783"/>
                  <a:pt x="7306" y="7683"/>
                  <a:pt x="7639" y="7549"/>
                </a:cubicBezTo>
                <a:cubicBezTo>
                  <a:pt x="8006" y="7416"/>
                  <a:pt x="8340" y="7216"/>
                  <a:pt x="8640" y="6982"/>
                </a:cubicBezTo>
                <a:cubicBezTo>
                  <a:pt x="8974" y="6715"/>
                  <a:pt x="9241" y="6382"/>
                  <a:pt x="9441" y="6015"/>
                </a:cubicBezTo>
                <a:cubicBezTo>
                  <a:pt x="9708" y="5515"/>
                  <a:pt x="9874" y="4981"/>
                  <a:pt x="9874" y="4447"/>
                </a:cubicBezTo>
                <a:cubicBezTo>
                  <a:pt x="9874" y="3913"/>
                  <a:pt x="9741" y="3413"/>
                  <a:pt x="9541" y="2946"/>
                </a:cubicBezTo>
                <a:cubicBezTo>
                  <a:pt x="9307" y="2479"/>
                  <a:pt x="9007" y="2012"/>
                  <a:pt x="8640" y="1645"/>
                </a:cubicBezTo>
                <a:cubicBezTo>
                  <a:pt x="8240" y="1245"/>
                  <a:pt x="7773" y="911"/>
                  <a:pt x="7306" y="644"/>
                </a:cubicBezTo>
                <a:cubicBezTo>
                  <a:pt x="6772" y="311"/>
                  <a:pt x="6172" y="144"/>
                  <a:pt x="5571" y="44"/>
                </a:cubicBezTo>
                <a:cubicBezTo>
                  <a:pt x="5336" y="16"/>
                  <a:pt x="5096" y="0"/>
                  <a:pt x="4854" y="0"/>
                </a:cubicBezTo>
                <a:close/>
                <a:moveTo>
                  <a:pt x="1332" y="9162"/>
                </a:moveTo>
                <a:cubicBezTo>
                  <a:pt x="1279" y="9162"/>
                  <a:pt x="1223" y="9170"/>
                  <a:pt x="1168" y="9184"/>
                </a:cubicBezTo>
                <a:cubicBezTo>
                  <a:pt x="1035" y="9217"/>
                  <a:pt x="935" y="9317"/>
                  <a:pt x="868" y="9417"/>
                </a:cubicBezTo>
                <a:lnTo>
                  <a:pt x="101" y="10818"/>
                </a:lnTo>
                <a:cubicBezTo>
                  <a:pt x="34" y="10918"/>
                  <a:pt x="1" y="11052"/>
                  <a:pt x="67" y="11185"/>
                </a:cubicBezTo>
                <a:cubicBezTo>
                  <a:pt x="67" y="11319"/>
                  <a:pt x="167" y="11419"/>
                  <a:pt x="267" y="11486"/>
                </a:cubicBezTo>
                <a:lnTo>
                  <a:pt x="1635" y="12253"/>
                </a:lnTo>
                <a:cubicBezTo>
                  <a:pt x="1706" y="12294"/>
                  <a:pt x="1784" y="12313"/>
                  <a:pt x="1861" y="12313"/>
                </a:cubicBezTo>
                <a:cubicBezTo>
                  <a:pt x="2037" y="12313"/>
                  <a:pt x="2210" y="12215"/>
                  <a:pt x="2302" y="12053"/>
                </a:cubicBezTo>
                <a:lnTo>
                  <a:pt x="3103" y="10652"/>
                </a:lnTo>
                <a:cubicBezTo>
                  <a:pt x="3170" y="10552"/>
                  <a:pt x="3170" y="10418"/>
                  <a:pt x="3136" y="10285"/>
                </a:cubicBezTo>
                <a:cubicBezTo>
                  <a:pt x="3103" y="10151"/>
                  <a:pt x="3003" y="10051"/>
                  <a:pt x="2903" y="9984"/>
                </a:cubicBezTo>
                <a:lnTo>
                  <a:pt x="1535" y="9217"/>
                </a:lnTo>
                <a:cubicBezTo>
                  <a:pt x="1476" y="9178"/>
                  <a:pt x="1406" y="9162"/>
                  <a:pt x="1332" y="91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0"/>
          <p:cNvSpPr/>
          <p:nvPr/>
        </p:nvSpPr>
        <p:spPr>
          <a:xfrm>
            <a:off x="4636960" y="1652640"/>
            <a:ext cx="252363" cy="263271"/>
          </a:xfrm>
          <a:custGeom>
            <a:avLst/>
            <a:gdLst/>
            <a:ahLst/>
            <a:cxnLst/>
            <a:rect l="l" t="t" r="r" b="b"/>
            <a:pathLst>
              <a:path w="13211" h="13782" extrusionOk="0">
                <a:moveTo>
                  <a:pt x="5855" y="0"/>
                </a:moveTo>
                <a:cubicBezTo>
                  <a:pt x="5705" y="0"/>
                  <a:pt x="5555" y="9"/>
                  <a:pt x="5405" y="25"/>
                </a:cubicBezTo>
                <a:cubicBezTo>
                  <a:pt x="4771" y="92"/>
                  <a:pt x="4170" y="292"/>
                  <a:pt x="3603" y="592"/>
                </a:cubicBezTo>
                <a:cubicBezTo>
                  <a:pt x="3003" y="859"/>
                  <a:pt x="2436" y="1259"/>
                  <a:pt x="1969" y="1726"/>
                </a:cubicBezTo>
                <a:cubicBezTo>
                  <a:pt x="1402" y="2193"/>
                  <a:pt x="968" y="2794"/>
                  <a:pt x="668" y="3461"/>
                </a:cubicBezTo>
                <a:cubicBezTo>
                  <a:pt x="368" y="4061"/>
                  <a:pt x="168" y="4729"/>
                  <a:pt x="101" y="5396"/>
                </a:cubicBezTo>
                <a:cubicBezTo>
                  <a:pt x="1" y="6029"/>
                  <a:pt x="34" y="6630"/>
                  <a:pt x="168" y="7264"/>
                </a:cubicBezTo>
                <a:cubicBezTo>
                  <a:pt x="301" y="7764"/>
                  <a:pt x="534" y="8264"/>
                  <a:pt x="901" y="8665"/>
                </a:cubicBezTo>
                <a:cubicBezTo>
                  <a:pt x="968" y="8765"/>
                  <a:pt x="1102" y="8831"/>
                  <a:pt x="1235" y="8831"/>
                </a:cubicBezTo>
                <a:cubicBezTo>
                  <a:pt x="1368" y="8831"/>
                  <a:pt x="1468" y="8798"/>
                  <a:pt x="1569" y="8698"/>
                </a:cubicBezTo>
                <a:lnTo>
                  <a:pt x="2836" y="7531"/>
                </a:lnTo>
                <a:cubicBezTo>
                  <a:pt x="2970" y="7430"/>
                  <a:pt x="3036" y="7297"/>
                  <a:pt x="3070" y="7164"/>
                </a:cubicBezTo>
                <a:cubicBezTo>
                  <a:pt x="3070" y="7030"/>
                  <a:pt x="3036" y="6897"/>
                  <a:pt x="2970" y="6763"/>
                </a:cubicBezTo>
                <a:cubicBezTo>
                  <a:pt x="2569" y="5462"/>
                  <a:pt x="2836" y="4395"/>
                  <a:pt x="3737" y="3561"/>
                </a:cubicBezTo>
                <a:cubicBezTo>
                  <a:pt x="4170" y="3127"/>
                  <a:pt x="4771" y="2827"/>
                  <a:pt x="5438" y="2727"/>
                </a:cubicBezTo>
                <a:cubicBezTo>
                  <a:pt x="5506" y="2719"/>
                  <a:pt x="5573" y="2714"/>
                  <a:pt x="5639" y="2714"/>
                </a:cubicBezTo>
                <a:cubicBezTo>
                  <a:pt x="6097" y="2714"/>
                  <a:pt x="6519" y="2911"/>
                  <a:pt x="6839" y="3261"/>
                </a:cubicBezTo>
                <a:cubicBezTo>
                  <a:pt x="7039" y="3494"/>
                  <a:pt x="7173" y="3761"/>
                  <a:pt x="7206" y="4061"/>
                </a:cubicBezTo>
                <a:cubicBezTo>
                  <a:pt x="7239" y="4395"/>
                  <a:pt x="7239" y="4762"/>
                  <a:pt x="7206" y="5095"/>
                </a:cubicBezTo>
                <a:cubicBezTo>
                  <a:pt x="7139" y="5462"/>
                  <a:pt x="7106" y="5896"/>
                  <a:pt x="7039" y="6296"/>
                </a:cubicBezTo>
                <a:cubicBezTo>
                  <a:pt x="6972" y="6730"/>
                  <a:pt x="6939" y="7197"/>
                  <a:pt x="6972" y="7631"/>
                </a:cubicBezTo>
                <a:cubicBezTo>
                  <a:pt x="6972" y="8064"/>
                  <a:pt x="7039" y="8531"/>
                  <a:pt x="7173" y="8965"/>
                </a:cubicBezTo>
                <a:cubicBezTo>
                  <a:pt x="7339" y="9465"/>
                  <a:pt x="7606" y="9899"/>
                  <a:pt x="7940" y="10299"/>
                </a:cubicBezTo>
                <a:cubicBezTo>
                  <a:pt x="8006" y="10433"/>
                  <a:pt x="8173" y="10499"/>
                  <a:pt x="8307" y="10499"/>
                </a:cubicBezTo>
                <a:cubicBezTo>
                  <a:pt x="8473" y="10499"/>
                  <a:pt x="8640" y="10433"/>
                  <a:pt x="8740" y="10333"/>
                </a:cubicBezTo>
                <a:lnTo>
                  <a:pt x="9941" y="9232"/>
                </a:lnTo>
                <a:cubicBezTo>
                  <a:pt x="10041" y="9132"/>
                  <a:pt x="10108" y="8965"/>
                  <a:pt x="10108" y="8831"/>
                </a:cubicBezTo>
                <a:cubicBezTo>
                  <a:pt x="10108" y="8665"/>
                  <a:pt x="10041" y="8531"/>
                  <a:pt x="9975" y="8398"/>
                </a:cubicBezTo>
                <a:cubicBezTo>
                  <a:pt x="9774" y="8131"/>
                  <a:pt x="9674" y="7831"/>
                  <a:pt x="9674" y="7497"/>
                </a:cubicBezTo>
                <a:cubicBezTo>
                  <a:pt x="9641" y="7130"/>
                  <a:pt x="9674" y="6763"/>
                  <a:pt x="9708" y="6396"/>
                </a:cubicBezTo>
                <a:cubicBezTo>
                  <a:pt x="9741" y="5996"/>
                  <a:pt x="9808" y="5596"/>
                  <a:pt x="9841" y="5162"/>
                </a:cubicBezTo>
                <a:cubicBezTo>
                  <a:pt x="9908" y="4729"/>
                  <a:pt x="9908" y="4295"/>
                  <a:pt x="9908" y="3861"/>
                </a:cubicBezTo>
                <a:cubicBezTo>
                  <a:pt x="9874" y="3428"/>
                  <a:pt x="9774" y="2994"/>
                  <a:pt x="9641" y="2560"/>
                </a:cubicBezTo>
                <a:cubicBezTo>
                  <a:pt x="9441" y="2093"/>
                  <a:pt x="9141" y="1660"/>
                  <a:pt x="8807" y="1293"/>
                </a:cubicBezTo>
                <a:cubicBezTo>
                  <a:pt x="8373" y="792"/>
                  <a:pt x="7806" y="425"/>
                  <a:pt x="7206" y="225"/>
                </a:cubicBezTo>
                <a:cubicBezTo>
                  <a:pt x="6756" y="75"/>
                  <a:pt x="6305" y="0"/>
                  <a:pt x="5855" y="0"/>
                </a:cubicBezTo>
                <a:close/>
                <a:moveTo>
                  <a:pt x="11309" y="9966"/>
                </a:moveTo>
                <a:cubicBezTo>
                  <a:pt x="11142" y="9966"/>
                  <a:pt x="10975" y="9999"/>
                  <a:pt x="10875" y="10132"/>
                </a:cubicBezTo>
                <a:lnTo>
                  <a:pt x="9508" y="11367"/>
                </a:lnTo>
                <a:cubicBezTo>
                  <a:pt x="9274" y="11567"/>
                  <a:pt x="9274" y="11967"/>
                  <a:pt x="9474" y="12201"/>
                </a:cubicBezTo>
                <a:lnTo>
                  <a:pt x="10775" y="13602"/>
                </a:lnTo>
                <a:cubicBezTo>
                  <a:pt x="10879" y="13723"/>
                  <a:pt x="11037" y="13781"/>
                  <a:pt x="11197" y="13781"/>
                </a:cubicBezTo>
                <a:cubicBezTo>
                  <a:pt x="11346" y="13781"/>
                  <a:pt x="11497" y="13731"/>
                  <a:pt x="11609" y="13635"/>
                </a:cubicBezTo>
                <a:lnTo>
                  <a:pt x="12977" y="12367"/>
                </a:lnTo>
                <a:cubicBezTo>
                  <a:pt x="13210" y="12167"/>
                  <a:pt x="13210" y="11767"/>
                  <a:pt x="13010" y="11533"/>
                </a:cubicBezTo>
                <a:lnTo>
                  <a:pt x="11709" y="10132"/>
                </a:lnTo>
                <a:cubicBezTo>
                  <a:pt x="11609" y="10032"/>
                  <a:pt x="11442" y="9966"/>
                  <a:pt x="11309" y="99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0"/>
          <p:cNvSpPr/>
          <p:nvPr/>
        </p:nvSpPr>
        <p:spPr>
          <a:xfrm>
            <a:off x="6158011" y="2216926"/>
            <a:ext cx="402719" cy="501937"/>
          </a:xfrm>
          <a:custGeom>
            <a:avLst/>
            <a:gdLst/>
            <a:ahLst/>
            <a:cxnLst/>
            <a:rect l="l" t="t" r="r" b="b"/>
            <a:pathLst>
              <a:path w="21082" h="26276" extrusionOk="0">
                <a:moveTo>
                  <a:pt x="20750" y="5221"/>
                </a:moveTo>
                <a:cubicBezTo>
                  <a:pt x="20866" y="5288"/>
                  <a:pt x="20966" y="5346"/>
                  <a:pt x="21048" y="5394"/>
                </a:cubicBezTo>
                <a:lnTo>
                  <a:pt x="21082" y="5394"/>
                </a:lnTo>
                <a:cubicBezTo>
                  <a:pt x="20973" y="5331"/>
                  <a:pt x="20862" y="5273"/>
                  <a:pt x="20750" y="5221"/>
                </a:cubicBezTo>
                <a:close/>
                <a:moveTo>
                  <a:pt x="10659" y="0"/>
                </a:moveTo>
                <a:cubicBezTo>
                  <a:pt x="10374" y="0"/>
                  <a:pt x="10087" y="30"/>
                  <a:pt x="9807" y="90"/>
                </a:cubicBezTo>
                <a:cubicBezTo>
                  <a:pt x="8973" y="257"/>
                  <a:pt x="8206" y="557"/>
                  <a:pt x="7472" y="991"/>
                </a:cubicBezTo>
                <a:cubicBezTo>
                  <a:pt x="7372" y="1057"/>
                  <a:pt x="7239" y="1124"/>
                  <a:pt x="7139" y="1191"/>
                </a:cubicBezTo>
                <a:cubicBezTo>
                  <a:pt x="5204" y="2425"/>
                  <a:pt x="3569" y="4326"/>
                  <a:pt x="2202" y="6962"/>
                </a:cubicBezTo>
                <a:cubicBezTo>
                  <a:pt x="801" y="9497"/>
                  <a:pt x="33" y="12366"/>
                  <a:pt x="0" y="15301"/>
                </a:cubicBezTo>
                <a:cubicBezTo>
                  <a:pt x="0" y="18036"/>
                  <a:pt x="734" y="19971"/>
                  <a:pt x="2202" y="21105"/>
                </a:cubicBezTo>
                <a:cubicBezTo>
                  <a:pt x="2368" y="21205"/>
                  <a:pt x="2535" y="21305"/>
                  <a:pt x="2669" y="21405"/>
                </a:cubicBezTo>
                <a:cubicBezTo>
                  <a:pt x="4070" y="22206"/>
                  <a:pt x="10975" y="26209"/>
                  <a:pt x="11141" y="26276"/>
                </a:cubicBezTo>
                <a:lnTo>
                  <a:pt x="11175" y="26276"/>
                </a:lnTo>
                <a:cubicBezTo>
                  <a:pt x="11008" y="26209"/>
                  <a:pt x="10841" y="26075"/>
                  <a:pt x="10674" y="25975"/>
                </a:cubicBezTo>
                <a:cubicBezTo>
                  <a:pt x="9207" y="24875"/>
                  <a:pt x="8473" y="22906"/>
                  <a:pt x="8473" y="20171"/>
                </a:cubicBezTo>
                <a:cubicBezTo>
                  <a:pt x="8506" y="17236"/>
                  <a:pt x="9273" y="14367"/>
                  <a:pt x="10674" y="11832"/>
                </a:cubicBezTo>
                <a:cubicBezTo>
                  <a:pt x="12109" y="9030"/>
                  <a:pt x="13877" y="7062"/>
                  <a:pt x="15945" y="5861"/>
                </a:cubicBezTo>
                <a:cubicBezTo>
                  <a:pt x="17096" y="5189"/>
                  <a:pt x="18148" y="4860"/>
                  <a:pt x="19107" y="4860"/>
                </a:cubicBezTo>
                <a:cubicBezTo>
                  <a:pt x="19688" y="4860"/>
                  <a:pt x="20236" y="4981"/>
                  <a:pt x="20750" y="5221"/>
                </a:cubicBezTo>
                <a:lnTo>
                  <a:pt x="20750" y="5221"/>
                </a:lnTo>
                <a:cubicBezTo>
                  <a:pt x="19177" y="4309"/>
                  <a:pt x="14727" y="1756"/>
                  <a:pt x="13143" y="824"/>
                </a:cubicBezTo>
                <a:cubicBezTo>
                  <a:pt x="12809" y="624"/>
                  <a:pt x="12576" y="524"/>
                  <a:pt x="12576" y="490"/>
                </a:cubicBezTo>
                <a:cubicBezTo>
                  <a:pt x="11992" y="163"/>
                  <a:pt x="11327" y="0"/>
                  <a:pt x="10659" y="0"/>
                </a:cubicBezTo>
                <a:close/>
              </a:path>
            </a:pathLst>
          </a:custGeom>
          <a:solidFill>
            <a:srgbClr val="BA6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0"/>
          <p:cNvSpPr/>
          <p:nvPr/>
        </p:nvSpPr>
        <p:spPr>
          <a:xfrm>
            <a:off x="6205786" y="2216410"/>
            <a:ext cx="354944" cy="215705"/>
          </a:xfrm>
          <a:custGeom>
            <a:avLst/>
            <a:gdLst/>
            <a:ahLst/>
            <a:cxnLst/>
            <a:rect l="l" t="t" r="r" b="b"/>
            <a:pathLst>
              <a:path w="18581" h="11292" extrusionOk="0">
                <a:moveTo>
                  <a:pt x="18393" y="5318"/>
                </a:moveTo>
                <a:cubicBezTo>
                  <a:pt x="18437" y="5343"/>
                  <a:pt x="18477" y="5367"/>
                  <a:pt x="18514" y="5388"/>
                </a:cubicBezTo>
                <a:lnTo>
                  <a:pt x="18581" y="5421"/>
                </a:lnTo>
                <a:cubicBezTo>
                  <a:pt x="18519" y="5385"/>
                  <a:pt x="18456" y="5350"/>
                  <a:pt x="18393" y="5318"/>
                </a:cubicBezTo>
                <a:close/>
                <a:moveTo>
                  <a:pt x="8083" y="0"/>
                </a:moveTo>
                <a:cubicBezTo>
                  <a:pt x="7814" y="0"/>
                  <a:pt x="7543" y="28"/>
                  <a:pt x="7273" y="84"/>
                </a:cubicBezTo>
                <a:cubicBezTo>
                  <a:pt x="6472" y="251"/>
                  <a:pt x="5705" y="551"/>
                  <a:pt x="4971" y="984"/>
                </a:cubicBezTo>
                <a:cubicBezTo>
                  <a:pt x="4871" y="1051"/>
                  <a:pt x="4738" y="1151"/>
                  <a:pt x="4638" y="1218"/>
                </a:cubicBezTo>
                <a:cubicBezTo>
                  <a:pt x="2870" y="2319"/>
                  <a:pt x="1302" y="4053"/>
                  <a:pt x="1" y="6388"/>
                </a:cubicBezTo>
                <a:lnTo>
                  <a:pt x="8474" y="11292"/>
                </a:lnTo>
                <a:cubicBezTo>
                  <a:pt x="9875" y="8790"/>
                  <a:pt x="11542" y="6989"/>
                  <a:pt x="13444" y="5888"/>
                </a:cubicBezTo>
                <a:cubicBezTo>
                  <a:pt x="14605" y="5230"/>
                  <a:pt x="15666" y="4897"/>
                  <a:pt x="16632" y="4897"/>
                </a:cubicBezTo>
                <a:cubicBezTo>
                  <a:pt x="17258" y="4897"/>
                  <a:pt x="17844" y="5037"/>
                  <a:pt x="18393" y="5318"/>
                </a:cubicBezTo>
                <a:lnTo>
                  <a:pt x="18393" y="5318"/>
                </a:lnTo>
                <a:cubicBezTo>
                  <a:pt x="17035" y="4540"/>
                  <a:pt x="12290" y="1788"/>
                  <a:pt x="10642" y="851"/>
                </a:cubicBezTo>
                <a:lnTo>
                  <a:pt x="10075" y="517"/>
                </a:lnTo>
                <a:cubicBezTo>
                  <a:pt x="9450" y="181"/>
                  <a:pt x="8774" y="0"/>
                  <a:pt x="80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0"/>
          <p:cNvSpPr/>
          <p:nvPr/>
        </p:nvSpPr>
        <p:spPr>
          <a:xfrm>
            <a:off x="6158011" y="2338437"/>
            <a:ext cx="213470" cy="380426"/>
          </a:xfrm>
          <a:custGeom>
            <a:avLst/>
            <a:gdLst/>
            <a:ahLst/>
            <a:cxnLst/>
            <a:rect l="l" t="t" r="r" b="b"/>
            <a:pathLst>
              <a:path w="11175" h="19915" extrusionOk="0">
                <a:moveTo>
                  <a:pt x="2502" y="0"/>
                </a:moveTo>
                <a:cubicBezTo>
                  <a:pt x="2402" y="200"/>
                  <a:pt x="2302" y="367"/>
                  <a:pt x="2202" y="567"/>
                </a:cubicBezTo>
                <a:cubicBezTo>
                  <a:pt x="801" y="3136"/>
                  <a:pt x="33" y="6005"/>
                  <a:pt x="0" y="8907"/>
                </a:cubicBezTo>
                <a:cubicBezTo>
                  <a:pt x="0" y="11675"/>
                  <a:pt x="734" y="13610"/>
                  <a:pt x="2202" y="14744"/>
                </a:cubicBezTo>
                <a:cubicBezTo>
                  <a:pt x="2368" y="14844"/>
                  <a:pt x="2535" y="14944"/>
                  <a:pt x="2669" y="15044"/>
                </a:cubicBezTo>
                <a:cubicBezTo>
                  <a:pt x="4036" y="15812"/>
                  <a:pt x="10975" y="19814"/>
                  <a:pt x="11141" y="19915"/>
                </a:cubicBezTo>
                <a:lnTo>
                  <a:pt x="11175" y="19915"/>
                </a:lnTo>
                <a:cubicBezTo>
                  <a:pt x="11008" y="19814"/>
                  <a:pt x="10841" y="19714"/>
                  <a:pt x="10674" y="19614"/>
                </a:cubicBezTo>
                <a:cubicBezTo>
                  <a:pt x="9207" y="18514"/>
                  <a:pt x="8473" y="16579"/>
                  <a:pt x="8473" y="13810"/>
                </a:cubicBezTo>
                <a:cubicBezTo>
                  <a:pt x="8506" y="10875"/>
                  <a:pt x="9273" y="8006"/>
                  <a:pt x="10674" y="5471"/>
                </a:cubicBezTo>
                <a:cubicBezTo>
                  <a:pt x="10774" y="5271"/>
                  <a:pt x="10875" y="5071"/>
                  <a:pt x="10975" y="4904"/>
                </a:cubicBezTo>
                <a:lnTo>
                  <a:pt x="2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0"/>
          <p:cNvSpPr/>
          <p:nvPr/>
        </p:nvSpPr>
        <p:spPr>
          <a:xfrm>
            <a:off x="5920968" y="800304"/>
            <a:ext cx="832850" cy="881829"/>
          </a:xfrm>
          <a:custGeom>
            <a:avLst/>
            <a:gdLst/>
            <a:ahLst/>
            <a:cxnLst/>
            <a:rect l="l" t="t" r="r" b="b"/>
            <a:pathLst>
              <a:path w="43599" h="46163" extrusionOk="0">
                <a:moveTo>
                  <a:pt x="43025" y="5763"/>
                </a:moveTo>
                <a:cubicBezTo>
                  <a:pt x="43231" y="5881"/>
                  <a:pt x="43392" y="5974"/>
                  <a:pt x="43498" y="6034"/>
                </a:cubicBezTo>
                <a:cubicBezTo>
                  <a:pt x="43531" y="6034"/>
                  <a:pt x="43565" y="6067"/>
                  <a:pt x="43598" y="6067"/>
                </a:cubicBezTo>
                <a:cubicBezTo>
                  <a:pt x="43410" y="5958"/>
                  <a:pt x="43219" y="5856"/>
                  <a:pt x="43025" y="5763"/>
                </a:cubicBezTo>
                <a:close/>
                <a:moveTo>
                  <a:pt x="30642" y="0"/>
                </a:moveTo>
                <a:cubicBezTo>
                  <a:pt x="27971" y="0"/>
                  <a:pt x="24840" y="1025"/>
                  <a:pt x="21249" y="3098"/>
                </a:cubicBezTo>
                <a:cubicBezTo>
                  <a:pt x="14844" y="6801"/>
                  <a:pt x="9707" y="12205"/>
                  <a:pt x="5838" y="19343"/>
                </a:cubicBezTo>
                <a:cubicBezTo>
                  <a:pt x="1935" y="26515"/>
                  <a:pt x="0" y="33820"/>
                  <a:pt x="67" y="41259"/>
                </a:cubicBezTo>
                <a:lnTo>
                  <a:pt x="8506" y="46162"/>
                </a:lnTo>
                <a:cubicBezTo>
                  <a:pt x="8473" y="38690"/>
                  <a:pt x="10374" y="31385"/>
                  <a:pt x="14310" y="24247"/>
                </a:cubicBezTo>
                <a:cubicBezTo>
                  <a:pt x="18213" y="17108"/>
                  <a:pt x="23350" y="11671"/>
                  <a:pt x="29755" y="8002"/>
                </a:cubicBezTo>
                <a:cubicBezTo>
                  <a:pt x="33308" y="5922"/>
                  <a:pt x="36411" y="4892"/>
                  <a:pt x="39064" y="4892"/>
                </a:cubicBezTo>
                <a:cubicBezTo>
                  <a:pt x="39474" y="4892"/>
                  <a:pt x="39874" y="4917"/>
                  <a:pt x="40262" y="4966"/>
                </a:cubicBezTo>
                <a:cubicBezTo>
                  <a:pt x="41218" y="5075"/>
                  <a:pt x="42151" y="5341"/>
                  <a:pt x="43025" y="5763"/>
                </a:cubicBezTo>
                <a:lnTo>
                  <a:pt x="43025" y="5763"/>
                </a:lnTo>
                <a:cubicBezTo>
                  <a:pt x="41285" y="4762"/>
                  <a:pt x="36382" y="1913"/>
                  <a:pt x="35159" y="1197"/>
                </a:cubicBezTo>
                <a:cubicBezTo>
                  <a:pt x="34125" y="596"/>
                  <a:pt x="32957" y="196"/>
                  <a:pt x="31756" y="63"/>
                </a:cubicBezTo>
                <a:cubicBezTo>
                  <a:pt x="31394" y="21"/>
                  <a:pt x="31023" y="0"/>
                  <a:pt x="30642" y="0"/>
                </a:cubicBezTo>
                <a:close/>
              </a:path>
            </a:pathLst>
          </a:custGeom>
          <a:solidFill>
            <a:srgbClr val="BA6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0"/>
          <p:cNvSpPr/>
          <p:nvPr/>
        </p:nvSpPr>
        <p:spPr>
          <a:xfrm>
            <a:off x="6023548" y="800113"/>
            <a:ext cx="728990" cy="480581"/>
          </a:xfrm>
          <a:custGeom>
            <a:avLst/>
            <a:gdLst/>
            <a:ahLst/>
            <a:cxnLst/>
            <a:rect l="l" t="t" r="r" b="b"/>
            <a:pathLst>
              <a:path w="38162" h="25158" extrusionOk="0">
                <a:moveTo>
                  <a:pt x="25223" y="0"/>
                </a:moveTo>
                <a:cubicBezTo>
                  <a:pt x="22586" y="0"/>
                  <a:pt x="19472" y="1051"/>
                  <a:pt x="15879" y="3108"/>
                </a:cubicBezTo>
                <a:cubicBezTo>
                  <a:pt x="9508" y="6777"/>
                  <a:pt x="4371" y="12215"/>
                  <a:pt x="468" y="19353"/>
                </a:cubicBezTo>
                <a:cubicBezTo>
                  <a:pt x="301" y="19653"/>
                  <a:pt x="134" y="19954"/>
                  <a:pt x="1" y="20254"/>
                </a:cubicBezTo>
                <a:lnTo>
                  <a:pt x="8473" y="25157"/>
                </a:lnTo>
                <a:cubicBezTo>
                  <a:pt x="8640" y="24857"/>
                  <a:pt x="8774" y="24557"/>
                  <a:pt x="8940" y="24257"/>
                </a:cubicBezTo>
                <a:cubicBezTo>
                  <a:pt x="12843" y="17118"/>
                  <a:pt x="17980" y="11681"/>
                  <a:pt x="24385" y="8012"/>
                </a:cubicBezTo>
                <a:cubicBezTo>
                  <a:pt x="27938" y="5932"/>
                  <a:pt x="31041" y="4902"/>
                  <a:pt x="33694" y="4902"/>
                </a:cubicBezTo>
                <a:cubicBezTo>
                  <a:pt x="34104" y="4902"/>
                  <a:pt x="34504" y="4927"/>
                  <a:pt x="34892" y="4976"/>
                </a:cubicBezTo>
                <a:cubicBezTo>
                  <a:pt x="36026" y="5110"/>
                  <a:pt x="37127" y="5477"/>
                  <a:pt x="38161" y="6044"/>
                </a:cubicBezTo>
                <a:cubicBezTo>
                  <a:pt x="37161" y="5477"/>
                  <a:pt x="31190" y="2041"/>
                  <a:pt x="29789" y="1207"/>
                </a:cubicBezTo>
                <a:cubicBezTo>
                  <a:pt x="28755" y="606"/>
                  <a:pt x="27587" y="206"/>
                  <a:pt x="26386" y="73"/>
                </a:cubicBezTo>
                <a:cubicBezTo>
                  <a:pt x="26009" y="24"/>
                  <a:pt x="25622" y="0"/>
                  <a:pt x="25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0"/>
          <p:cNvSpPr/>
          <p:nvPr/>
        </p:nvSpPr>
        <p:spPr>
          <a:xfrm>
            <a:off x="5920968" y="1186996"/>
            <a:ext cx="263825" cy="495137"/>
          </a:xfrm>
          <a:custGeom>
            <a:avLst/>
            <a:gdLst/>
            <a:ahLst/>
            <a:cxnLst/>
            <a:rect l="l" t="t" r="r" b="b"/>
            <a:pathLst>
              <a:path w="13811" h="25920" extrusionOk="0">
                <a:moveTo>
                  <a:pt x="5371" y="1"/>
                </a:moveTo>
                <a:cubicBezTo>
                  <a:pt x="1768" y="6872"/>
                  <a:pt x="0" y="13877"/>
                  <a:pt x="67" y="21016"/>
                </a:cubicBezTo>
                <a:lnTo>
                  <a:pt x="8506" y="25919"/>
                </a:lnTo>
                <a:cubicBezTo>
                  <a:pt x="8473" y="18748"/>
                  <a:pt x="10241" y="11743"/>
                  <a:pt x="13810" y="4904"/>
                </a:cubicBezTo>
                <a:lnTo>
                  <a:pt x="53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0"/>
          <p:cNvSpPr/>
          <p:nvPr/>
        </p:nvSpPr>
        <p:spPr>
          <a:xfrm>
            <a:off x="6182863" y="1209308"/>
            <a:ext cx="461344" cy="1060322"/>
          </a:xfrm>
          <a:custGeom>
            <a:avLst/>
            <a:gdLst/>
            <a:ahLst/>
            <a:cxnLst/>
            <a:rect l="l" t="t" r="r" b="b"/>
            <a:pathLst>
              <a:path w="24151" h="55507" extrusionOk="0">
                <a:moveTo>
                  <a:pt x="19931" y="0"/>
                </a:moveTo>
                <a:cubicBezTo>
                  <a:pt x="18715" y="0"/>
                  <a:pt x="17289" y="462"/>
                  <a:pt x="15645" y="1401"/>
                </a:cubicBezTo>
                <a:cubicBezTo>
                  <a:pt x="15544" y="2936"/>
                  <a:pt x="15244" y="4437"/>
                  <a:pt x="14711" y="5871"/>
                </a:cubicBezTo>
                <a:cubicBezTo>
                  <a:pt x="14043" y="7606"/>
                  <a:pt x="12175" y="11175"/>
                  <a:pt x="9107" y="16579"/>
                </a:cubicBezTo>
                <a:cubicBezTo>
                  <a:pt x="5904" y="22149"/>
                  <a:pt x="3569" y="27487"/>
                  <a:pt x="2135" y="32590"/>
                </a:cubicBezTo>
                <a:cubicBezTo>
                  <a:pt x="734" y="37594"/>
                  <a:pt x="0" y="42798"/>
                  <a:pt x="0" y="48001"/>
                </a:cubicBezTo>
                <a:lnTo>
                  <a:pt x="33" y="50603"/>
                </a:lnTo>
                <a:lnTo>
                  <a:pt x="5804" y="53939"/>
                </a:lnTo>
                <a:lnTo>
                  <a:pt x="8506" y="55507"/>
                </a:lnTo>
                <a:lnTo>
                  <a:pt x="8473" y="52905"/>
                </a:lnTo>
                <a:lnTo>
                  <a:pt x="8473" y="52871"/>
                </a:lnTo>
                <a:cubicBezTo>
                  <a:pt x="8473" y="47668"/>
                  <a:pt x="9207" y="42497"/>
                  <a:pt x="10608" y="37494"/>
                </a:cubicBezTo>
                <a:cubicBezTo>
                  <a:pt x="12042" y="32390"/>
                  <a:pt x="14344" y="27053"/>
                  <a:pt x="17579" y="21482"/>
                </a:cubicBezTo>
                <a:cubicBezTo>
                  <a:pt x="20648" y="16078"/>
                  <a:pt x="22516" y="12509"/>
                  <a:pt x="23183" y="10775"/>
                </a:cubicBezTo>
                <a:cubicBezTo>
                  <a:pt x="23817" y="9073"/>
                  <a:pt x="24151" y="7239"/>
                  <a:pt x="24151" y="5404"/>
                </a:cubicBezTo>
                <a:cubicBezTo>
                  <a:pt x="24151" y="2936"/>
                  <a:pt x="23350" y="1268"/>
                  <a:pt x="21782" y="434"/>
                </a:cubicBezTo>
                <a:cubicBezTo>
                  <a:pt x="21230" y="146"/>
                  <a:pt x="20614" y="0"/>
                  <a:pt x="19931" y="0"/>
                </a:cubicBezTo>
                <a:close/>
              </a:path>
            </a:pathLst>
          </a:custGeom>
          <a:solidFill>
            <a:srgbClr val="BA6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0"/>
          <p:cNvSpPr/>
          <p:nvPr/>
        </p:nvSpPr>
        <p:spPr>
          <a:xfrm>
            <a:off x="6182863" y="1358403"/>
            <a:ext cx="426941" cy="911877"/>
          </a:xfrm>
          <a:custGeom>
            <a:avLst/>
            <a:gdLst/>
            <a:ahLst/>
            <a:cxnLst/>
            <a:rect l="l" t="t" r="r" b="b"/>
            <a:pathLst>
              <a:path w="22350" h="47736" extrusionOk="0">
                <a:moveTo>
                  <a:pt x="13877" y="1"/>
                </a:moveTo>
                <a:cubicBezTo>
                  <a:pt x="12909" y="1969"/>
                  <a:pt x="11308" y="4904"/>
                  <a:pt x="9107" y="8807"/>
                </a:cubicBezTo>
                <a:cubicBezTo>
                  <a:pt x="5904" y="14378"/>
                  <a:pt x="3569" y="19715"/>
                  <a:pt x="2135" y="24819"/>
                </a:cubicBezTo>
                <a:cubicBezTo>
                  <a:pt x="734" y="29822"/>
                  <a:pt x="0" y="35026"/>
                  <a:pt x="0" y="40230"/>
                </a:cubicBezTo>
                <a:lnTo>
                  <a:pt x="33" y="42832"/>
                </a:lnTo>
                <a:lnTo>
                  <a:pt x="5804" y="46167"/>
                </a:lnTo>
                <a:lnTo>
                  <a:pt x="8506" y="47735"/>
                </a:lnTo>
                <a:lnTo>
                  <a:pt x="8473" y="45133"/>
                </a:lnTo>
                <a:lnTo>
                  <a:pt x="8473" y="45066"/>
                </a:lnTo>
                <a:cubicBezTo>
                  <a:pt x="8473" y="39829"/>
                  <a:pt x="9207" y="34659"/>
                  <a:pt x="10608" y="29655"/>
                </a:cubicBezTo>
                <a:cubicBezTo>
                  <a:pt x="12042" y="24585"/>
                  <a:pt x="14344" y="19248"/>
                  <a:pt x="17579" y="13644"/>
                </a:cubicBezTo>
                <a:cubicBezTo>
                  <a:pt x="19781" y="9775"/>
                  <a:pt x="21382" y="6839"/>
                  <a:pt x="22349" y="4838"/>
                </a:cubicBezTo>
                <a:lnTo>
                  <a:pt x="138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0"/>
          <p:cNvSpPr/>
          <p:nvPr/>
        </p:nvSpPr>
        <p:spPr>
          <a:xfrm>
            <a:off x="6447929" y="1209308"/>
            <a:ext cx="196278" cy="241513"/>
          </a:xfrm>
          <a:custGeom>
            <a:avLst/>
            <a:gdLst/>
            <a:ahLst/>
            <a:cxnLst/>
            <a:rect l="l" t="t" r="r" b="b"/>
            <a:pathLst>
              <a:path w="10275" h="12643" extrusionOk="0">
                <a:moveTo>
                  <a:pt x="6055" y="0"/>
                </a:moveTo>
                <a:cubicBezTo>
                  <a:pt x="4839" y="0"/>
                  <a:pt x="3413" y="462"/>
                  <a:pt x="1769" y="1401"/>
                </a:cubicBezTo>
                <a:cubicBezTo>
                  <a:pt x="1668" y="2936"/>
                  <a:pt x="1368" y="4437"/>
                  <a:pt x="835" y="5871"/>
                </a:cubicBezTo>
                <a:cubicBezTo>
                  <a:pt x="634" y="6338"/>
                  <a:pt x="368" y="6972"/>
                  <a:pt x="1" y="7773"/>
                </a:cubicBezTo>
                <a:lnTo>
                  <a:pt x="8473" y="12643"/>
                </a:lnTo>
                <a:cubicBezTo>
                  <a:pt x="8840" y="11875"/>
                  <a:pt x="9107" y="11242"/>
                  <a:pt x="9307" y="10741"/>
                </a:cubicBezTo>
                <a:cubicBezTo>
                  <a:pt x="9941" y="9040"/>
                  <a:pt x="10275" y="7239"/>
                  <a:pt x="10275" y="5404"/>
                </a:cubicBezTo>
                <a:cubicBezTo>
                  <a:pt x="10241" y="2902"/>
                  <a:pt x="9474" y="1268"/>
                  <a:pt x="7906" y="434"/>
                </a:cubicBezTo>
                <a:cubicBezTo>
                  <a:pt x="7354" y="146"/>
                  <a:pt x="6738" y="0"/>
                  <a:pt x="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0"/>
          <p:cNvSpPr/>
          <p:nvPr/>
        </p:nvSpPr>
        <p:spPr>
          <a:xfrm>
            <a:off x="6082804" y="893333"/>
            <a:ext cx="788895" cy="1376297"/>
          </a:xfrm>
          <a:custGeom>
            <a:avLst/>
            <a:gdLst/>
            <a:ahLst/>
            <a:cxnLst/>
            <a:rect l="l" t="t" r="r" b="b"/>
            <a:pathLst>
              <a:path w="41298" h="72048" extrusionOk="0">
                <a:moveTo>
                  <a:pt x="30642" y="0"/>
                </a:moveTo>
                <a:cubicBezTo>
                  <a:pt x="27971" y="0"/>
                  <a:pt x="24840" y="1026"/>
                  <a:pt x="21249" y="3098"/>
                </a:cubicBezTo>
                <a:cubicBezTo>
                  <a:pt x="14878" y="6801"/>
                  <a:pt x="9741" y="12205"/>
                  <a:pt x="5838" y="19377"/>
                </a:cubicBezTo>
                <a:cubicBezTo>
                  <a:pt x="1902" y="26515"/>
                  <a:pt x="1" y="33820"/>
                  <a:pt x="34" y="41292"/>
                </a:cubicBezTo>
                <a:lnTo>
                  <a:pt x="11509" y="34654"/>
                </a:lnTo>
                <a:cubicBezTo>
                  <a:pt x="11543" y="31252"/>
                  <a:pt x="12477" y="27916"/>
                  <a:pt x="14144" y="24981"/>
                </a:cubicBezTo>
                <a:cubicBezTo>
                  <a:pt x="15879" y="21878"/>
                  <a:pt x="18081" y="19543"/>
                  <a:pt x="20749" y="18009"/>
                </a:cubicBezTo>
                <a:cubicBezTo>
                  <a:pt x="22459" y="17035"/>
                  <a:pt x="23944" y="16553"/>
                  <a:pt x="25196" y="16553"/>
                </a:cubicBezTo>
                <a:cubicBezTo>
                  <a:pt x="25873" y="16553"/>
                  <a:pt x="26481" y="16694"/>
                  <a:pt x="27020" y="16975"/>
                </a:cubicBezTo>
                <a:cubicBezTo>
                  <a:pt x="28588" y="17809"/>
                  <a:pt x="29389" y="19443"/>
                  <a:pt x="29389" y="21945"/>
                </a:cubicBezTo>
                <a:cubicBezTo>
                  <a:pt x="29389" y="23780"/>
                  <a:pt x="29055" y="25614"/>
                  <a:pt x="28421" y="27316"/>
                </a:cubicBezTo>
                <a:cubicBezTo>
                  <a:pt x="27787" y="29050"/>
                  <a:pt x="25919" y="32619"/>
                  <a:pt x="22817" y="38023"/>
                </a:cubicBezTo>
                <a:cubicBezTo>
                  <a:pt x="19615" y="43594"/>
                  <a:pt x="17280" y="48931"/>
                  <a:pt x="15846" y="54035"/>
                </a:cubicBezTo>
                <a:cubicBezTo>
                  <a:pt x="14445" y="59038"/>
                  <a:pt x="13711" y="64242"/>
                  <a:pt x="13711" y="69446"/>
                </a:cubicBezTo>
                <a:lnTo>
                  <a:pt x="13777" y="72048"/>
                </a:lnTo>
                <a:lnTo>
                  <a:pt x="25619" y="65209"/>
                </a:lnTo>
                <a:cubicBezTo>
                  <a:pt x="25686" y="62107"/>
                  <a:pt x="25953" y="59038"/>
                  <a:pt x="26453" y="55970"/>
                </a:cubicBezTo>
                <a:cubicBezTo>
                  <a:pt x="26787" y="53935"/>
                  <a:pt x="27320" y="51933"/>
                  <a:pt x="28021" y="49965"/>
                </a:cubicBezTo>
                <a:cubicBezTo>
                  <a:pt x="28688" y="48331"/>
                  <a:pt x="30256" y="45262"/>
                  <a:pt x="32791" y="40725"/>
                </a:cubicBezTo>
                <a:cubicBezTo>
                  <a:pt x="35460" y="35955"/>
                  <a:pt x="37127" y="32686"/>
                  <a:pt x="37828" y="30918"/>
                </a:cubicBezTo>
                <a:cubicBezTo>
                  <a:pt x="38929" y="28216"/>
                  <a:pt x="39796" y="25448"/>
                  <a:pt x="40463" y="22579"/>
                </a:cubicBezTo>
                <a:cubicBezTo>
                  <a:pt x="40997" y="20211"/>
                  <a:pt x="41264" y="17776"/>
                  <a:pt x="41297" y="15340"/>
                </a:cubicBezTo>
                <a:cubicBezTo>
                  <a:pt x="41297" y="11137"/>
                  <a:pt x="40430" y="7635"/>
                  <a:pt x="38695" y="4833"/>
                </a:cubicBezTo>
                <a:cubicBezTo>
                  <a:pt x="36961" y="2031"/>
                  <a:pt x="34626" y="430"/>
                  <a:pt x="31757" y="63"/>
                </a:cubicBezTo>
                <a:cubicBezTo>
                  <a:pt x="31395" y="21"/>
                  <a:pt x="31023" y="0"/>
                  <a:pt x="306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0"/>
          <p:cNvSpPr/>
          <p:nvPr/>
        </p:nvSpPr>
        <p:spPr>
          <a:xfrm>
            <a:off x="6319217" y="2310185"/>
            <a:ext cx="290587" cy="418421"/>
          </a:xfrm>
          <a:custGeom>
            <a:avLst/>
            <a:gdLst/>
            <a:ahLst/>
            <a:cxnLst/>
            <a:rect l="l" t="t" r="r" b="b"/>
            <a:pathLst>
              <a:path w="15212" h="21904" extrusionOk="0">
                <a:moveTo>
                  <a:pt x="10616" y="0"/>
                </a:moveTo>
                <a:cubicBezTo>
                  <a:pt x="9669" y="0"/>
                  <a:pt x="8634" y="327"/>
                  <a:pt x="7506" y="979"/>
                </a:cubicBezTo>
                <a:cubicBezTo>
                  <a:pt x="5438" y="2180"/>
                  <a:pt x="3670" y="4181"/>
                  <a:pt x="2202" y="6950"/>
                </a:cubicBezTo>
                <a:cubicBezTo>
                  <a:pt x="801" y="9518"/>
                  <a:pt x="34" y="12354"/>
                  <a:pt x="0" y="15289"/>
                </a:cubicBezTo>
                <a:cubicBezTo>
                  <a:pt x="0" y="18058"/>
                  <a:pt x="734" y="19993"/>
                  <a:pt x="2235" y="21093"/>
                </a:cubicBezTo>
                <a:cubicBezTo>
                  <a:pt x="2938" y="21636"/>
                  <a:pt x="3709" y="21904"/>
                  <a:pt x="4553" y="21904"/>
                </a:cubicBezTo>
                <a:cubicBezTo>
                  <a:pt x="5472" y="21904"/>
                  <a:pt x="6477" y="21586"/>
                  <a:pt x="7573" y="20960"/>
                </a:cubicBezTo>
                <a:cubicBezTo>
                  <a:pt x="9674" y="19726"/>
                  <a:pt x="11475" y="17724"/>
                  <a:pt x="12976" y="14889"/>
                </a:cubicBezTo>
                <a:cubicBezTo>
                  <a:pt x="14377" y="12320"/>
                  <a:pt x="15145" y="9452"/>
                  <a:pt x="15211" y="6516"/>
                </a:cubicBezTo>
                <a:cubicBezTo>
                  <a:pt x="15211" y="3748"/>
                  <a:pt x="14444" y="1846"/>
                  <a:pt x="12943" y="779"/>
                </a:cubicBezTo>
                <a:cubicBezTo>
                  <a:pt x="12235" y="260"/>
                  <a:pt x="11461" y="0"/>
                  <a:pt x="106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2"/>
          <p:cNvSpPr txBox="1">
            <a:spLocks noGrp="1"/>
          </p:cNvSpPr>
          <p:nvPr>
            <p:ph type="title"/>
          </p:nvPr>
        </p:nvSpPr>
        <p:spPr>
          <a:xfrm>
            <a:off x="873149" y="1293688"/>
            <a:ext cx="7397702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Антропогенная защита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1628" name="Google Shape;1628;p52"/>
          <p:cNvSpPr txBox="1">
            <a:spLocks noGrp="1"/>
          </p:cNvSpPr>
          <p:nvPr>
            <p:ph type="body" idx="1"/>
          </p:nvPr>
        </p:nvSpPr>
        <p:spPr>
          <a:xfrm>
            <a:off x="2221650" y="1829191"/>
            <a:ext cx="470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Исключение человеческого фактора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1629" name="Google Shape;1629;p52"/>
          <p:cNvSpPr txBox="1">
            <a:spLocks noGrp="1"/>
          </p:cNvSpPr>
          <p:nvPr>
            <p:ph type="title" idx="2"/>
          </p:nvPr>
        </p:nvSpPr>
        <p:spPr>
          <a:xfrm>
            <a:off x="378135" y="2870616"/>
            <a:ext cx="838773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Технологическая защита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1630" name="Google Shape;1630;p52"/>
          <p:cNvSpPr txBox="1">
            <a:spLocks noGrp="1"/>
          </p:cNvSpPr>
          <p:nvPr>
            <p:ph type="body" idx="3"/>
          </p:nvPr>
        </p:nvSpPr>
        <p:spPr>
          <a:xfrm>
            <a:off x="2221650" y="3405188"/>
            <a:ext cx="4700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Оснащение технологическими решениями для защиты</a:t>
            </a:r>
            <a:endParaRPr dirty="0">
              <a:latin typeface="PT Sans" panose="020B0503020203020204" pitchFamily="34" charset="-5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7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Sans" panose="020B0503020203020204" pitchFamily="34" charset="-52"/>
              </a:rPr>
              <a:t>Список использованных источников</a:t>
            </a:r>
            <a:endParaRPr dirty="0">
              <a:latin typeface="PT Sans" panose="020B0503020203020204" pitchFamily="34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9B61F-C0EB-4DFC-99F0-8D0F4A4CB371}"/>
              </a:ext>
            </a:extLst>
          </p:cNvPr>
          <p:cNvSpPr txBox="1"/>
          <p:nvPr/>
        </p:nvSpPr>
        <p:spPr>
          <a:xfrm>
            <a:off x="713250" y="1275761"/>
            <a:ext cx="7717500" cy="1947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Кевин </a:t>
            </a:r>
            <a:r>
              <a:rPr lang="ru-RU" dirty="0" err="1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Митник</a:t>
            </a: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, Вильям Саймон «Искусство обмана»: Компания </a:t>
            </a:r>
            <a:r>
              <a:rPr lang="ru-RU" dirty="0" err="1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АйТи</a:t>
            </a: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; 2004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Крис </a:t>
            </a:r>
            <a:r>
              <a:rPr lang="ru-RU" dirty="0" err="1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Касперски</a:t>
            </a: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 «Секретное оружие социальной инженерии»: Компания </a:t>
            </a:r>
            <a:r>
              <a:rPr lang="ru-RU" dirty="0" err="1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АйТи</a:t>
            </a: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; 2005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dirty="0" err="1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Домарев</a:t>
            </a: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 В. В. Безопасность информационных технологий. Системный подход — К.: ООО ТИД </a:t>
            </a:r>
            <a:r>
              <a:rPr lang="ru-RU" dirty="0" err="1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Диа</a:t>
            </a: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 Софт, 2004. — 992 с.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accent6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Гришина Н.В. – Организация комплексной защиты информации. – М: Гелиос АРВ, 2007. – 256.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70"/>
          <p:cNvSpPr txBox="1">
            <a:spLocks noGrp="1"/>
          </p:cNvSpPr>
          <p:nvPr>
            <p:ph type="title"/>
          </p:nvPr>
        </p:nvSpPr>
        <p:spPr>
          <a:xfrm>
            <a:off x="713225" y="1383731"/>
            <a:ext cx="48210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latin typeface="PT Sans" panose="020B0503020203020204" pitchFamily="34" charset="-52"/>
              </a:rPr>
              <a:t>Спасибо за внимание</a:t>
            </a:r>
            <a:endParaRPr sz="5400" dirty="0">
              <a:latin typeface="PT Sans" panose="020B0503020203020204" pitchFamily="34" charset="-52"/>
            </a:endParaRPr>
          </a:p>
        </p:txBody>
      </p:sp>
      <p:grpSp>
        <p:nvGrpSpPr>
          <p:cNvPr id="2316" name="Google Shape;2316;p70"/>
          <p:cNvGrpSpPr/>
          <p:nvPr/>
        </p:nvGrpSpPr>
        <p:grpSpPr>
          <a:xfrm>
            <a:off x="5708367" y="605166"/>
            <a:ext cx="2173053" cy="3487706"/>
            <a:chOff x="5619575" y="1306275"/>
            <a:chExt cx="2093500" cy="3360025"/>
          </a:xfrm>
        </p:grpSpPr>
        <p:sp>
          <p:nvSpPr>
            <p:cNvPr id="2317" name="Google Shape;2317;p70"/>
            <p:cNvSpPr/>
            <p:nvPr/>
          </p:nvSpPr>
          <p:spPr>
            <a:xfrm>
              <a:off x="5920925" y="2914950"/>
              <a:ext cx="115950" cy="594450"/>
            </a:xfrm>
            <a:custGeom>
              <a:avLst/>
              <a:gdLst/>
              <a:ahLst/>
              <a:cxnLst/>
              <a:rect l="l" t="t" r="r" b="b"/>
              <a:pathLst>
                <a:path w="4638" h="23778" extrusionOk="0">
                  <a:moveTo>
                    <a:pt x="4638" y="0"/>
                  </a:moveTo>
                  <a:lnTo>
                    <a:pt x="2536" y="100"/>
                  </a:lnTo>
                  <a:lnTo>
                    <a:pt x="1" y="23483"/>
                  </a:lnTo>
                  <a:lnTo>
                    <a:pt x="34" y="23483"/>
                  </a:lnTo>
                  <a:cubicBezTo>
                    <a:pt x="34" y="23584"/>
                    <a:pt x="101" y="23684"/>
                    <a:pt x="168" y="23717"/>
                  </a:cubicBezTo>
                  <a:cubicBezTo>
                    <a:pt x="280" y="23759"/>
                    <a:pt x="391" y="23777"/>
                    <a:pt x="501" y="23777"/>
                  </a:cubicBezTo>
                  <a:cubicBezTo>
                    <a:pt x="652" y="23777"/>
                    <a:pt x="799" y="23742"/>
                    <a:pt x="935" y="23684"/>
                  </a:cubicBezTo>
                  <a:cubicBezTo>
                    <a:pt x="1002" y="23617"/>
                    <a:pt x="1035" y="23550"/>
                    <a:pt x="1068" y="23483"/>
                  </a:cubicBezTo>
                  <a:lnTo>
                    <a:pt x="463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0"/>
            <p:cNvSpPr/>
            <p:nvPr/>
          </p:nvSpPr>
          <p:spPr>
            <a:xfrm>
              <a:off x="5976800" y="2914950"/>
              <a:ext cx="60075" cy="100925"/>
            </a:xfrm>
            <a:custGeom>
              <a:avLst/>
              <a:gdLst/>
              <a:ahLst/>
              <a:cxnLst/>
              <a:rect l="l" t="t" r="r" b="b"/>
              <a:pathLst>
                <a:path w="2403" h="4037" extrusionOk="0">
                  <a:moveTo>
                    <a:pt x="2403" y="0"/>
                  </a:moveTo>
                  <a:lnTo>
                    <a:pt x="301" y="100"/>
                  </a:lnTo>
                  <a:lnTo>
                    <a:pt x="1" y="3002"/>
                  </a:lnTo>
                  <a:cubicBezTo>
                    <a:pt x="134" y="3202"/>
                    <a:pt x="334" y="3369"/>
                    <a:pt x="535" y="3469"/>
                  </a:cubicBezTo>
                  <a:cubicBezTo>
                    <a:pt x="935" y="3669"/>
                    <a:pt x="1335" y="3869"/>
                    <a:pt x="1769" y="4036"/>
                  </a:cubicBezTo>
                  <a:lnTo>
                    <a:pt x="24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0"/>
            <p:cNvSpPr/>
            <p:nvPr/>
          </p:nvSpPr>
          <p:spPr>
            <a:xfrm>
              <a:off x="6633950" y="2867400"/>
              <a:ext cx="138450" cy="559600"/>
            </a:xfrm>
            <a:custGeom>
              <a:avLst/>
              <a:gdLst/>
              <a:ahLst/>
              <a:cxnLst/>
              <a:rect l="l" t="t" r="r" b="b"/>
              <a:pathLst>
                <a:path w="5538" h="22384" extrusionOk="0">
                  <a:moveTo>
                    <a:pt x="0" y="1"/>
                  </a:moveTo>
                  <a:lnTo>
                    <a:pt x="4504" y="22116"/>
                  </a:lnTo>
                  <a:cubicBezTo>
                    <a:pt x="4504" y="22183"/>
                    <a:pt x="4570" y="22250"/>
                    <a:pt x="4637" y="22283"/>
                  </a:cubicBezTo>
                  <a:cubicBezTo>
                    <a:pt x="4754" y="22350"/>
                    <a:pt x="4879" y="22383"/>
                    <a:pt x="5004" y="22383"/>
                  </a:cubicBezTo>
                  <a:cubicBezTo>
                    <a:pt x="5129" y="22383"/>
                    <a:pt x="5254" y="22350"/>
                    <a:pt x="5371" y="22283"/>
                  </a:cubicBezTo>
                  <a:cubicBezTo>
                    <a:pt x="5471" y="22250"/>
                    <a:pt x="5538" y="22150"/>
                    <a:pt x="5538" y="22050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0"/>
            <p:cNvSpPr/>
            <p:nvPr/>
          </p:nvSpPr>
          <p:spPr>
            <a:xfrm>
              <a:off x="6633950" y="2867400"/>
              <a:ext cx="74250" cy="163475"/>
            </a:xfrm>
            <a:custGeom>
              <a:avLst/>
              <a:gdLst/>
              <a:ahLst/>
              <a:cxnLst/>
              <a:rect l="l" t="t" r="r" b="b"/>
              <a:pathLst>
                <a:path w="2970" h="6539" extrusionOk="0">
                  <a:moveTo>
                    <a:pt x="0" y="1"/>
                  </a:moveTo>
                  <a:lnTo>
                    <a:pt x="1335" y="6539"/>
                  </a:lnTo>
                  <a:cubicBezTo>
                    <a:pt x="1902" y="6272"/>
                    <a:pt x="2469" y="5938"/>
                    <a:pt x="2969" y="5571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0"/>
            <p:cNvSpPr/>
            <p:nvPr/>
          </p:nvSpPr>
          <p:spPr>
            <a:xfrm>
              <a:off x="6267850" y="3083400"/>
              <a:ext cx="100925" cy="603575"/>
            </a:xfrm>
            <a:custGeom>
              <a:avLst/>
              <a:gdLst/>
              <a:ahLst/>
              <a:cxnLst/>
              <a:rect l="l" t="t" r="r" b="b"/>
              <a:pathLst>
                <a:path w="4037" h="24143" extrusionOk="0">
                  <a:moveTo>
                    <a:pt x="4037" y="0"/>
                  </a:moveTo>
                  <a:lnTo>
                    <a:pt x="1969" y="134"/>
                  </a:lnTo>
                  <a:lnTo>
                    <a:pt x="1" y="23851"/>
                  </a:lnTo>
                  <a:lnTo>
                    <a:pt x="34" y="23851"/>
                  </a:lnTo>
                  <a:cubicBezTo>
                    <a:pt x="34" y="23951"/>
                    <a:pt x="101" y="24051"/>
                    <a:pt x="201" y="24084"/>
                  </a:cubicBezTo>
                  <a:cubicBezTo>
                    <a:pt x="293" y="24124"/>
                    <a:pt x="390" y="24142"/>
                    <a:pt x="488" y="24142"/>
                  </a:cubicBezTo>
                  <a:cubicBezTo>
                    <a:pt x="640" y="24142"/>
                    <a:pt x="793" y="24098"/>
                    <a:pt x="935" y="24017"/>
                  </a:cubicBezTo>
                  <a:cubicBezTo>
                    <a:pt x="1001" y="23984"/>
                    <a:pt x="1035" y="23917"/>
                    <a:pt x="1068" y="23851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0"/>
            <p:cNvSpPr/>
            <p:nvPr/>
          </p:nvSpPr>
          <p:spPr>
            <a:xfrm>
              <a:off x="6311225" y="3083400"/>
              <a:ext cx="58400" cy="85400"/>
            </a:xfrm>
            <a:custGeom>
              <a:avLst/>
              <a:gdLst/>
              <a:ahLst/>
              <a:cxnLst/>
              <a:rect l="l" t="t" r="r" b="b"/>
              <a:pathLst>
                <a:path w="2336" h="3416" extrusionOk="0">
                  <a:moveTo>
                    <a:pt x="2335" y="0"/>
                  </a:moveTo>
                  <a:lnTo>
                    <a:pt x="234" y="134"/>
                  </a:lnTo>
                  <a:lnTo>
                    <a:pt x="0" y="3236"/>
                  </a:lnTo>
                  <a:cubicBezTo>
                    <a:pt x="360" y="3356"/>
                    <a:pt x="745" y="3416"/>
                    <a:pt x="1131" y="3416"/>
                  </a:cubicBezTo>
                  <a:cubicBezTo>
                    <a:pt x="1389" y="3416"/>
                    <a:pt x="1648" y="3389"/>
                    <a:pt x="1901" y="3336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0"/>
            <p:cNvSpPr/>
            <p:nvPr/>
          </p:nvSpPr>
          <p:spPr>
            <a:xfrm>
              <a:off x="6351250" y="2703125"/>
              <a:ext cx="137625" cy="559575"/>
            </a:xfrm>
            <a:custGeom>
              <a:avLst/>
              <a:gdLst/>
              <a:ahLst/>
              <a:cxnLst/>
              <a:rect l="l" t="t" r="r" b="b"/>
              <a:pathLst>
                <a:path w="5505" h="22383" extrusionOk="0">
                  <a:moveTo>
                    <a:pt x="0" y="0"/>
                  </a:moveTo>
                  <a:lnTo>
                    <a:pt x="4470" y="22116"/>
                  </a:lnTo>
                  <a:cubicBezTo>
                    <a:pt x="4503" y="22183"/>
                    <a:pt x="4570" y="22250"/>
                    <a:pt x="4637" y="22283"/>
                  </a:cubicBezTo>
                  <a:cubicBezTo>
                    <a:pt x="4754" y="22350"/>
                    <a:pt x="4879" y="22383"/>
                    <a:pt x="5004" y="22383"/>
                  </a:cubicBezTo>
                  <a:cubicBezTo>
                    <a:pt x="5129" y="22383"/>
                    <a:pt x="5254" y="22350"/>
                    <a:pt x="5371" y="22283"/>
                  </a:cubicBezTo>
                  <a:cubicBezTo>
                    <a:pt x="5471" y="22250"/>
                    <a:pt x="5504" y="22149"/>
                    <a:pt x="5504" y="2204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0"/>
            <p:cNvSpPr/>
            <p:nvPr/>
          </p:nvSpPr>
          <p:spPr>
            <a:xfrm>
              <a:off x="6355425" y="2715625"/>
              <a:ext cx="115100" cy="432850"/>
            </a:xfrm>
            <a:custGeom>
              <a:avLst/>
              <a:gdLst/>
              <a:ahLst/>
              <a:cxnLst/>
              <a:rect l="l" t="t" r="r" b="b"/>
              <a:pathLst>
                <a:path w="4604" h="17314" extrusionOk="0">
                  <a:moveTo>
                    <a:pt x="1968" y="1"/>
                  </a:moveTo>
                  <a:cubicBezTo>
                    <a:pt x="1868" y="1"/>
                    <a:pt x="1801" y="1"/>
                    <a:pt x="1701" y="34"/>
                  </a:cubicBezTo>
                  <a:cubicBezTo>
                    <a:pt x="1134" y="134"/>
                    <a:pt x="567" y="267"/>
                    <a:pt x="0" y="401"/>
                  </a:cubicBezTo>
                  <a:lnTo>
                    <a:pt x="3436" y="17313"/>
                  </a:lnTo>
                  <a:cubicBezTo>
                    <a:pt x="3803" y="17113"/>
                    <a:pt x="4203" y="16913"/>
                    <a:pt x="4603" y="16713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0"/>
            <p:cNvSpPr/>
            <p:nvPr/>
          </p:nvSpPr>
          <p:spPr>
            <a:xfrm>
              <a:off x="5961800" y="2128750"/>
              <a:ext cx="834775" cy="1006050"/>
            </a:xfrm>
            <a:custGeom>
              <a:avLst/>
              <a:gdLst/>
              <a:ahLst/>
              <a:cxnLst/>
              <a:rect l="l" t="t" r="r" b="b"/>
              <a:pathLst>
                <a:path w="33391" h="40242" extrusionOk="0">
                  <a:moveTo>
                    <a:pt x="23230" y="1"/>
                  </a:moveTo>
                  <a:cubicBezTo>
                    <a:pt x="23072" y="1"/>
                    <a:pt x="22912" y="9"/>
                    <a:pt x="22750" y="26"/>
                  </a:cubicBezTo>
                  <a:lnTo>
                    <a:pt x="22550" y="92"/>
                  </a:lnTo>
                  <a:lnTo>
                    <a:pt x="22383" y="126"/>
                  </a:lnTo>
                  <a:cubicBezTo>
                    <a:pt x="22216" y="192"/>
                    <a:pt x="22083" y="259"/>
                    <a:pt x="21916" y="359"/>
                  </a:cubicBezTo>
                  <a:lnTo>
                    <a:pt x="21749" y="459"/>
                  </a:lnTo>
                  <a:lnTo>
                    <a:pt x="21683" y="493"/>
                  </a:lnTo>
                  <a:lnTo>
                    <a:pt x="21549" y="559"/>
                  </a:lnTo>
                  <a:lnTo>
                    <a:pt x="21049" y="859"/>
                  </a:lnTo>
                  <a:lnTo>
                    <a:pt x="20982" y="893"/>
                  </a:lnTo>
                  <a:lnTo>
                    <a:pt x="20949" y="893"/>
                  </a:lnTo>
                  <a:lnTo>
                    <a:pt x="20849" y="960"/>
                  </a:lnTo>
                  <a:cubicBezTo>
                    <a:pt x="20682" y="1026"/>
                    <a:pt x="20548" y="1160"/>
                    <a:pt x="20415" y="1260"/>
                  </a:cubicBezTo>
                  <a:cubicBezTo>
                    <a:pt x="20348" y="1326"/>
                    <a:pt x="20315" y="1360"/>
                    <a:pt x="20248" y="1427"/>
                  </a:cubicBezTo>
                  <a:cubicBezTo>
                    <a:pt x="20182" y="1460"/>
                    <a:pt x="20148" y="1527"/>
                    <a:pt x="20081" y="1593"/>
                  </a:cubicBezTo>
                  <a:lnTo>
                    <a:pt x="19981" y="1727"/>
                  </a:lnTo>
                  <a:cubicBezTo>
                    <a:pt x="19915" y="1793"/>
                    <a:pt x="19848" y="1860"/>
                    <a:pt x="19815" y="1960"/>
                  </a:cubicBezTo>
                  <a:lnTo>
                    <a:pt x="19715" y="2094"/>
                  </a:lnTo>
                  <a:cubicBezTo>
                    <a:pt x="19581" y="2294"/>
                    <a:pt x="19448" y="2494"/>
                    <a:pt x="19348" y="2727"/>
                  </a:cubicBezTo>
                  <a:lnTo>
                    <a:pt x="19281" y="2894"/>
                  </a:lnTo>
                  <a:cubicBezTo>
                    <a:pt x="19181" y="3128"/>
                    <a:pt x="19047" y="3395"/>
                    <a:pt x="18947" y="3695"/>
                  </a:cubicBezTo>
                  <a:cubicBezTo>
                    <a:pt x="18914" y="3762"/>
                    <a:pt x="18881" y="3828"/>
                    <a:pt x="18881" y="3928"/>
                  </a:cubicBezTo>
                  <a:cubicBezTo>
                    <a:pt x="18847" y="3995"/>
                    <a:pt x="18781" y="4128"/>
                    <a:pt x="18747" y="4262"/>
                  </a:cubicBezTo>
                  <a:cubicBezTo>
                    <a:pt x="17079" y="9566"/>
                    <a:pt x="16179" y="20107"/>
                    <a:pt x="13744" y="21541"/>
                  </a:cubicBezTo>
                  <a:cubicBezTo>
                    <a:pt x="13744" y="21541"/>
                    <a:pt x="13744" y="21574"/>
                    <a:pt x="13744" y="21574"/>
                  </a:cubicBezTo>
                  <a:cubicBezTo>
                    <a:pt x="10608" y="23309"/>
                    <a:pt x="4070" y="26945"/>
                    <a:pt x="1835" y="28413"/>
                  </a:cubicBezTo>
                  <a:cubicBezTo>
                    <a:pt x="601" y="29180"/>
                    <a:pt x="34" y="29880"/>
                    <a:pt x="34" y="30547"/>
                  </a:cubicBezTo>
                  <a:cubicBezTo>
                    <a:pt x="0" y="30781"/>
                    <a:pt x="34" y="31615"/>
                    <a:pt x="34" y="31815"/>
                  </a:cubicBezTo>
                  <a:cubicBezTo>
                    <a:pt x="34" y="32315"/>
                    <a:pt x="367" y="32816"/>
                    <a:pt x="1001" y="33283"/>
                  </a:cubicBezTo>
                  <a:cubicBezTo>
                    <a:pt x="3269" y="34817"/>
                    <a:pt x="5604" y="36218"/>
                    <a:pt x="8006" y="37452"/>
                  </a:cubicBezTo>
                  <a:cubicBezTo>
                    <a:pt x="10058" y="38453"/>
                    <a:pt x="12623" y="40242"/>
                    <a:pt x="15670" y="40242"/>
                  </a:cubicBezTo>
                  <a:cubicBezTo>
                    <a:pt x="16586" y="40242"/>
                    <a:pt x="17545" y="40080"/>
                    <a:pt x="18547" y="39687"/>
                  </a:cubicBezTo>
                  <a:cubicBezTo>
                    <a:pt x="20949" y="38753"/>
                    <a:pt x="26619" y="36018"/>
                    <a:pt x="29155" y="34050"/>
                  </a:cubicBezTo>
                  <a:cubicBezTo>
                    <a:pt x="30589" y="32916"/>
                    <a:pt x="31623" y="32916"/>
                    <a:pt x="32424" y="26144"/>
                  </a:cubicBezTo>
                  <a:cubicBezTo>
                    <a:pt x="32991" y="22108"/>
                    <a:pt x="33391" y="12468"/>
                    <a:pt x="33157" y="9699"/>
                  </a:cubicBezTo>
                  <a:cubicBezTo>
                    <a:pt x="33091" y="8432"/>
                    <a:pt x="32791" y="7197"/>
                    <a:pt x="32324" y="6030"/>
                  </a:cubicBezTo>
                  <a:lnTo>
                    <a:pt x="32257" y="5863"/>
                  </a:lnTo>
                  <a:cubicBezTo>
                    <a:pt x="32223" y="5796"/>
                    <a:pt x="32190" y="5730"/>
                    <a:pt x="32157" y="5663"/>
                  </a:cubicBezTo>
                  <a:cubicBezTo>
                    <a:pt x="32157" y="5630"/>
                    <a:pt x="32123" y="5563"/>
                    <a:pt x="32090" y="5496"/>
                  </a:cubicBezTo>
                  <a:cubicBezTo>
                    <a:pt x="31990" y="5329"/>
                    <a:pt x="31890" y="5163"/>
                    <a:pt x="31790" y="4996"/>
                  </a:cubicBezTo>
                  <a:cubicBezTo>
                    <a:pt x="31723" y="4896"/>
                    <a:pt x="31656" y="4796"/>
                    <a:pt x="31590" y="4696"/>
                  </a:cubicBezTo>
                  <a:lnTo>
                    <a:pt x="31490" y="4529"/>
                  </a:lnTo>
                  <a:cubicBezTo>
                    <a:pt x="31356" y="4362"/>
                    <a:pt x="31189" y="4162"/>
                    <a:pt x="31023" y="3995"/>
                  </a:cubicBezTo>
                  <a:cubicBezTo>
                    <a:pt x="30956" y="3895"/>
                    <a:pt x="30889" y="3828"/>
                    <a:pt x="30789" y="3728"/>
                  </a:cubicBezTo>
                  <a:cubicBezTo>
                    <a:pt x="30656" y="3628"/>
                    <a:pt x="30556" y="3495"/>
                    <a:pt x="30422" y="3395"/>
                  </a:cubicBezTo>
                  <a:cubicBezTo>
                    <a:pt x="30322" y="3295"/>
                    <a:pt x="30222" y="3228"/>
                    <a:pt x="30155" y="3161"/>
                  </a:cubicBezTo>
                  <a:lnTo>
                    <a:pt x="29855" y="2961"/>
                  </a:lnTo>
                  <a:cubicBezTo>
                    <a:pt x="29688" y="2828"/>
                    <a:pt x="29488" y="2694"/>
                    <a:pt x="29288" y="2561"/>
                  </a:cubicBezTo>
                  <a:lnTo>
                    <a:pt x="29055" y="2427"/>
                  </a:lnTo>
                  <a:lnTo>
                    <a:pt x="28688" y="2194"/>
                  </a:lnTo>
                  <a:lnTo>
                    <a:pt x="28387" y="2027"/>
                  </a:lnTo>
                  <a:cubicBezTo>
                    <a:pt x="27520" y="1527"/>
                    <a:pt x="26686" y="1093"/>
                    <a:pt x="25919" y="759"/>
                  </a:cubicBezTo>
                  <a:cubicBezTo>
                    <a:pt x="25719" y="659"/>
                    <a:pt x="25519" y="559"/>
                    <a:pt x="25285" y="459"/>
                  </a:cubicBezTo>
                  <a:lnTo>
                    <a:pt x="24852" y="292"/>
                  </a:lnTo>
                  <a:lnTo>
                    <a:pt x="24685" y="259"/>
                  </a:lnTo>
                  <a:cubicBezTo>
                    <a:pt x="24205" y="82"/>
                    <a:pt x="23725" y="1"/>
                    <a:pt x="232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0"/>
            <p:cNvSpPr/>
            <p:nvPr/>
          </p:nvSpPr>
          <p:spPr>
            <a:xfrm>
              <a:off x="5961800" y="2128750"/>
              <a:ext cx="834775" cy="1006050"/>
            </a:xfrm>
            <a:custGeom>
              <a:avLst/>
              <a:gdLst/>
              <a:ahLst/>
              <a:cxnLst/>
              <a:rect l="l" t="t" r="r" b="b"/>
              <a:pathLst>
                <a:path w="33391" h="40242" extrusionOk="0">
                  <a:moveTo>
                    <a:pt x="23230" y="1"/>
                  </a:moveTo>
                  <a:cubicBezTo>
                    <a:pt x="23072" y="1"/>
                    <a:pt x="22912" y="9"/>
                    <a:pt x="22750" y="26"/>
                  </a:cubicBezTo>
                  <a:lnTo>
                    <a:pt x="22550" y="92"/>
                  </a:lnTo>
                  <a:lnTo>
                    <a:pt x="22383" y="126"/>
                  </a:lnTo>
                  <a:cubicBezTo>
                    <a:pt x="22216" y="192"/>
                    <a:pt x="22083" y="259"/>
                    <a:pt x="21916" y="359"/>
                  </a:cubicBezTo>
                  <a:lnTo>
                    <a:pt x="21749" y="459"/>
                  </a:lnTo>
                  <a:lnTo>
                    <a:pt x="21683" y="493"/>
                  </a:lnTo>
                  <a:lnTo>
                    <a:pt x="21549" y="559"/>
                  </a:lnTo>
                  <a:lnTo>
                    <a:pt x="21049" y="859"/>
                  </a:lnTo>
                  <a:lnTo>
                    <a:pt x="20982" y="893"/>
                  </a:lnTo>
                  <a:lnTo>
                    <a:pt x="20949" y="893"/>
                  </a:lnTo>
                  <a:lnTo>
                    <a:pt x="20849" y="960"/>
                  </a:lnTo>
                  <a:cubicBezTo>
                    <a:pt x="20682" y="1026"/>
                    <a:pt x="20548" y="1160"/>
                    <a:pt x="20415" y="1260"/>
                  </a:cubicBezTo>
                  <a:cubicBezTo>
                    <a:pt x="20348" y="1326"/>
                    <a:pt x="20315" y="1360"/>
                    <a:pt x="20248" y="1427"/>
                  </a:cubicBezTo>
                  <a:cubicBezTo>
                    <a:pt x="20182" y="1460"/>
                    <a:pt x="20148" y="1527"/>
                    <a:pt x="20081" y="1593"/>
                  </a:cubicBezTo>
                  <a:lnTo>
                    <a:pt x="19981" y="1727"/>
                  </a:lnTo>
                  <a:cubicBezTo>
                    <a:pt x="19915" y="1793"/>
                    <a:pt x="19848" y="1860"/>
                    <a:pt x="19815" y="1960"/>
                  </a:cubicBezTo>
                  <a:lnTo>
                    <a:pt x="19715" y="2094"/>
                  </a:lnTo>
                  <a:cubicBezTo>
                    <a:pt x="19581" y="2294"/>
                    <a:pt x="19448" y="2494"/>
                    <a:pt x="19348" y="2727"/>
                  </a:cubicBezTo>
                  <a:lnTo>
                    <a:pt x="19281" y="2894"/>
                  </a:lnTo>
                  <a:cubicBezTo>
                    <a:pt x="19181" y="3128"/>
                    <a:pt x="19047" y="3395"/>
                    <a:pt x="18947" y="3695"/>
                  </a:cubicBezTo>
                  <a:cubicBezTo>
                    <a:pt x="18914" y="3762"/>
                    <a:pt x="18881" y="3828"/>
                    <a:pt x="18881" y="3928"/>
                  </a:cubicBezTo>
                  <a:cubicBezTo>
                    <a:pt x="18847" y="3995"/>
                    <a:pt x="18781" y="4128"/>
                    <a:pt x="18747" y="4262"/>
                  </a:cubicBezTo>
                  <a:cubicBezTo>
                    <a:pt x="17079" y="9566"/>
                    <a:pt x="16179" y="20107"/>
                    <a:pt x="13744" y="21541"/>
                  </a:cubicBezTo>
                  <a:cubicBezTo>
                    <a:pt x="13744" y="21541"/>
                    <a:pt x="13744" y="21574"/>
                    <a:pt x="13744" y="21574"/>
                  </a:cubicBezTo>
                  <a:cubicBezTo>
                    <a:pt x="10608" y="23309"/>
                    <a:pt x="4070" y="26945"/>
                    <a:pt x="1835" y="28413"/>
                  </a:cubicBezTo>
                  <a:cubicBezTo>
                    <a:pt x="601" y="29180"/>
                    <a:pt x="34" y="29880"/>
                    <a:pt x="34" y="30547"/>
                  </a:cubicBezTo>
                  <a:cubicBezTo>
                    <a:pt x="0" y="30781"/>
                    <a:pt x="34" y="31615"/>
                    <a:pt x="34" y="31815"/>
                  </a:cubicBezTo>
                  <a:cubicBezTo>
                    <a:pt x="34" y="32315"/>
                    <a:pt x="367" y="32816"/>
                    <a:pt x="1001" y="33283"/>
                  </a:cubicBezTo>
                  <a:cubicBezTo>
                    <a:pt x="3269" y="34817"/>
                    <a:pt x="5604" y="36218"/>
                    <a:pt x="8006" y="37452"/>
                  </a:cubicBezTo>
                  <a:cubicBezTo>
                    <a:pt x="10058" y="38453"/>
                    <a:pt x="12623" y="40242"/>
                    <a:pt x="15670" y="40242"/>
                  </a:cubicBezTo>
                  <a:cubicBezTo>
                    <a:pt x="16586" y="40242"/>
                    <a:pt x="17545" y="40080"/>
                    <a:pt x="18547" y="39687"/>
                  </a:cubicBezTo>
                  <a:cubicBezTo>
                    <a:pt x="20949" y="38753"/>
                    <a:pt x="26619" y="36018"/>
                    <a:pt x="29155" y="34050"/>
                  </a:cubicBezTo>
                  <a:cubicBezTo>
                    <a:pt x="30589" y="32916"/>
                    <a:pt x="31623" y="32916"/>
                    <a:pt x="32424" y="26144"/>
                  </a:cubicBezTo>
                  <a:cubicBezTo>
                    <a:pt x="32991" y="22108"/>
                    <a:pt x="33391" y="12468"/>
                    <a:pt x="33157" y="9699"/>
                  </a:cubicBezTo>
                  <a:cubicBezTo>
                    <a:pt x="33091" y="8432"/>
                    <a:pt x="32791" y="7197"/>
                    <a:pt x="32324" y="6030"/>
                  </a:cubicBezTo>
                  <a:lnTo>
                    <a:pt x="32257" y="5863"/>
                  </a:lnTo>
                  <a:cubicBezTo>
                    <a:pt x="32223" y="5796"/>
                    <a:pt x="32190" y="5730"/>
                    <a:pt x="32157" y="5663"/>
                  </a:cubicBezTo>
                  <a:cubicBezTo>
                    <a:pt x="32157" y="5630"/>
                    <a:pt x="32123" y="5563"/>
                    <a:pt x="32090" y="5496"/>
                  </a:cubicBezTo>
                  <a:cubicBezTo>
                    <a:pt x="31990" y="5329"/>
                    <a:pt x="31890" y="5163"/>
                    <a:pt x="31790" y="4996"/>
                  </a:cubicBezTo>
                  <a:cubicBezTo>
                    <a:pt x="31723" y="4896"/>
                    <a:pt x="31656" y="4796"/>
                    <a:pt x="31590" y="4696"/>
                  </a:cubicBezTo>
                  <a:lnTo>
                    <a:pt x="31490" y="4529"/>
                  </a:lnTo>
                  <a:cubicBezTo>
                    <a:pt x="31356" y="4362"/>
                    <a:pt x="31189" y="4162"/>
                    <a:pt x="31023" y="3995"/>
                  </a:cubicBezTo>
                  <a:cubicBezTo>
                    <a:pt x="30956" y="3895"/>
                    <a:pt x="30889" y="3828"/>
                    <a:pt x="30789" y="3728"/>
                  </a:cubicBezTo>
                  <a:cubicBezTo>
                    <a:pt x="30656" y="3628"/>
                    <a:pt x="30556" y="3495"/>
                    <a:pt x="30422" y="3395"/>
                  </a:cubicBezTo>
                  <a:cubicBezTo>
                    <a:pt x="30322" y="3295"/>
                    <a:pt x="30222" y="3228"/>
                    <a:pt x="30155" y="3161"/>
                  </a:cubicBezTo>
                  <a:lnTo>
                    <a:pt x="29855" y="2961"/>
                  </a:lnTo>
                  <a:cubicBezTo>
                    <a:pt x="29688" y="2828"/>
                    <a:pt x="29488" y="2694"/>
                    <a:pt x="29288" y="2561"/>
                  </a:cubicBezTo>
                  <a:lnTo>
                    <a:pt x="29055" y="2427"/>
                  </a:lnTo>
                  <a:lnTo>
                    <a:pt x="28688" y="2194"/>
                  </a:lnTo>
                  <a:lnTo>
                    <a:pt x="28387" y="2027"/>
                  </a:lnTo>
                  <a:cubicBezTo>
                    <a:pt x="27520" y="1527"/>
                    <a:pt x="26686" y="1093"/>
                    <a:pt x="25919" y="759"/>
                  </a:cubicBezTo>
                  <a:cubicBezTo>
                    <a:pt x="25719" y="659"/>
                    <a:pt x="25519" y="559"/>
                    <a:pt x="25285" y="459"/>
                  </a:cubicBezTo>
                  <a:lnTo>
                    <a:pt x="24852" y="292"/>
                  </a:lnTo>
                  <a:lnTo>
                    <a:pt x="24685" y="259"/>
                  </a:lnTo>
                  <a:cubicBezTo>
                    <a:pt x="24205" y="82"/>
                    <a:pt x="23725" y="1"/>
                    <a:pt x="23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0"/>
            <p:cNvSpPr/>
            <p:nvPr/>
          </p:nvSpPr>
          <p:spPr>
            <a:xfrm>
              <a:off x="5949300" y="2644750"/>
              <a:ext cx="783900" cy="458375"/>
            </a:xfrm>
            <a:custGeom>
              <a:avLst/>
              <a:gdLst/>
              <a:ahLst/>
              <a:cxnLst/>
              <a:rect l="l" t="t" r="r" b="b"/>
              <a:pathLst>
                <a:path w="31356" h="18335" extrusionOk="0">
                  <a:moveTo>
                    <a:pt x="15945" y="0"/>
                  </a:moveTo>
                  <a:cubicBezTo>
                    <a:pt x="15945" y="0"/>
                    <a:pt x="5304" y="5838"/>
                    <a:pt x="2302" y="7773"/>
                  </a:cubicBezTo>
                  <a:cubicBezTo>
                    <a:pt x="134" y="9174"/>
                    <a:pt x="0" y="10308"/>
                    <a:pt x="1501" y="11375"/>
                  </a:cubicBezTo>
                  <a:cubicBezTo>
                    <a:pt x="3769" y="12910"/>
                    <a:pt x="6104" y="14311"/>
                    <a:pt x="8506" y="15545"/>
                  </a:cubicBezTo>
                  <a:cubicBezTo>
                    <a:pt x="10558" y="16545"/>
                    <a:pt x="13123" y="18334"/>
                    <a:pt x="16170" y="18334"/>
                  </a:cubicBezTo>
                  <a:cubicBezTo>
                    <a:pt x="17086" y="18334"/>
                    <a:pt x="18045" y="18173"/>
                    <a:pt x="19047" y="17780"/>
                  </a:cubicBezTo>
                  <a:cubicBezTo>
                    <a:pt x="22049" y="16579"/>
                    <a:pt x="30055" y="12443"/>
                    <a:pt x="30689" y="10775"/>
                  </a:cubicBezTo>
                  <a:cubicBezTo>
                    <a:pt x="31356" y="9107"/>
                    <a:pt x="15945" y="0"/>
                    <a:pt x="15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0"/>
            <p:cNvSpPr/>
            <p:nvPr/>
          </p:nvSpPr>
          <p:spPr>
            <a:xfrm>
              <a:off x="5949300" y="2644750"/>
              <a:ext cx="783900" cy="458375"/>
            </a:xfrm>
            <a:custGeom>
              <a:avLst/>
              <a:gdLst/>
              <a:ahLst/>
              <a:cxnLst/>
              <a:rect l="l" t="t" r="r" b="b"/>
              <a:pathLst>
                <a:path w="31356" h="18335" extrusionOk="0">
                  <a:moveTo>
                    <a:pt x="15945" y="0"/>
                  </a:moveTo>
                  <a:cubicBezTo>
                    <a:pt x="15945" y="0"/>
                    <a:pt x="5304" y="5838"/>
                    <a:pt x="2302" y="7773"/>
                  </a:cubicBezTo>
                  <a:cubicBezTo>
                    <a:pt x="134" y="9174"/>
                    <a:pt x="0" y="10308"/>
                    <a:pt x="1501" y="11375"/>
                  </a:cubicBezTo>
                  <a:cubicBezTo>
                    <a:pt x="3769" y="12910"/>
                    <a:pt x="6104" y="14311"/>
                    <a:pt x="8506" y="15545"/>
                  </a:cubicBezTo>
                  <a:cubicBezTo>
                    <a:pt x="10558" y="16545"/>
                    <a:pt x="13123" y="18334"/>
                    <a:pt x="16170" y="18334"/>
                  </a:cubicBezTo>
                  <a:cubicBezTo>
                    <a:pt x="17086" y="18334"/>
                    <a:pt x="18045" y="18173"/>
                    <a:pt x="19047" y="17780"/>
                  </a:cubicBezTo>
                  <a:cubicBezTo>
                    <a:pt x="22049" y="16579"/>
                    <a:pt x="30055" y="12443"/>
                    <a:pt x="30689" y="10775"/>
                  </a:cubicBezTo>
                  <a:cubicBezTo>
                    <a:pt x="31356" y="9107"/>
                    <a:pt x="15945" y="0"/>
                    <a:pt x="15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0"/>
            <p:cNvSpPr/>
            <p:nvPr/>
          </p:nvSpPr>
          <p:spPr>
            <a:xfrm>
              <a:off x="6484675" y="2128375"/>
              <a:ext cx="286050" cy="166975"/>
            </a:xfrm>
            <a:custGeom>
              <a:avLst/>
              <a:gdLst/>
              <a:ahLst/>
              <a:cxnLst/>
              <a:rect l="l" t="t" r="r" b="b"/>
              <a:pathLst>
                <a:path w="11442" h="6679" extrusionOk="0">
                  <a:moveTo>
                    <a:pt x="2379" y="1"/>
                  </a:moveTo>
                  <a:cubicBezTo>
                    <a:pt x="1884" y="1"/>
                    <a:pt x="1425" y="115"/>
                    <a:pt x="1001" y="374"/>
                  </a:cubicBezTo>
                  <a:lnTo>
                    <a:pt x="0" y="908"/>
                  </a:lnTo>
                  <a:cubicBezTo>
                    <a:pt x="385" y="712"/>
                    <a:pt x="797" y="624"/>
                    <a:pt x="1237" y="624"/>
                  </a:cubicBezTo>
                  <a:cubicBezTo>
                    <a:pt x="2666" y="624"/>
                    <a:pt x="4382" y="1546"/>
                    <a:pt x="6372" y="2642"/>
                  </a:cubicBezTo>
                  <a:cubicBezTo>
                    <a:pt x="8039" y="3576"/>
                    <a:pt x="9474" y="4644"/>
                    <a:pt x="10341" y="6679"/>
                  </a:cubicBezTo>
                  <a:lnTo>
                    <a:pt x="11442" y="6045"/>
                  </a:lnTo>
                  <a:cubicBezTo>
                    <a:pt x="10575" y="4010"/>
                    <a:pt x="9140" y="2943"/>
                    <a:pt x="7472" y="2042"/>
                  </a:cubicBezTo>
                  <a:cubicBezTo>
                    <a:pt x="5496" y="930"/>
                    <a:pt x="3793" y="1"/>
                    <a:pt x="23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0"/>
            <p:cNvSpPr/>
            <p:nvPr/>
          </p:nvSpPr>
          <p:spPr>
            <a:xfrm>
              <a:off x="6484675" y="2128375"/>
              <a:ext cx="286050" cy="166975"/>
            </a:xfrm>
            <a:custGeom>
              <a:avLst/>
              <a:gdLst/>
              <a:ahLst/>
              <a:cxnLst/>
              <a:rect l="l" t="t" r="r" b="b"/>
              <a:pathLst>
                <a:path w="11442" h="6679" extrusionOk="0">
                  <a:moveTo>
                    <a:pt x="2379" y="1"/>
                  </a:moveTo>
                  <a:cubicBezTo>
                    <a:pt x="1884" y="1"/>
                    <a:pt x="1425" y="115"/>
                    <a:pt x="1001" y="374"/>
                  </a:cubicBezTo>
                  <a:lnTo>
                    <a:pt x="0" y="908"/>
                  </a:lnTo>
                  <a:cubicBezTo>
                    <a:pt x="385" y="712"/>
                    <a:pt x="797" y="624"/>
                    <a:pt x="1237" y="624"/>
                  </a:cubicBezTo>
                  <a:cubicBezTo>
                    <a:pt x="2666" y="624"/>
                    <a:pt x="4382" y="1546"/>
                    <a:pt x="6372" y="2642"/>
                  </a:cubicBezTo>
                  <a:cubicBezTo>
                    <a:pt x="8039" y="3576"/>
                    <a:pt x="9474" y="4644"/>
                    <a:pt x="10341" y="6679"/>
                  </a:cubicBezTo>
                  <a:lnTo>
                    <a:pt x="11442" y="6045"/>
                  </a:lnTo>
                  <a:cubicBezTo>
                    <a:pt x="10575" y="4010"/>
                    <a:pt x="9140" y="2943"/>
                    <a:pt x="7472" y="2042"/>
                  </a:cubicBezTo>
                  <a:cubicBezTo>
                    <a:pt x="5496" y="930"/>
                    <a:pt x="3793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0"/>
            <p:cNvSpPr/>
            <p:nvPr/>
          </p:nvSpPr>
          <p:spPr>
            <a:xfrm>
              <a:off x="6305375" y="2144375"/>
              <a:ext cx="467025" cy="783100"/>
            </a:xfrm>
            <a:custGeom>
              <a:avLst/>
              <a:gdLst/>
              <a:ahLst/>
              <a:cxnLst/>
              <a:rect l="l" t="t" r="r" b="b"/>
              <a:pathLst>
                <a:path w="18681" h="31324" extrusionOk="0">
                  <a:moveTo>
                    <a:pt x="7906" y="1"/>
                  </a:moveTo>
                  <a:cubicBezTo>
                    <a:pt x="7773" y="1"/>
                    <a:pt x="7606" y="68"/>
                    <a:pt x="7439" y="101"/>
                  </a:cubicBezTo>
                  <a:lnTo>
                    <a:pt x="7306" y="168"/>
                  </a:lnTo>
                  <a:lnTo>
                    <a:pt x="7239" y="201"/>
                  </a:lnTo>
                  <a:lnTo>
                    <a:pt x="7206" y="201"/>
                  </a:lnTo>
                  <a:lnTo>
                    <a:pt x="7106" y="268"/>
                  </a:lnTo>
                  <a:lnTo>
                    <a:pt x="7039" y="301"/>
                  </a:lnTo>
                  <a:cubicBezTo>
                    <a:pt x="6972" y="335"/>
                    <a:pt x="6939" y="368"/>
                    <a:pt x="6872" y="401"/>
                  </a:cubicBezTo>
                  <a:cubicBezTo>
                    <a:pt x="6839" y="468"/>
                    <a:pt x="6705" y="535"/>
                    <a:pt x="6639" y="601"/>
                  </a:cubicBezTo>
                  <a:cubicBezTo>
                    <a:pt x="6605" y="635"/>
                    <a:pt x="6539" y="701"/>
                    <a:pt x="6505" y="735"/>
                  </a:cubicBezTo>
                  <a:cubicBezTo>
                    <a:pt x="6439" y="802"/>
                    <a:pt x="6372" y="868"/>
                    <a:pt x="6338" y="935"/>
                  </a:cubicBezTo>
                  <a:lnTo>
                    <a:pt x="6238" y="1035"/>
                  </a:lnTo>
                  <a:cubicBezTo>
                    <a:pt x="6172" y="1135"/>
                    <a:pt x="6105" y="1202"/>
                    <a:pt x="6038" y="1302"/>
                  </a:cubicBezTo>
                  <a:lnTo>
                    <a:pt x="5938" y="1435"/>
                  </a:lnTo>
                  <a:cubicBezTo>
                    <a:pt x="5805" y="1635"/>
                    <a:pt x="5705" y="1836"/>
                    <a:pt x="5605" y="2069"/>
                  </a:cubicBezTo>
                  <a:lnTo>
                    <a:pt x="5538" y="2203"/>
                  </a:lnTo>
                  <a:cubicBezTo>
                    <a:pt x="5404" y="2469"/>
                    <a:pt x="5304" y="2736"/>
                    <a:pt x="5204" y="3003"/>
                  </a:cubicBezTo>
                  <a:cubicBezTo>
                    <a:pt x="5171" y="3103"/>
                    <a:pt x="5138" y="3170"/>
                    <a:pt x="5104" y="3270"/>
                  </a:cubicBezTo>
                  <a:cubicBezTo>
                    <a:pt x="5071" y="3337"/>
                    <a:pt x="5038" y="3470"/>
                    <a:pt x="5004" y="3570"/>
                  </a:cubicBezTo>
                  <a:cubicBezTo>
                    <a:pt x="3336" y="8941"/>
                    <a:pt x="2402" y="19482"/>
                    <a:pt x="1" y="20949"/>
                  </a:cubicBezTo>
                  <a:cubicBezTo>
                    <a:pt x="1" y="20949"/>
                    <a:pt x="1568" y="21450"/>
                    <a:pt x="7172" y="24218"/>
                  </a:cubicBezTo>
                  <a:cubicBezTo>
                    <a:pt x="9474" y="25352"/>
                    <a:pt x="11008" y="26487"/>
                    <a:pt x="13177" y="27854"/>
                  </a:cubicBezTo>
                  <a:cubicBezTo>
                    <a:pt x="16346" y="29822"/>
                    <a:pt x="16079" y="31323"/>
                    <a:pt x="16079" y="31323"/>
                  </a:cubicBezTo>
                  <a:cubicBezTo>
                    <a:pt x="17647" y="30022"/>
                    <a:pt x="18681" y="14278"/>
                    <a:pt x="18314" y="9675"/>
                  </a:cubicBezTo>
                  <a:cubicBezTo>
                    <a:pt x="18214" y="8374"/>
                    <a:pt x="17913" y="7073"/>
                    <a:pt x="17413" y="5872"/>
                  </a:cubicBezTo>
                  <a:cubicBezTo>
                    <a:pt x="17346" y="5772"/>
                    <a:pt x="17313" y="5672"/>
                    <a:pt x="17280" y="5605"/>
                  </a:cubicBezTo>
                  <a:cubicBezTo>
                    <a:pt x="17213" y="5505"/>
                    <a:pt x="17213" y="5472"/>
                    <a:pt x="17180" y="5405"/>
                  </a:cubicBezTo>
                  <a:lnTo>
                    <a:pt x="17113" y="5338"/>
                  </a:lnTo>
                  <a:cubicBezTo>
                    <a:pt x="17013" y="5105"/>
                    <a:pt x="16879" y="4904"/>
                    <a:pt x="16746" y="4704"/>
                  </a:cubicBezTo>
                  <a:lnTo>
                    <a:pt x="16612" y="4538"/>
                  </a:lnTo>
                  <a:lnTo>
                    <a:pt x="16512" y="4404"/>
                  </a:lnTo>
                  <a:lnTo>
                    <a:pt x="16412" y="4271"/>
                  </a:lnTo>
                  <a:cubicBezTo>
                    <a:pt x="16379" y="4237"/>
                    <a:pt x="16346" y="4171"/>
                    <a:pt x="16312" y="4137"/>
                  </a:cubicBezTo>
                  <a:cubicBezTo>
                    <a:pt x="16145" y="3937"/>
                    <a:pt x="15945" y="3737"/>
                    <a:pt x="15745" y="3570"/>
                  </a:cubicBezTo>
                  <a:lnTo>
                    <a:pt x="15578" y="3403"/>
                  </a:lnTo>
                  <a:cubicBezTo>
                    <a:pt x="15278" y="3137"/>
                    <a:pt x="14945" y="2870"/>
                    <a:pt x="14578" y="2636"/>
                  </a:cubicBezTo>
                  <a:lnTo>
                    <a:pt x="14411" y="2536"/>
                  </a:lnTo>
                  <a:cubicBezTo>
                    <a:pt x="14344" y="2503"/>
                    <a:pt x="14277" y="2436"/>
                    <a:pt x="14211" y="2403"/>
                  </a:cubicBezTo>
                  <a:lnTo>
                    <a:pt x="14011" y="2303"/>
                  </a:lnTo>
                  <a:lnTo>
                    <a:pt x="13510" y="2002"/>
                  </a:lnTo>
                  <a:cubicBezTo>
                    <a:pt x="11509" y="935"/>
                    <a:pt x="9808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0"/>
            <p:cNvSpPr/>
            <p:nvPr/>
          </p:nvSpPr>
          <p:spPr>
            <a:xfrm>
              <a:off x="5937625" y="3034200"/>
              <a:ext cx="219350" cy="531125"/>
            </a:xfrm>
            <a:custGeom>
              <a:avLst/>
              <a:gdLst/>
              <a:ahLst/>
              <a:cxnLst/>
              <a:rect l="l" t="t" r="r" b="b"/>
              <a:pathLst>
                <a:path w="8774" h="21245" extrusionOk="0">
                  <a:moveTo>
                    <a:pt x="5437" y="0"/>
                  </a:moveTo>
                  <a:lnTo>
                    <a:pt x="0" y="3803"/>
                  </a:lnTo>
                  <a:cubicBezTo>
                    <a:pt x="0" y="3803"/>
                    <a:pt x="2735" y="11542"/>
                    <a:pt x="2735" y="14644"/>
                  </a:cubicBezTo>
                  <a:cubicBezTo>
                    <a:pt x="2669" y="17146"/>
                    <a:pt x="1935" y="18447"/>
                    <a:pt x="1801" y="20581"/>
                  </a:cubicBezTo>
                  <a:cubicBezTo>
                    <a:pt x="1771" y="21050"/>
                    <a:pt x="2117" y="21245"/>
                    <a:pt x="2635" y="21245"/>
                  </a:cubicBezTo>
                  <a:cubicBezTo>
                    <a:pt x="3816" y="21245"/>
                    <a:pt x="5892" y="20236"/>
                    <a:pt x="6471" y="19147"/>
                  </a:cubicBezTo>
                  <a:cubicBezTo>
                    <a:pt x="7272" y="17579"/>
                    <a:pt x="7472" y="16345"/>
                    <a:pt x="7806" y="14777"/>
                  </a:cubicBezTo>
                  <a:cubicBezTo>
                    <a:pt x="8173" y="13176"/>
                    <a:pt x="8773" y="11108"/>
                    <a:pt x="8740" y="10241"/>
                  </a:cubicBezTo>
                  <a:cubicBezTo>
                    <a:pt x="8706" y="9340"/>
                    <a:pt x="7539" y="8106"/>
                    <a:pt x="7539" y="8106"/>
                  </a:cubicBezTo>
                  <a:cubicBezTo>
                    <a:pt x="7539" y="8106"/>
                    <a:pt x="6872" y="7072"/>
                    <a:pt x="6371" y="4503"/>
                  </a:cubicBezTo>
                  <a:cubicBezTo>
                    <a:pt x="5838" y="1935"/>
                    <a:pt x="5437" y="0"/>
                    <a:pt x="543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0"/>
            <p:cNvSpPr/>
            <p:nvPr/>
          </p:nvSpPr>
          <p:spPr>
            <a:xfrm>
              <a:off x="6131075" y="3354425"/>
              <a:ext cx="48400" cy="34200"/>
            </a:xfrm>
            <a:custGeom>
              <a:avLst/>
              <a:gdLst/>
              <a:ahLst/>
              <a:cxnLst/>
              <a:rect l="l" t="t" r="r" b="b"/>
              <a:pathLst>
                <a:path w="1936" h="1368" extrusionOk="0">
                  <a:moveTo>
                    <a:pt x="1" y="0"/>
                  </a:moveTo>
                  <a:lnTo>
                    <a:pt x="34" y="1368"/>
                  </a:lnTo>
                  <a:lnTo>
                    <a:pt x="1936" y="1134"/>
                  </a:lnTo>
                  <a:lnTo>
                    <a:pt x="1469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0"/>
            <p:cNvSpPr/>
            <p:nvPr/>
          </p:nvSpPr>
          <p:spPr>
            <a:xfrm>
              <a:off x="5935950" y="3290200"/>
              <a:ext cx="271875" cy="297375"/>
            </a:xfrm>
            <a:custGeom>
              <a:avLst/>
              <a:gdLst/>
              <a:ahLst/>
              <a:cxnLst/>
              <a:rect l="l" t="t" r="r" b="b"/>
              <a:pathLst>
                <a:path w="10875" h="11895" extrusionOk="0">
                  <a:moveTo>
                    <a:pt x="9941" y="1"/>
                  </a:moveTo>
                  <a:cubicBezTo>
                    <a:pt x="9941" y="1"/>
                    <a:pt x="0" y="10375"/>
                    <a:pt x="100" y="10875"/>
                  </a:cubicBezTo>
                  <a:cubicBezTo>
                    <a:pt x="234" y="11409"/>
                    <a:pt x="701" y="11809"/>
                    <a:pt x="1268" y="11843"/>
                  </a:cubicBezTo>
                  <a:cubicBezTo>
                    <a:pt x="1435" y="11874"/>
                    <a:pt x="1631" y="11895"/>
                    <a:pt x="1855" y="11895"/>
                  </a:cubicBezTo>
                  <a:cubicBezTo>
                    <a:pt x="2570" y="11895"/>
                    <a:pt x="3575" y="11687"/>
                    <a:pt x="4871" y="10975"/>
                  </a:cubicBezTo>
                  <a:cubicBezTo>
                    <a:pt x="6605" y="10041"/>
                    <a:pt x="8073" y="8707"/>
                    <a:pt x="8707" y="7273"/>
                  </a:cubicBezTo>
                  <a:cubicBezTo>
                    <a:pt x="9140" y="6305"/>
                    <a:pt x="9040" y="5238"/>
                    <a:pt x="9074" y="4637"/>
                  </a:cubicBezTo>
                  <a:cubicBezTo>
                    <a:pt x="9074" y="4104"/>
                    <a:pt x="9140" y="3537"/>
                    <a:pt x="9274" y="3003"/>
                  </a:cubicBezTo>
                  <a:lnTo>
                    <a:pt x="9741" y="3703"/>
                  </a:lnTo>
                  <a:cubicBezTo>
                    <a:pt x="10008" y="3370"/>
                    <a:pt x="10875" y="1669"/>
                    <a:pt x="10708" y="1335"/>
                  </a:cubicBezTo>
                  <a:cubicBezTo>
                    <a:pt x="10508" y="1035"/>
                    <a:pt x="9941" y="1"/>
                    <a:pt x="9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0"/>
            <p:cNvSpPr/>
            <p:nvPr/>
          </p:nvSpPr>
          <p:spPr>
            <a:xfrm>
              <a:off x="5924300" y="3198075"/>
              <a:ext cx="261025" cy="380225"/>
            </a:xfrm>
            <a:custGeom>
              <a:avLst/>
              <a:gdLst/>
              <a:ahLst/>
              <a:cxnLst/>
              <a:rect l="l" t="t" r="r" b="b"/>
              <a:pathLst>
                <a:path w="10441" h="15209" extrusionOk="0">
                  <a:moveTo>
                    <a:pt x="8005" y="0"/>
                  </a:moveTo>
                  <a:cubicBezTo>
                    <a:pt x="7958" y="0"/>
                    <a:pt x="7913" y="16"/>
                    <a:pt x="7872" y="50"/>
                  </a:cubicBezTo>
                  <a:lnTo>
                    <a:pt x="8038" y="450"/>
                  </a:lnTo>
                  <a:cubicBezTo>
                    <a:pt x="8038" y="884"/>
                    <a:pt x="7905" y="1584"/>
                    <a:pt x="6871" y="2351"/>
                  </a:cubicBezTo>
                  <a:cubicBezTo>
                    <a:pt x="6529" y="2608"/>
                    <a:pt x="5721" y="3070"/>
                    <a:pt x="5000" y="3070"/>
                  </a:cubicBezTo>
                  <a:cubicBezTo>
                    <a:pt x="4596" y="3070"/>
                    <a:pt x="4220" y="2925"/>
                    <a:pt x="3969" y="2518"/>
                  </a:cubicBezTo>
                  <a:lnTo>
                    <a:pt x="3635" y="1918"/>
                  </a:lnTo>
                  <a:lnTo>
                    <a:pt x="3635" y="1918"/>
                  </a:lnTo>
                  <a:cubicBezTo>
                    <a:pt x="3302" y="2051"/>
                    <a:pt x="3702" y="2952"/>
                    <a:pt x="3635" y="3953"/>
                  </a:cubicBezTo>
                  <a:cubicBezTo>
                    <a:pt x="3535" y="5454"/>
                    <a:pt x="3235" y="6921"/>
                    <a:pt x="2768" y="8322"/>
                  </a:cubicBezTo>
                  <a:cubicBezTo>
                    <a:pt x="1801" y="10824"/>
                    <a:pt x="733" y="12625"/>
                    <a:pt x="333" y="13760"/>
                  </a:cubicBezTo>
                  <a:cubicBezTo>
                    <a:pt x="1" y="14639"/>
                    <a:pt x="756" y="15209"/>
                    <a:pt x="1994" y="15209"/>
                  </a:cubicBezTo>
                  <a:cubicBezTo>
                    <a:pt x="2871" y="15209"/>
                    <a:pt x="3989" y="14923"/>
                    <a:pt x="5136" y="14260"/>
                  </a:cubicBezTo>
                  <a:cubicBezTo>
                    <a:pt x="6504" y="13459"/>
                    <a:pt x="8672" y="11491"/>
                    <a:pt x="8939" y="10324"/>
                  </a:cubicBezTo>
                  <a:cubicBezTo>
                    <a:pt x="9239" y="9123"/>
                    <a:pt x="9006" y="7622"/>
                    <a:pt x="9273" y="6721"/>
                  </a:cubicBezTo>
                  <a:cubicBezTo>
                    <a:pt x="9540" y="5821"/>
                    <a:pt x="10440" y="4620"/>
                    <a:pt x="10407" y="3686"/>
                  </a:cubicBezTo>
                  <a:cubicBezTo>
                    <a:pt x="10407" y="3185"/>
                    <a:pt x="9840" y="2318"/>
                    <a:pt x="9306" y="1551"/>
                  </a:cubicBezTo>
                  <a:cubicBezTo>
                    <a:pt x="8892" y="959"/>
                    <a:pt x="8373" y="0"/>
                    <a:pt x="80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0"/>
            <p:cNvSpPr/>
            <p:nvPr/>
          </p:nvSpPr>
          <p:spPr>
            <a:xfrm>
              <a:off x="5924300" y="3198075"/>
              <a:ext cx="261025" cy="380225"/>
            </a:xfrm>
            <a:custGeom>
              <a:avLst/>
              <a:gdLst/>
              <a:ahLst/>
              <a:cxnLst/>
              <a:rect l="l" t="t" r="r" b="b"/>
              <a:pathLst>
                <a:path w="10441" h="15209" extrusionOk="0">
                  <a:moveTo>
                    <a:pt x="8005" y="0"/>
                  </a:moveTo>
                  <a:cubicBezTo>
                    <a:pt x="7958" y="0"/>
                    <a:pt x="7913" y="16"/>
                    <a:pt x="7872" y="50"/>
                  </a:cubicBezTo>
                  <a:lnTo>
                    <a:pt x="8038" y="450"/>
                  </a:lnTo>
                  <a:cubicBezTo>
                    <a:pt x="8038" y="884"/>
                    <a:pt x="7905" y="1584"/>
                    <a:pt x="6871" y="2351"/>
                  </a:cubicBezTo>
                  <a:cubicBezTo>
                    <a:pt x="6529" y="2608"/>
                    <a:pt x="5721" y="3070"/>
                    <a:pt x="5000" y="3070"/>
                  </a:cubicBezTo>
                  <a:cubicBezTo>
                    <a:pt x="4596" y="3070"/>
                    <a:pt x="4220" y="2925"/>
                    <a:pt x="3969" y="2518"/>
                  </a:cubicBezTo>
                  <a:lnTo>
                    <a:pt x="3635" y="1918"/>
                  </a:lnTo>
                  <a:lnTo>
                    <a:pt x="3635" y="1918"/>
                  </a:lnTo>
                  <a:cubicBezTo>
                    <a:pt x="3302" y="2051"/>
                    <a:pt x="3702" y="2952"/>
                    <a:pt x="3635" y="3953"/>
                  </a:cubicBezTo>
                  <a:cubicBezTo>
                    <a:pt x="3535" y="5454"/>
                    <a:pt x="3235" y="6921"/>
                    <a:pt x="2768" y="8322"/>
                  </a:cubicBezTo>
                  <a:cubicBezTo>
                    <a:pt x="1801" y="10824"/>
                    <a:pt x="733" y="12625"/>
                    <a:pt x="333" y="13760"/>
                  </a:cubicBezTo>
                  <a:cubicBezTo>
                    <a:pt x="1" y="14639"/>
                    <a:pt x="756" y="15209"/>
                    <a:pt x="1994" y="15209"/>
                  </a:cubicBezTo>
                  <a:cubicBezTo>
                    <a:pt x="2871" y="15209"/>
                    <a:pt x="3989" y="14923"/>
                    <a:pt x="5136" y="14260"/>
                  </a:cubicBezTo>
                  <a:cubicBezTo>
                    <a:pt x="6504" y="13459"/>
                    <a:pt x="8672" y="11491"/>
                    <a:pt x="8939" y="10324"/>
                  </a:cubicBezTo>
                  <a:cubicBezTo>
                    <a:pt x="9239" y="9123"/>
                    <a:pt x="9006" y="7622"/>
                    <a:pt x="9273" y="6721"/>
                  </a:cubicBezTo>
                  <a:cubicBezTo>
                    <a:pt x="9540" y="5821"/>
                    <a:pt x="10440" y="4620"/>
                    <a:pt x="10407" y="3686"/>
                  </a:cubicBezTo>
                  <a:cubicBezTo>
                    <a:pt x="10407" y="3185"/>
                    <a:pt x="9840" y="2318"/>
                    <a:pt x="9306" y="1551"/>
                  </a:cubicBezTo>
                  <a:cubicBezTo>
                    <a:pt x="8892" y="959"/>
                    <a:pt x="8373" y="0"/>
                    <a:pt x="8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0"/>
            <p:cNvSpPr/>
            <p:nvPr/>
          </p:nvSpPr>
          <p:spPr>
            <a:xfrm>
              <a:off x="6002650" y="3268525"/>
              <a:ext cx="70925" cy="200175"/>
            </a:xfrm>
            <a:custGeom>
              <a:avLst/>
              <a:gdLst/>
              <a:ahLst/>
              <a:cxnLst/>
              <a:rect l="l" t="t" r="r" b="b"/>
              <a:pathLst>
                <a:path w="2837" h="8007" extrusionOk="0">
                  <a:moveTo>
                    <a:pt x="1102" y="0"/>
                  </a:moveTo>
                  <a:lnTo>
                    <a:pt x="1102" y="0"/>
                  </a:lnTo>
                  <a:cubicBezTo>
                    <a:pt x="1369" y="401"/>
                    <a:pt x="1469" y="868"/>
                    <a:pt x="1302" y="1335"/>
                  </a:cubicBezTo>
                  <a:cubicBezTo>
                    <a:pt x="1102" y="2169"/>
                    <a:pt x="1" y="8006"/>
                    <a:pt x="1" y="8006"/>
                  </a:cubicBezTo>
                  <a:cubicBezTo>
                    <a:pt x="1" y="8006"/>
                    <a:pt x="1269" y="3036"/>
                    <a:pt x="1502" y="2102"/>
                  </a:cubicBezTo>
                  <a:cubicBezTo>
                    <a:pt x="1869" y="701"/>
                    <a:pt x="2069" y="467"/>
                    <a:pt x="2836" y="34"/>
                  </a:cubicBezTo>
                  <a:lnTo>
                    <a:pt x="2803" y="34"/>
                  </a:lnTo>
                  <a:cubicBezTo>
                    <a:pt x="2504" y="157"/>
                    <a:pt x="2177" y="243"/>
                    <a:pt x="1866" y="243"/>
                  </a:cubicBezTo>
                  <a:cubicBezTo>
                    <a:pt x="1588" y="243"/>
                    <a:pt x="1322" y="174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0"/>
            <p:cNvSpPr/>
            <p:nvPr/>
          </p:nvSpPr>
          <p:spPr>
            <a:xfrm>
              <a:off x="6067700" y="3298500"/>
              <a:ext cx="10875" cy="9750"/>
            </a:xfrm>
            <a:custGeom>
              <a:avLst/>
              <a:gdLst/>
              <a:ahLst/>
              <a:cxnLst/>
              <a:rect l="l" t="t" r="r" b="b"/>
              <a:pathLst>
                <a:path w="435" h="390" extrusionOk="0">
                  <a:moveTo>
                    <a:pt x="224" y="1"/>
                  </a:moveTo>
                  <a:cubicBezTo>
                    <a:pt x="190" y="1"/>
                    <a:pt x="158" y="12"/>
                    <a:pt x="134" y="36"/>
                  </a:cubicBezTo>
                  <a:cubicBezTo>
                    <a:pt x="34" y="102"/>
                    <a:pt x="1" y="202"/>
                    <a:pt x="68" y="303"/>
                  </a:cubicBezTo>
                  <a:cubicBezTo>
                    <a:pt x="110" y="366"/>
                    <a:pt x="166" y="389"/>
                    <a:pt x="226" y="389"/>
                  </a:cubicBezTo>
                  <a:cubicBezTo>
                    <a:pt x="261" y="389"/>
                    <a:pt x="298" y="381"/>
                    <a:pt x="334" y="369"/>
                  </a:cubicBezTo>
                  <a:cubicBezTo>
                    <a:pt x="434" y="303"/>
                    <a:pt x="434" y="169"/>
                    <a:pt x="401" y="102"/>
                  </a:cubicBezTo>
                  <a:cubicBezTo>
                    <a:pt x="358" y="38"/>
                    <a:pt x="287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0"/>
            <p:cNvSpPr/>
            <p:nvPr/>
          </p:nvSpPr>
          <p:spPr>
            <a:xfrm>
              <a:off x="6057175" y="3332475"/>
              <a:ext cx="12225" cy="9500"/>
            </a:xfrm>
            <a:custGeom>
              <a:avLst/>
              <a:gdLst/>
              <a:ahLst/>
              <a:cxnLst/>
              <a:rect l="l" t="t" r="r" b="b"/>
              <a:pathLst>
                <a:path w="489" h="380" extrusionOk="0">
                  <a:moveTo>
                    <a:pt x="310" y="1"/>
                  </a:moveTo>
                  <a:cubicBezTo>
                    <a:pt x="178" y="1"/>
                    <a:pt x="1" y="157"/>
                    <a:pt x="122" y="278"/>
                  </a:cubicBezTo>
                  <a:cubicBezTo>
                    <a:pt x="165" y="342"/>
                    <a:pt x="222" y="379"/>
                    <a:pt x="284" y="379"/>
                  </a:cubicBezTo>
                  <a:cubicBezTo>
                    <a:pt x="318" y="379"/>
                    <a:pt x="353" y="368"/>
                    <a:pt x="388" y="345"/>
                  </a:cubicBezTo>
                  <a:cubicBezTo>
                    <a:pt x="489" y="278"/>
                    <a:pt x="489" y="178"/>
                    <a:pt x="422" y="78"/>
                  </a:cubicBezTo>
                  <a:cubicBezTo>
                    <a:pt x="404" y="23"/>
                    <a:pt x="360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0"/>
            <p:cNvSpPr/>
            <p:nvPr/>
          </p:nvSpPr>
          <p:spPr>
            <a:xfrm>
              <a:off x="6049350" y="3366050"/>
              <a:ext cx="12225" cy="9500"/>
            </a:xfrm>
            <a:custGeom>
              <a:avLst/>
              <a:gdLst/>
              <a:ahLst/>
              <a:cxnLst/>
              <a:rect l="l" t="t" r="r" b="b"/>
              <a:pathLst>
                <a:path w="489" h="380" extrusionOk="0">
                  <a:moveTo>
                    <a:pt x="214" y="1"/>
                  </a:moveTo>
                  <a:cubicBezTo>
                    <a:pt x="176" y="1"/>
                    <a:pt x="137" y="12"/>
                    <a:pt x="101" y="36"/>
                  </a:cubicBezTo>
                  <a:cubicBezTo>
                    <a:pt x="34" y="102"/>
                    <a:pt x="1" y="202"/>
                    <a:pt x="68" y="302"/>
                  </a:cubicBezTo>
                  <a:cubicBezTo>
                    <a:pt x="95" y="357"/>
                    <a:pt x="143" y="380"/>
                    <a:pt x="194" y="380"/>
                  </a:cubicBezTo>
                  <a:cubicBezTo>
                    <a:pt x="329" y="380"/>
                    <a:pt x="489" y="223"/>
                    <a:pt x="368" y="102"/>
                  </a:cubicBezTo>
                  <a:cubicBezTo>
                    <a:pt x="346" y="38"/>
                    <a:pt x="283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0"/>
            <p:cNvSpPr/>
            <p:nvPr/>
          </p:nvSpPr>
          <p:spPr>
            <a:xfrm>
              <a:off x="6040200" y="3399425"/>
              <a:ext cx="10850" cy="10100"/>
            </a:xfrm>
            <a:custGeom>
              <a:avLst/>
              <a:gdLst/>
              <a:ahLst/>
              <a:cxnLst/>
              <a:rect l="l" t="t" r="r" b="b"/>
              <a:pathLst>
                <a:path w="434" h="404" extrusionOk="0">
                  <a:moveTo>
                    <a:pt x="205" y="0"/>
                  </a:moveTo>
                  <a:cubicBezTo>
                    <a:pt x="171" y="0"/>
                    <a:pt x="136" y="11"/>
                    <a:pt x="100" y="35"/>
                  </a:cubicBezTo>
                  <a:cubicBezTo>
                    <a:pt x="0" y="102"/>
                    <a:pt x="0" y="235"/>
                    <a:pt x="67" y="302"/>
                  </a:cubicBezTo>
                  <a:cubicBezTo>
                    <a:pt x="88" y="366"/>
                    <a:pt x="152" y="403"/>
                    <a:pt x="221" y="403"/>
                  </a:cubicBezTo>
                  <a:cubicBezTo>
                    <a:pt x="259" y="403"/>
                    <a:pt x="298" y="392"/>
                    <a:pt x="334" y="368"/>
                  </a:cubicBezTo>
                  <a:cubicBezTo>
                    <a:pt x="400" y="302"/>
                    <a:pt x="434" y="202"/>
                    <a:pt x="367" y="102"/>
                  </a:cubicBezTo>
                  <a:cubicBezTo>
                    <a:pt x="324" y="37"/>
                    <a:pt x="267" y="0"/>
                    <a:pt x="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0"/>
            <p:cNvSpPr/>
            <p:nvPr/>
          </p:nvSpPr>
          <p:spPr>
            <a:xfrm>
              <a:off x="6029575" y="3433550"/>
              <a:ext cx="13000" cy="9700"/>
            </a:xfrm>
            <a:custGeom>
              <a:avLst/>
              <a:gdLst/>
              <a:ahLst/>
              <a:cxnLst/>
              <a:rect l="l" t="t" r="r" b="b"/>
              <a:pathLst>
                <a:path w="520" h="388" extrusionOk="0">
                  <a:moveTo>
                    <a:pt x="260" y="0"/>
                  </a:moveTo>
                  <a:cubicBezTo>
                    <a:pt x="128" y="0"/>
                    <a:pt x="0" y="144"/>
                    <a:pt x="91" y="304"/>
                  </a:cubicBezTo>
                  <a:cubicBezTo>
                    <a:pt x="140" y="363"/>
                    <a:pt x="201" y="387"/>
                    <a:pt x="258" y="387"/>
                  </a:cubicBezTo>
                  <a:cubicBezTo>
                    <a:pt x="397" y="387"/>
                    <a:pt x="519" y="246"/>
                    <a:pt x="425" y="104"/>
                  </a:cubicBezTo>
                  <a:cubicBezTo>
                    <a:pt x="383" y="31"/>
                    <a:pt x="321" y="0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0"/>
            <p:cNvSpPr/>
            <p:nvPr/>
          </p:nvSpPr>
          <p:spPr>
            <a:xfrm>
              <a:off x="6014325" y="3297900"/>
              <a:ext cx="60925" cy="12700"/>
            </a:xfrm>
            <a:custGeom>
              <a:avLst/>
              <a:gdLst/>
              <a:ahLst/>
              <a:cxnLst/>
              <a:rect l="l" t="t" r="r" b="b"/>
              <a:pathLst>
                <a:path w="2437" h="508" extrusionOk="0">
                  <a:moveTo>
                    <a:pt x="1515" y="1"/>
                  </a:moveTo>
                  <a:cubicBezTo>
                    <a:pt x="1010" y="1"/>
                    <a:pt x="502" y="126"/>
                    <a:pt x="34" y="360"/>
                  </a:cubicBezTo>
                  <a:cubicBezTo>
                    <a:pt x="1" y="393"/>
                    <a:pt x="1" y="427"/>
                    <a:pt x="1" y="460"/>
                  </a:cubicBezTo>
                  <a:cubicBezTo>
                    <a:pt x="25" y="484"/>
                    <a:pt x="48" y="507"/>
                    <a:pt x="72" y="507"/>
                  </a:cubicBezTo>
                  <a:cubicBezTo>
                    <a:pt x="82" y="507"/>
                    <a:pt x="91" y="503"/>
                    <a:pt x="101" y="493"/>
                  </a:cubicBezTo>
                  <a:cubicBezTo>
                    <a:pt x="539" y="285"/>
                    <a:pt x="1016" y="181"/>
                    <a:pt x="1491" y="181"/>
                  </a:cubicBezTo>
                  <a:cubicBezTo>
                    <a:pt x="1776" y="181"/>
                    <a:pt x="2061" y="218"/>
                    <a:pt x="2336" y="293"/>
                  </a:cubicBezTo>
                  <a:lnTo>
                    <a:pt x="2403" y="293"/>
                  </a:lnTo>
                  <a:cubicBezTo>
                    <a:pt x="2436" y="260"/>
                    <a:pt x="2436" y="260"/>
                    <a:pt x="2436" y="226"/>
                  </a:cubicBezTo>
                  <a:cubicBezTo>
                    <a:pt x="2436" y="193"/>
                    <a:pt x="2436" y="160"/>
                    <a:pt x="2369" y="126"/>
                  </a:cubicBezTo>
                  <a:cubicBezTo>
                    <a:pt x="2091" y="42"/>
                    <a:pt x="1803" y="1"/>
                    <a:pt x="15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0"/>
            <p:cNvSpPr/>
            <p:nvPr/>
          </p:nvSpPr>
          <p:spPr>
            <a:xfrm>
              <a:off x="6003975" y="3331825"/>
              <a:ext cx="62100" cy="12225"/>
            </a:xfrm>
            <a:custGeom>
              <a:avLst/>
              <a:gdLst/>
              <a:ahLst/>
              <a:cxnLst/>
              <a:rect l="l" t="t" r="r" b="b"/>
              <a:pathLst>
                <a:path w="2484" h="489" extrusionOk="0">
                  <a:moveTo>
                    <a:pt x="1492" y="1"/>
                  </a:moveTo>
                  <a:cubicBezTo>
                    <a:pt x="1000" y="1"/>
                    <a:pt x="509" y="113"/>
                    <a:pt x="81" y="337"/>
                  </a:cubicBezTo>
                  <a:cubicBezTo>
                    <a:pt x="0" y="391"/>
                    <a:pt x="29" y="489"/>
                    <a:pt x="95" y="489"/>
                  </a:cubicBezTo>
                  <a:cubicBezTo>
                    <a:pt x="111" y="489"/>
                    <a:pt x="129" y="483"/>
                    <a:pt x="148" y="471"/>
                  </a:cubicBezTo>
                  <a:cubicBezTo>
                    <a:pt x="586" y="262"/>
                    <a:pt x="1063" y="158"/>
                    <a:pt x="1538" y="158"/>
                  </a:cubicBezTo>
                  <a:cubicBezTo>
                    <a:pt x="1823" y="158"/>
                    <a:pt x="2108" y="195"/>
                    <a:pt x="2383" y="270"/>
                  </a:cubicBezTo>
                  <a:lnTo>
                    <a:pt x="2450" y="270"/>
                  </a:lnTo>
                  <a:cubicBezTo>
                    <a:pt x="2450" y="270"/>
                    <a:pt x="2483" y="237"/>
                    <a:pt x="2483" y="237"/>
                  </a:cubicBezTo>
                  <a:cubicBezTo>
                    <a:pt x="2483" y="170"/>
                    <a:pt x="2450" y="137"/>
                    <a:pt x="2416" y="137"/>
                  </a:cubicBezTo>
                  <a:cubicBezTo>
                    <a:pt x="2118" y="46"/>
                    <a:pt x="1805" y="1"/>
                    <a:pt x="14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0"/>
            <p:cNvSpPr/>
            <p:nvPr/>
          </p:nvSpPr>
          <p:spPr>
            <a:xfrm>
              <a:off x="5995150" y="3365450"/>
              <a:ext cx="61750" cy="12700"/>
            </a:xfrm>
            <a:custGeom>
              <a:avLst/>
              <a:gdLst/>
              <a:ahLst/>
              <a:cxnLst/>
              <a:rect l="l" t="t" r="r" b="b"/>
              <a:pathLst>
                <a:path w="2470" h="508" extrusionOk="0">
                  <a:moveTo>
                    <a:pt x="1538" y="1"/>
                  </a:moveTo>
                  <a:cubicBezTo>
                    <a:pt x="1023" y="1"/>
                    <a:pt x="501" y="126"/>
                    <a:pt x="34" y="360"/>
                  </a:cubicBezTo>
                  <a:cubicBezTo>
                    <a:pt x="1" y="360"/>
                    <a:pt x="1" y="427"/>
                    <a:pt x="34" y="460"/>
                  </a:cubicBezTo>
                  <a:cubicBezTo>
                    <a:pt x="34" y="483"/>
                    <a:pt x="67" y="507"/>
                    <a:pt x="99" y="507"/>
                  </a:cubicBezTo>
                  <a:cubicBezTo>
                    <a:pt x="112" y="507"/>
                    <a:pt x="124" y="503"/>
                    <a:pt x="134" y="493"/>
                  </a:cubicBezTo>
                  <a:cubicBezTo>
                    <a:pt x="575" y="283"/>
                    <a:pt x="1042" y="166"/>
                    <a:pt x="1520" y="166"/>
                  </a:cubicBezTo>
                  <a:cubicBezTo>
                    <a:pt x="1800" y="166"/>
                    <a:pt x="2085" y="207"/>
                    <a:pt x="2369" y="293"/>
                  </a:cubicBezTo>
                  <a:lnTo>
                    <a:pt x="2436" y="293"/>
                  </a:lnTo>
                  <a:cubicBezTo>
                    <a:pt x="2436" y="260"/>
                    <a:pt x="2469" y="260"/>
                    <a:pt x="2469" y="226"/>
                  </a:cubicBezTo>
                  <a:cubicBezTo>
                    <a:pt x="2469" y="193"/>
                    <a:pt x="2436" y="160"/>
                    <a:pt x="2402" y="126"/>
                  </a:cubicBezTo>
                  <a:cubicBezTo>
                    <a:pt x="2124" y="42"/>
                    <a:pt x="1832" y="1"/>
                    <a:pt x="1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0"/>
            <p:cNvSpPr/>
            <p:nvPr/>
          </p:nvSpPr>
          <p:spPr>
            <a:xfrm>
              <a:off x="5985475" y="3399375"/>
              <a:ext cx="62250" cy="12225"/>
            </a:xfrm>
            <a:custGeom>
              <a:avLst/>
              <a:gdLst/>
              <a:ahLst/>
              <a:cxnLst/>
              <a:rect l="l" t="t" r="r" b="b"/>
              <a:pathLst>
                <a:path w="2490" h="489" extrusionOk="0">
                  <a:moveTo>
                    <a:pt x="1496" y="1"/>
                  </a:moveTo>
                  <a:cubicBezTo>
                    <a:pt x="1001" y="1"/>
                    <a:pt x="503" y="113"/>
                    <a:pt x="54" y="337"/>
                  </a:cubicBezTo>
                  <a:cubicBezTo>
                    <a:pt x="0" y="391"/>
                    <a:pt x="34" y="489"/>
                    <a:pt x="101" y="489"/>
                  </a:cubicBezTo>
                  <a:cubicBezTo>
                    <a:pt x="117" y="489"/>
                    <a:pt x="135" y="483"/>
                    <a:pt x="154" y="471"/>
                  </a:cubicBezTo>
                  <a:cubicBezTo>
                    <a:pt x="592" y="262"/>
                    <a:pt x="1056" y="158"/>
                    <a:pt x="1530" y="158"/>
                  </a:cubicBezTo>
                  <a:cubicBezTo>
                    <a:pt x="1814" y="158"/>
                    <a:pt x="2101" y="195"/>
                    <a:pt x="2389" y="270"/>
                  </a:cubicBezTo>
                  <a:cubicBezTo>
                    <a:pt x="2389" y="287"/>
                    <a:pt x="2398" y="295"/>
                    <a:pt x="2410" y="295"/>
                  </a:cubicBezTo>
                  <a:cubicBezTo>
                    <a:pt x="2423" y="295"/>
                    <a:pt x="2439" y="287"/>
                    <a:pt x="2456" y="270"/>
                  </a:cubicBezTo>
                  <a:cubicBezTo>
                    <a:pt x="2456" y="270"/>
                    <a:pt x="2456" y="237"/>
                    <a:pt x="2489" y="237"/>
                  </a:cubicBezTo>
                  <a:cubicBezTo>
                    <a:pt x="2489" y="204"/>
                    <a:pt x="2456" y="137"/>
                    <a:pt x="2423" y="137"/>
                  </a:cubicBezTo>
                  <a:cubicBezTo>
                    <a:pt x="2124" y="46"/>
                    <a:pt x="1811" y="1"/>
                    <a:pt x="1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0"/>
            <p:cNvSpPr/>
            <p:nvPr/>
          </p:nvSpPr>
          <p:spPr>
            <a:xfrm>
              <a:off x="5976800" y="3433000"/>
              <a:ext cx="61750" cy="12700"/>
            </a:xfrm>
            <a:custGeom>
              <a:avLst/>
              <a:gdLst/>
              <a:ahLst/>
              <a:cxnLst/>
              <a:rect l="l" t="t" r="r" b="b"/>
              <a:pathLst>
                <a:path w="2470" h="508" extrusionOk="0">
                  <a:moveTo>
                    <a:pt x="1524" y="1"/>
                  </a:moveTo>
                  <a:cubicBezTo>
                    <a:pt x="1009" y="1"/>
                    <a:pt x="502" y="126"/>
                    <a:pt x="34" y="360"/>
                  </a:cubicBezTo>
                  <a:cubicBezTo>
                    <a:pt x="1" y="360"/>
                    <a:pt x="1" y="426"/>
                    <a:pt x="1" y="460"/>
                  </a:cubicBezTo>
                  <a:cubicBezTo>
                    <a:pt x="24" y="483"/>
                    <a:pt x="48" y="507"/>
                    <a:pt x="83" y="507"/>
                  </a:cubicBezTo>
                  <a:cubicBezTo>
                    <a:pt x="98" y="507"/>
                    <a:pt x="115" y="503"/>
                    <a:pt x="134" y="493"/>
                  </a:cubicBezTo>
                  <a:cubicBezTo>
                    <a:pt x="554" y="283"/>
                    <a:pt x="1027" y="166"/>
                    <a:pt x="1511" y="166"/>
                  </a:cubicBezTo>
                  <a:cubicBezTo>
                    <a:pt x="1796" y="166"/>
                    <a:pt x="2085" y="207"/>
                    <a:pt x="2369" y="293"/>
                  </a:cubicBezTo>
                  <a:lnTo>
                    <a:pt x="2403" y="293"/>
                  </a:lnTo>
                  <a:cubicBezTo>
                    <a:pt x="2436" y="260"/>
                    <a:pt x="2436" y="260"/>
                    <a:pt x="2436" y="226"/>
                  </a:cubicBezTo>
                  <a:cubicBezTo>
                    <a:pt x="2469" y="193"/>
                    <a:pt x="2436" y="160"/>
                    <a:pt x="2403" y="126"/>
                  </a:cubicBezTo>
                  <a:cubicBezTo>
                    <a:pt x="2112" y="41"/>
                    <a:pt x="1817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0"/>
            <p:cNvSpPr/>
            <p:nvPr/>
          </p:nvSpPr>
          <p:spPr>
            <a:xfrm>
              <a:off x="5699100" y="3367750"/>
              <a:ext cx="347775" cy="377600"/>
            </a:xfrm>
            <a:custGeom>
              <a:avLst/>
              <a:gdLst/>
              <a:ahLst/>
              <a:cxnLst/>
              <a:rect l="l" t="t" r="r" b="b"/>
              <a:pathLst>
                <a:path w="13911" h="15104" extrusionOk="0">
                  <a:moveTo>
                    <a:pt x="8340" y="1"/>
                  </a:moveTo>
                  <a:cubicBezTo>
                    <a:pt x="8340" y="1"/>
                    <a:pt x="7106" y="5338"/>
                    <a:pt x="6105" y="7206"/>
                  </a:cubicBezTo>
                  <a:cubicBezTo>
                    <a:pt x="5105" y="9074"/>
                    <a:pt x="3470" y="10609"/>
                    <a:pt x="1802" y="12210"/>
                  </a:cubicBezTo>
                  <a:cubicBezTo>
                    <a:pt x="1435" y="12577"/>
                    <a:pt x="601" y="13210"/>
                    <a:pt x="301" y="13477"/>
                  </a:cubicBezTo>
                  <a:cubicBezTo>
                    <a:pt x="1" y="13711"/>
                    <a:pt x="1" y="14144"/>
                    <a:pt x="268" y="14378"/>
                  </a:cubicBezTo>
                  <a:cubicBezTo>
                    <a:pt x="628" y="14795"/>
                    <a:pt x="1698" y="15104"/>
                    <a:pt x="2873" y="15104"/>
                  </a:cubicBezTo>
                  <a:cubicBezTo>
                    <a:pt x="3767" y="15104"/>
                    <a:pt x="4722" y="14925"/>
                    <a:pt x="5472" y="14478"/>
                  </a:cubicBezTo>
                  <a:cubicBezTo>
                    <a:pt x="7173" y="13411"/>
                    <a:pt x="8974" y="11276"/>
                    <a:pt x="10008" y="10408"/>
                  </a:cubicBezTo>
                  <a:cubicBezTo>
                    <a:pt x="10542" y="9975"/>
                    <a:pt x="11009" y="9541"/>
                    <a:pt x="11376" y="9241"/>
                  </a:cubicBezTo>
                  <a:cubicBezTo>
                    <a:pt x="11743" y="8941"/>
                    <a:pt x="11709" y="8774"/>
                    <a:pt x="11609" y="8340"/>
                  </a:cubicBezTo>
                  <a:lnTo>
                    <a:pt x="11743" y="7606"/>
                  </a:lnTo>
                  <a:cubicBezTo>
                    <a:pt x="11943" y="6072"/>
                    <a:pt x="13911" y="2636"/>
                    <a:pt x="13911" y="2636"/>
                  </a:cubicBezTo>
                  <a:lnTo>
                    <a:pt x="834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0"/>
            <p:cNvSpPr/>
            <p:nvPr/>
          </p:nvSpPr>
          <p:spPr>
            <a:xfrm>
              <a:off x="5907600" y="3663800"/>
              <a:ext cx="46725" cy="49225"/>
            </a:xfrm>
            <a:custGeom>
              <a:avLst/>
              <a:gdLst/>
              <a:ahLst/>
              <a:cxnLst/>
              <a:rect l="l" t="t" r="r" b="b"/>
              <a:pathLst>
                <a:path w="1869" h="1969" extrusionOk="0">
                  <a:moveTo>
                    <a:pt x="634" y="1"/>
                  </a:moveTo>
                  <a:lnTo>
                    <a:pt x="0" y="1268"/>
                  </a:lnTo>
                  <a:lnTo>
                    <a:pt x="1868" y="1969"/>
                  </a:lnTo>
                  <a:lnTo>
                    <a:pt x="1768" y="106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0"/>
            <p:cNvSpPr/>
            <p:nvPr/>
          </p:nvSpPr>
          <p:spPr>
            <a:xfrm>
              <a:off x="5642400" y="3629625"/>
              <a:ext cx="362800" cy="194350"/>
            </a:xfrm>
            <a:custGeom>
              <a:avLst/>
              <a:gdLst/>
              <a:ahLst/>
              <a:cxnLst/>
              <a:rect l="l" t="t" r="r" b="b"/>
              <a:pathLst>
                <a:path w="14512" h="7774" extrusionOk="0">
                  <a:moveTo>
                    <a:pt x="14444" y="0"/>
                  </a:moveTo>
                  <a:cubicBezTo>
                    <a:pt x="14444" y="0"/>
                    <a:pt x="301" y="4870"/>
                    <a:pt x="134" y="5371"/>
                  </a:cubicBezTo>
                  <a:cubicBezTo>
                    <a:pt x="1" y="5971"/>
                    <a:pt x="234" y="6572"/>
                    <a:pt x="735" y="6872"/>
                  </a:cubicBezTo>
                  <a:cubicBezTo>
                    <a:pt x="1316" y="7292"/>
                    <a:pt x="2429" y="7774"/>
                    <a:pt x="4346" y="7774"/>
                  </a:cubicBezTo>
                  <a:cubicBezTo>
                    <a:pt x="4409" y="7774"/>
                    <a:pt x="4473" y="7773"/>
                    <a:pt x="4537" y="7772"/>
                  </a:cubicBezTo>
                  <a:cubicBezTo>
                    <a:pt x="6572" y="7706"/>
                    <a:pt x="8573" y="7172"/>
                    <a:pt x="9841" y="6138"/>
                  </a:cubicBezTo>
                  <a:cubicBezTo>
                    <a:pt x="10708" y="5437"/>
                    <a:pt x="11109" y="4437"/>
                    <a:pt x="11442" y="3870"/>
                  </a:cubicBezTo>
                  <a:cubicBezTo>
                    <a:pt x="11676" y="3369"/>
                    <a:pt x="12009" y="2869"/>
                    <a:pt x="12376" y="2435"/>
                  </a:cubicBezTo>
                  <a:lnTo>
                    <a:pt x="12476" y="3336"/>
                  </a:lnTo>
                  <a:cubicBezTo>
                    <a:pt x="12877" y="3136"/>
                    <a:pt x="14511" y="1968"/>
                    <a:pt x="14511" y="1568"/>
                  </a:cubicBezTo>
                  <a:cubicBezTo>
                    <a:pt x="14511" y="1201"/>
                    <a:pt x="14444" y="0"/>
                    <a:pt x="14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0"/>
            <p:cNvSpPr/>
            <p:nvPr/>
          </p:nvSpPr>
          <p:spPr>
            <a:xfrm>
              <a:off x="5619575" y="3507025"/>
              <a:ext cx="389775" cy="305500"/>
            </a:xfrm>
            <a:custGeom>
              <a:avLst/>
              <a:gdLst/>
              <a:ahLst/>
              <a:cxnLst/>
              <a:rect l="l" t="t" r="r" b="b"/>
              <a:pathLst>
                <a:path w="15591" h="12220" extrusionOk="0">
                  <a:moveTo>
                    <a:pt x="9920" y="1"/>
                  </a:moveTo>
                  <a:cubicBezTo>
                    <a:pt x="9553" y="1"/>
                    <a:pt x="9520" y="1001"/>
                    <a:pt x="8953" y="1902"/>
                  </a:cubicBezTo>
                  <a:cubicBezTo>
                    <a:pt x="8152" y="3236"/>
                    <a:pt x="7151" y="4471"/>
                    <a:pt x="6051" y="5538"/>
                  </a:cubicBezTo>
                  <a:cubicBezTo>
                    <a:pt x="3983" y="7406"/>
                    <a:pt x="2115" y="8573"/>
                    <a:pt x="1214" y="9407"/>
                  </a:cubicBezTo>
                  <a:cubicBezTo>
                    <a:pt x="1" y="10493"/>
                    <a:pt x="1935" y="12220"/>
                    <a:pt x="5027" y="12220"/>
                  </a:cubicBezTo>
                  <a:cubicBezTo>
                    <a:pt x="5166" y="12220"/>
                    <a:pt x="5307" y="12217"/>
                    <a:pt x="5450" y="12209"/>
                  </a:cubicBezTo>
                  <a:cubicBezTo>
                    <a:pt x="7118" y="12109"/>
                    <a:pt x="10020" y="11309"/>
                    <a:pt x="10854" y="10341"/>
                  </a:cubicBezTo>
                  <a:cubicBezTo>
                    <a:pt x="11688" y="9374"/>
                    <a:pt x="12188" y="7873"/>
                    <a:pt x="12856" y="7139"/>
                  </a:cubicBezTo>
                  <a:cubicBezTo>
                    <a:pt x="13523" y="6439"/>
                    <a:pt x="14957" y="5738"/>
                    <a:pt x="15357" y="4904"/>
                  </a:cubicBezTo>
                  <a:cubicBezTo>
                    <a:pt x="15591" y="4404"/>
                    <a:pt x="15491" y="3303"/>
                    <a:pt x="15357" y="2402"/>
                  </a:cubicBezTo>
                  <a:cubicBezTo>
                    <a:pt x="15261" y="1566"/>
                    <a:pt x="15226" y="296"/>
                    <a:pt x="14805" y="296"/>
                  </a:cubicBezTo>
                  <a:cubicBezTo>
                    <a:pt x="14790" y="296"/>
                    <a:pt x="14774" y="297"/>
                    <a:pt x="14757" y="301"/>
                  </a:cubicBezTo>
                  <a:lnTo>
                    <a:pt x="14724" y="734"/>
                  </a:lnTo>
                  <a:cubicBezTo>
                    <a:pt x="14523" y="1135"/>
                    <a:pt x="14056" y="1735"/>
                    <a:pt x="12722" y="1935"/>
                  </a:cubicBezTo>
                  <a:cubicBezTo>
                    <a:pt x="12547" y="1969"/>
                    <a:pt x="12291" y="1996"/>
                    <a:pt x="12003" y="1996"/>
                  </a:cubicBezTo>
                  <a:cubicBezTo>
                    <a:pt x="11140" y="1996"/>
                    <a:pt x="9995" y="1752"/>
                    <a:pt x="9920" y="701"/>
                  </a:cubicBezTo>
                  <a:lnTo>
                    <a:pt x="992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0"/>
            <p:cNvSpPr/>
            <p:nvPr/>
          </p:nvSpPr>
          <p:spPr>
            <a:xfrm>
              <a:off x="5619575" y="3507025"/>
              <a:ext cx="389775" cy="305500"/>
            </a:xfrm>
            <a:custGeom>
              <a:avLst/>
              <a:gdLst/>
              <a:ahLst/>
              <a:cxnLst/>
              <a:rect l="l" t="t" r="r" b="b"/>
              <a:pathLst>
                <a:path w="15591" h="12220" extrusionOk="0">
                  <a:moveTo>
                    <a:pt x="9920" y="1"/>
                  </a:moveTo>
                  <a:cubicBezTo>
                    <a:pt x="9553" y="1"/>
                    <a:pt x="9520" y="1001"/>
                    <a:pt x="8953" y="1902"/>
                  </a:cubicBezTo>
                  <a:cubicBezTo>
                    <a:pt x="8152" y="3236"/>
                    <a:pt x="7151" y="4471"/>
                    <a:pt x="6051" y="5538"/>
                  </a:cubicBezTo>
                  <a:cubicBezTo>
                    <a:pt x="3983" y="7406"/>
                    <a:pt x="2115" y="8573"/>
                    <a:pt x="1214" y="9407"/>
                  </a:cubicBezTo>
                  <a:cubicBezTo>
                    <a:pt x="1" y="10493"/>
                    <a:pt x="1935" y="12220"/>
                    <a:pt x="5027" y="12220"/>
                  </a:cubicBezTo>
                  <a:cubicBezTo>
                    <a:pt x="5166" y="12220"/>
                    <a:pt x="5307" y="12217"/>
                    <a:pt x="5450" y="12209"/>
                  </a:cubicBezTo>
                  <a:cubicBezTo>
                    <a:pt x="7118" y="12109"/>
                    <a:pt x="10020" y="11309"/>
                    <a:pt x="10854" y="10341"/>
                  </a:cubicBezTo>
                  <a:cubicBezTo>
                    <a:pt x="11688" y="9374"/>
                    <a:pt x="12188" y="7873"/>
                    <a:pt x="12856" y="7139"/>
                  </a:cubicBezTo>
                  <a:cubicBezTo>
                    <a:pt x="13523" y="6439"/>
                    <a:pt x="14957" y="5738"/>
                    <a:pt x="15357" y="4904"/>
                  </a:cubicBezTo>
                  <a:cubicBezTo>
                    <a:pt x="15591" y="4404"/>
                    <a:pt x="15491" y="3303"/>
                    <a:pt x="15357" y="2402"/>
                  </a:cubicBezTo>
                  <a:cubicBezTo>
                    <a:pt x="15261" y="1566"/>
                    <a:pt x="15226" y="296"/>
                    <a:pt x="14805" y="296"/>
                  </a:cubicBezTo>
                  <a:cubicBezTo>
                    <a:pt x="14790" y="296"/>
                    <a:pt x="14774" y="297"/>
                    <a:pt x="14757" y="301"/>
                  </a:cubicBezTo>
                  <a:lnTo>
                    <a:pt x="14724" y="734"/>
                  </a:lnTo>
                  <a:cubicBezTo>
                    <a:pt x="14523" y="1135"/>
                    <a:pt x="14056" y="1735"/>
                    <a:pt x="12722" y="1935"/>
                  </a:cubicBezTo>
                  <a:cubicBezTo>
                    <a:pt x="12547" y="1969"/>
                    <a:pt x="12291" y="1996"/>
                    <a:pt x="12003" y="1996"/>
                  </a:cubicBezTo>
                  <a:cubicBezTo>
                    <a:pt x="11140" y="1996"/>
                    <a:pt x="9995" y="1752"/>
                    <a:pt x="9920" y="701"/>
                  </a:cubicBezTo>
                  <a:lnTo>
                    <a:pt x="99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0"/>
            <p:cNvSpPr/>
            <p:nvPr/>
          </p:nvSpPr>
          <p:spPr>
            <a:xfrm>
              <a:off x="5749975" y="3535375"/>
              <a:ext cx="160150" cy="173500"/>
            </a:xfrm>
            <a:custGeom>
              <a:avLst/>
              <a:gdLst/>
              <a:ahLst/>
              <a:cxnLst/>
              <a:rect l="l" t="t" r="r" b="b"/>
              <a:pathLst>
                <a:path w="6406" h="6940" extrusionOk="0">
                  <a:moveTo>
                    <a:pt x="4804" y="1"/>
                  </a:moveTo>
                  <a:lnTo>
                    <a:pt x="4804" y="1"/>
                  </a:lnTo>
                  <a:cubicBezTo>
                    <a:pt x="4871" y="501"/>
                    <a:pt x="4737" y="1001"/>
                    <a:pt x="4371" y="1368"/>
                  </a:cubicBezTo>
                  <a:cubicBezTo>
                    <a:pt x="3770" y="2069"/>
                    <a:pt x="1" y="6939"/>
                    <a:pt x="1" y="6939"/>
                  </a:cubicBezTo>
                  <a:cubicBezTo>
                    <a:pt x="1" y="6939"/>
                    <a:pt x="3503" y="2903"/>
                    <a:pt x="4204" y="2169"/>
                  </a:cubicBezTo>
                  <a:cubicBezTo>
                    <a:pt x="5204" y="1035"/>
                    <a:pt x="5505" y="901"/>
                    <a:pt x="6405" y="901"/>
                  </a:cubicBezTo>
                  <a:lnTo>
                    <a:pt x="6405" y="835"/>
                  </a:lnTo>
                  <a:cubicBezTo>
                    <a:pt x="5772" y="801"/>
                    <a:pt x="5071" y="568"/>
                    <a:pt x="4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0"/>
            <p:cNvSpPr/>
            <p:nvPr/>
          </p:nvSpPr>
          <p:spPr>
            <a:xfrm>
              <a:off x="5888425" y="3582925"/>
              <a:ext cx="10850" cy="10175"/>
            </a:xfrm>
            <a:custGeom>
              <a:avLst/>
              <a:gdLst/>
              <a:ahLst/>
              <a:cxnLst/>
              <a:rect l="l" t="t" r="r" b="b"/>
              <a:pathLst>
                <a:path w="434" h="407" extrusionOk="0">
                  <a:moveTo>
                    <a:pt x="200" y="0"/>
                  </a:moveTo>
                  <a:cubicBezTo>
                    <a:pt x="100" y="33"/>
                    <a:pt x="0" y="134"/>
                    <a:pt x="33" y="234"/>
                  </a:cubicBezTo>
                  <a:cubicBezTo>
                    <a:pt x="33" y="320"/>
                    <a:pt x="108" y="407"/>
                    <a:pt x="194" y="407"/>
                  </a:cubicBezTo>
                  <a:cubicBezTo>
                    <a:pt x="207" y="407"/>
                    <a:pt x="220" y="405"/>
                    <a:pt x="234" y="400"/>
                  </a:cubicBezTo>
                  <a:cubicBezTo>
                    <a:pt x="367" y="400"/>
                    <a:pt x="434" y="300"/>
                    <a:pt x="434" y="200"/>
                  </a:cubicBez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0"/>
            <p:cNvSpPr/>
            <p:nvPr/>
          </p:nvSpPr>
          <p:spPr>
            <a:xfrm>
              <a:off x="5864225" y="3610275"/>
              <a:ext cx="10875" cy="10125"/>
            </a:xfrm>
            <a:custGeom>
              <a:avLst/>
              <a:gdLst/>
              <a:ahLst/>
              <a:cxnLst/>
              <a:rect l="l" t="t" r="r" b="b"/>
              <a:pathLst>
                <a:path w="435" h="405" extrusionOk="0">
                  <a:moveTo>
                    <a:pt x="241" y="0"/>
                  </a:moveTo>
                  <a:cubicBezTo>
                    <a:pt x="228" y="0"/>
                    <a:pt x="214" y="2"/>
                    <a:pt x="201" y="7"/>
                  </a:cubicBezTo>
                  <a:cubicBezTo>
                    <a:pt x="67" y="7"/>
                    <a:pt x="1" y="107"/>
                    <a:pt x="1" y="207"/>
                  </a:cubicBezTo>
                  <a:cubicBezTo>
                    <a:pt x="16" y="344"/>
                    <a:pt x="108" y="405"/>
                    <a:pt x="203" y="405"/>
                  </a:cubicBezTo>
                  <a:cubicBezTo>
                    <a:pt x="316" y="405"/>
                    <a:pt x="434" y="319"/>
                    <a:pt x="434" y="174"/>
                  </a:cubicBezTo>
                  <a:cubicBezTo>
                    <a:pt x="405" y="87"/>
                    <a:pt x="327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0"/>
            <p:cNvSpPr/>
            <p:nvPr/>
          </p:nvSpPr>
          <p:spPr>
            <a:xfrm>
              <a:off x="5839200" y="3637075"/>
              <a:ext cx="10525" cy="8100"/>
            </a:xfrm>
            <a:custGeom>
              <a:avLst/>
              <a:gdLst/>
              <a:ahLst/>
              <a:cxnLst/>
              <a:rect l="l" t="t" r="r" b="b"/>
              <a:pathLst>
                <a:path w="421" h="324" extrusionOk="0">
                  <a:moveTo>
                    <a:pt x="225" y="1"/>
                  </a:moveTo>
                  <a:cubicBezTo>
                    <a:pt x="218" y="1"/>
                    <a:pt x="210" y="1"/>
                    <a:pt x="201" y="2"/>
                  </a:cubicBezTo>
                  <a:cubicBezTo>
                    <a:pt x="68" y="2"/>
                    <a:pt x="1" y="102"/>
                    <a:pt x="1" y="236"/>
                  </a:cubicBezTo>
                  <a:cubicBezTo>
                    <a:pt x="8" y="299"/>
                    <a:pt x="34" y="324"/>
                    <a:pt x="69" y="324"/>
                  </a:cubicBezTo>
                  <a:cubicBezTo>
                    <a:pt x="192" y="324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0"/>
            <p:cNvSpPr/>
            <p:nvPr/>
          </p:nvSpPr>
          <p:spPr>
            <a:xfrm>
              <a:off x="5835875" y="3564575"/>
              <a:ext cx="60075" cy="25875"/>
            </a:xfrm>
            <a:custGeom>
              <a:avLst/>
              <a:gdLst/>
              <a:ahLst/>
              <a:cxnLst/>
              <a:rect l="l" t="t" r="r" b="b"/>
              <a:pathLst>
                <a:path w="2403" h="1035" extrusionOk="0">
                  <a:moveTo>
                    <a:pt x="67" y="0"/>
                  </a:moveTo>
                  <a:cubicBezTo>
                    <a:pt x="34" y="0"/>
                    <a:pt x="1" y="34"/>
                    <a:pt x="1" y="67"/>
                  </a:cubicBezTo>
                  <a:cubicBezTo>
                    <a:pt x="1" y="116"/>
                    <a:pt x="18" y="147"/>
                    <a:pt x="54" y="147"/>
                  </a:cubicBezTo>
                  <a:cubicBezTo>
                    <a:pt x="67" y="147"/>
                    <a:pt x="83" y="143"/>
                    <a:pt x="101" y="134"/>
                  </a:cubicBezTo>
                  <a:cubicBezTo>
                    <a:pt x="901" y="167"/>
                    <a:pt x="1668" y="467"/>
                    <a:pt x="2269" y="1034"/>
                  </a:cubicBezTo>
                  <a:lnTo>
                    <a:pt x="2369" y="1034"/>
                  </a:lnTo>
                  <a:cubicBezTo>
                    <a:pt x="2402" y="1001"/>
                    <a:pt x="2402" y="934"/>
                    <a:pt x="2369" y="901"/>
                  </a:cubicBezTo>
                  <a:cubicBezTo>
                    <a:pt x="1768" y="334"/>
                    <a:pt x="93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0"/>
            <p:cNvSpPr/>
            <p:nvPr/>
          </p:nvSpPr>
          <p:spPr>
            <a:xfrm>
              <a:off x="5811700" y="3590425"/>
              <a:ext cx="60050" cy="26700"/>
            </a:xfrm>
            <a:custGeom>
              <a:avLst/>
              <a:gdLst/>
              <a:ahLst/>
              <a:cxnLst/>
              <a:rect l="l" t="t" r="r" b="b"/>
              <a:pathLst>
                <a:path w="2402" h="1068" extrusionOk="0">
                  <a:moveTo>
                    <a:pt x="67" y="0"/>
                  </a:moveTo>
                  <a:cubicBezTo>
                    <a:pt x="34" y="0"/>
                    <a:pt x="0" y="34"/>
                    <a:pt x="0" y="100"/>
                  </a:cubicBezTo>
                  <a:cubicBezTo>
                    <a:pt x="0" y="134"/>
                    <a:pt x="34" y="167"/>
                    <a:pt x="100" y="167"/>
                  </a:cubicBezTo>
                  <a:cubicBezTo>
                    <a:pt x="901" y="167"/>
                    <a:pt x="1668" y="501"/>
                    <a:pt x="2235" y="1034"/>
                  </a:cubicBezTo>
                  <a:cubicBezTo>
                    <a:pt x="2268" y="1068"/>
                    <a:pt x="2302" y="1068"/>
                    <a:pt x="2302" y="1068"/>
                  </a:cubicBezTo>
                  <a:cubicBezTo>
                    <a:pt x="2335" y="1068"/>
                    <a:pt x="2335" y="1068"/>
                    <a:pt x="2369" y="1034"/>
                  </a:cubicBezTo>
                  <a:cubicBezTo>
                    <a:pt x="2402" y="1001"/>
                    <a:pt x="2402" y="968"/>
                    <a:pt x="2369" y="934"/>
                  </a:cubicBezTo>
                  <a:cubicBezTo>
                    <a:pt x="1735" y="334"/>
                    <a:pt x="934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0"/>
            <p:cNvSpPr/>
            <p:nvPr/>
          </p:nvSpPr>
          <p:spPr>
            <a:xfrm>
              <a:off x="5786675" y="3617950"/>
              <a:ext cx="60075" cy="26700"/>
            </a:xfrm>
            <a:custGeom>
              <a:avLst/>
              <a:gdLst/>
              <a:ahLst/>
              <a:cxnLst/>
              <a:rect l="l" t="t" r="r" b="b"/>
              <a:pathLst>
                <a:path w="2403" h="1068" extrusionOk="0">
                  <a:moveTo>
                    <a:pt x="101" y="0"/>
                  </a:moveTo>
                  <a:cubicBezTo>
                    <a:pt x="34" y="0"/>
                    <a:pt x="0" y="34"/>
                    <a:pt x="0" y="67"/>
                  </a:cubicBezTo>
                  <a:cubicBezTo>
                    <a:pt x="0" y="100"/>
                    <a:pt x="67" y="167"/>
                    <a:pt x="101" y="167"/>
                  </a:cubicBezTo>
                  <a:cubicBezTo>
                    <a:pt x="901" y="167"/>
                    <a:pt x="1668" y="467"/>
                    <a:pt x="2269" y="1034"/>
                  </a:cubicBezTo>
                  <a:cubicBezTo>
                    <a:pt x="2269" y="1034"/>
                    <a:pt x="2302" y="1034"/>
                    <a:pt x="2335" y="1068"/>
                  </a:cubicBezTo>
                  <a:cubicBezTo>
                    <a:pt x="2335" y="1034"/>
                    <a:pt x="2369" y="1034"/>
                    <a:pt x="2369" y="1034"/>
                  </a:cubicBezTo>
                  <a:cubicBezTo>
                    <a:pt x="2402" y="1001"/>
                    <a:pt x="2402" y="934"/>
                    <a:pt x="2369" y="901"/>
                  </a:cubicBezTo>
                  <a:cubicBezTo>
                    <a:pt x="1768" y="334"/>
                    <a:pt x="93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0"/>
            <p:cNvSpPr/>
            <p:nvPr/>
          </p:nvSpPr>
          <p:spPr>
            <a:xfrm>
              <a:off x="5850875" y="2566350"/>
              <a:ext cx="853150" cy="986625"/>
            </a:xfrm>
            <a:custGeom>
              <a:avLst/>
              <a:gdLst/>
              <a:ahLst/>
              <a:cxnLst/>
              <a:rect l="l" t="t" r="r" b="b"/>
              <a:pathLst>
                <a:path w="34126" h="39465" extrusionOk="0">
                  <a:moveTo>
                    <a:pt x="1" y="36894"/>
                  </a:moveTo>
                  <a:cubicBezTo>
                    <a:pt x="1" y="36894"/>
                    <a:pt x="1" y="36894"/>
                    <a:pt x="1" y="36894"/>
                  </a:cubicBezTo>
                  <a:cubicBezTo>
                    <a:pt x="1" y="36894"/>
                    <a:pt x="1" y="36894"/>
                    <a:pt x="1" y="36894"/>
                  </a:cubicBezTo>
                  <a:lnTo>
                    <a:pt x="1" y="36894"/>
                  </a:lnTo>
                  <a:cubicBezTo>
                    <a:pt x="1" y="36894"/>
                    <a:pt x="1" y="36894"/>
                    <a:pt x="1" y="36894"/>
                  </a:cubicBezTo>
                  <a:close/>
                  <a:moveTo>
                    <a:pt x="17113" y="1"/>
                  </a:moveTo>
                  <a:cubicBezTo>
                    <a:pt x="17113" y="1"/>
                    <a:pt x="11476" y="3203"/>
                    <a:pt x="8307" y="5238"/>
                  </a:cubicBezTo>
                  <a:cubicBezTo>
                    <a:pt x="5138" y="7273"/>
                    <a:pt x="2136" y="9241"/>
                    <a:pt x="1602" y="10742"/>
                  </a:cubicBezTo>
                  <a:cubicBezTo>
                    <a:pt x="1035" y="12310"/>
                    <a:pt x="1469" y="15879"/>
                    <a:pt x="2102" y="19315"/>
                  </a:cubicBezTo>
                  <a:cubicBezTo>
                    <a:pt x="2503" y="21483"/>
                    <a:pt x="3137" y="24685"/>
                    <a:pt x="3570" y="26787"/>
                  </a:cubicBezTo>
                  <a:cubicBezTo>
                    <a:pt x="1744" y="32000"/>
                    <a:pt x="17" y="36882"/>
                    <a:pt x="1" y="36894"/>
                  </a:cubicBezTo>
                  <a:lnTo>
                    <a:pt x="1" y="36894"/>
                  </a:lnTo>
                  <a:cubicBezTo>
                    <a:pt x="1659" y="39171"/>
                    <a:pt x="4272" y="39464"/>
                    <a:pt x="5510" y="39464"/>
                  </a:cubicBezTo>
                  <a:cubicBezTo>
                    <a:pt x="5941" y="39464"/>
                    <a:pt x="6205" y="39429"/>
                    <a:pt x="6205" y="39429"/>
                  </a:cubicBezTo>
                  <a:cubicBezTo>
                    <a:pt x="6205" y="39429"/>
                    <a:pt x="8340" y="35693"/>
                    <a:pt x="10742" y="31490"/>
                  </a:cubicBezTo>
                  <a:cubicBezTo>
                    <a:pt x="12810" y="27821"/>
                    <a:pt x="13444" y="24785"/>
                    <a:pt x="13911" y="23051"/>
                  </a:cubicBezTo>
                  <a:cubicBezTo>
                    <a:pt x="14411" y="21249"/>
                    <a:pt x="15479" y="20749"/>
                    <a:pt x="16613" y="20115"/>
                  </a:cubicBezTo>
                  <a:cubicBezTo>
                    <a:pt x="17547" y="19648"/>
                    <a:pt x="21650" y="17580"/>
                    <a:pt x="25119" y="15645"/>
                  </a:cubicBezTo>
                  <a:cubicBezTo>
                    <a:pt x="28955" y="13510"/>
                    <a:pt x="30923" y="11843"/>
                    <a:pt x="32291" y="9274"/>
                  </a:cubicBezTo>
                  <a:cubicBezTo>
                    <a:pt x="33692" y="6605"/>
                    <a:pt x="33825" y="5138"/>
                    <a:pt x="34125" y="2202"/>
                  </a:cubicBezTo>
                  <a:lnTo>
                    <a:pt x="17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0"/>
            <p:cNvSpPr/>
            <p:nvPr/>
          </p:nvSpPr>
          <p:spPr>
            <a:xfrm>
              <a:off x="5882575" y="2834875"/>
              <a:ext cx="57575" cy="401150"/>
            </a:xfrm>
            <a:custGeom>
              <a:avLst/>
              <a:gdLst/>
              <a:ahLst/>
              <a:cxnLst/>
              <a:rect l="l" t="t" r="r" b="b"/>
              <a:pathLst>
                <a:path w="2303" h="16046" extrusionOk="0">
                  <a:moveTo>
                    <a:pt x="334" y="1"/>
                  </a:moveTo>
                  <a:cubicBezTo>
                    <a:pt x="134" y="635"/>
                    <a:pt x="1" y="1335"/>
                    <a:pt x="1" y="2002"/>
                  </a:cubicBezTo>
                  <a:cubicBezTo>
                    <a:pt x="1" y="2669"/>
                    <a:pt x="34" y="3370"/>
                    <a:pt x="101" y="4037"/>
                  </a:cubicBezTo>
                  <a:cubicBezTo>
                    <a:pt x="201" y="5405"/>
                    <a:pt x="401" y="6739"/>
                    <a:pt x="668" y="8073"/>
                  </a:cubicBezTo>
                  <a:cubicBezTo>
                    <a:pt x="901" y="9407"/>
                    <a:pt x="1168" y="10742"/>
                    <a:pt x="1435" y="12076"/>
                  </a:cubicBezTo>
                  <a:cubicBezTo>
                    <a:pt x="1735" y="13410"/>
                    <a:pt x="2002" y="14745"/>
                    <a:pt x="2302" y="16046"/>
                  </a:cubicBezTo>
                  <a:cubicBezTo>
                    <a:pt x="2069" y="14711"/>
                    <a:pt x="1835" y="13377"/>
                    <a:pt x="1602" y="12043"/>
                  </a:cubicBezTo>
                  <a:lnTo>
                    <a:pt x="868" y="8040"/>
                  </a:lnTo>
                  <a:cubicBezTo>
                    <a:pt x="601" y="6706"/>
                    <a:pt x="401" y="5371"/>
                    <a:pt x="267" y="4037"/>
                  </a:cubicBezTo>
                  <a:cubicBezTo>
                    <a:pt x="167" y="3370"/>
                    <a:pt x="101" y="2669"/>
                    <a:pt x="101" y="2002"/>
                  </a:cubicBezTo>
                  <a:cubicBezTo>
                    <a:pt x="67" y="1335"/>
                    <a:pt x="167" y="635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0"/>
            <p:cNvSpPr/>
            <p:nvPr/>
          </p:nvSpPr>
          <p:spPr>
            <a:xfrm>
              <a:off x="5952625" y="2663925"/>
              <a:ext cx="743900" cy="889850"/>
            </a:xfrm>
            <a:custGeom>
              <a:avLst/>
              <a:gdLst/>
              <a:ahLst/>
              <a:cxnLst/>
              <a:rect l="l" t="t" r="r" b="b"/>
              <a:pathLst>
                <a:path w="29756" h="35594" extrusionOk="0">
                  <a:moveTo>
                    <a:pt x="27187" y="0"/>
                  </a:moveTo>
                  <a:lnTo>
                    <a:pt x="16446" y="401"/>
                  </a:lnTo>
                  <a:lnTo>
                    <a:pt x="15545" y="2402"/>
                  </a:lnTo>
                  <a:cubicBezTo>
                    <a:pt x="16466" y="4274"/>
                    <a:pt x="17388" y="4480"/>
                    <a:pt x="19103" y="4480"/>
                  </a:cubicBezTo>
                  <a:cubicBezTo>
                    <a:pt x="19375" y="4480"/>
                    <a:pt x="19666" y="4475"/>
                    <a:pt x="19981" y="4470"/>
                  </a:cubicBezTo>
                  <a:cubicBezTo>
                    <a:pt x="21783" y="4470"/>
                    <a:pt x="23584" y="4604"/>
                    <a:pt x="25385" y="4837"/>
                  </a:cubicBezTo>
                  <a:cubicBezTo>
                    <a:pt x="25385" y="4837"/>
                    <a:pt x="13710" y="12443"/>
                    <a:pt x="11442" y="13777"/>
                  </a:cubicBezTo>
                  <a:cubicBezTo>
                    <a:pt x="9174" y="15145"/>
                    <a:pt x="7706" y="17546"/>
                    <a:pt x="6639" y="22350"/>
                  </a:cubicBezTo>
                  <a:cubicBezTo>
                    <a:pt x="5805" y="26219"/>
                    <a:pt x="2135" y="32424"/>
                    <a:pt x="1" y="35493"/>
                  </a:cubicBezTo>
                  <a:cubicBezTo>
                    <a:pt x="453" y="35557"/>
                    <a:pt x="919" y="35594"/>
                    <a:pt x="1381" y="35594"/>
                  </a:cubicBezTo>
                  <a:cubicBezTo>
                    <a:pt x="1635" y="35594"/>
                    <a:pt x="1887" y="35583"/>
                    <a:pt x="2135" y="35559"/>
                  </a:cubicBezTo>
                  <a:cubicBezTo>
                    <a:pt x="2135" y="35559"/>
                    <a:pt x="4270" y="31823"/>
                    <a:pt x="6672" y="27654"/>
                  </a:cubicBezTo>
                  <a:cubicBezTo>
                    <a:pt x="8740" y="23984"/>
                    <a:pt x="9374" y="20915"/>
                    <a:pt x="9841" y="19181"/>
                  </a:cubicBezTo>
                  <a:cubicBezTo>
                    <a:pt x="10308" y="17346"/>
                    <a:pt x="11409" y="16879"/>
                    <a:pt x="12543" y="16279"/>
                  </a:cubicBezTo>
                  <a:cubicBezTo>
                    <a:pt x="13443" y="15778"/>
                    <a:pt x="17546" y="13710"/>
                    <a:pt x="21016" y="11776"/>
                  </a:cubicBezTo>
                  <a:cubicBezTo>
                    <a:pt x="24885" y="9641"/>
                    <a:pt x="26853" y="7973"/>
                    <a:pt x="28221" y="5404"/>
                  </a:cubicBezTo>
                  <a:cubicBezTo>
                    <a:pt x="29021" y="3937"/>
                    <a:pt x="29555" y="2335"/>
                    <a:pt x="29755" y="668"/>
                  </a:cubicBezTo>
                  <a:lnTo>
                    <a:pt x="27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0"/>
            <p:cNvSpPr/>
            <p:nvPr/>
          </p:nvSpPr>
          <p:spPr>
            <a:xfrm>
              <a:off x="5950950" y="2641400"/>
              <a:ext cx="371125" cy="564600"/>
            </a:xfrm>
            <a:custGeom>
              <a:avLst/>
              <a:gdLst/>
              <a:ahLst/>
              <a:cxnLst/>
              <a:rect l="l" t="t" r="r" b="b"/>
              <a:pathLst>
                <a:path w="14845" h="22584" extrusionOk="0">
                  <a:moveTo>
                    <a:pt x="13410" y="1"/>
                  </a:moveTo>
                  <a:lnTo>
                    <a:pt x="13410" y="1"/>
                  </a:lnTo>
                  <a:cubicBezTo>
                    <a:pt x="13377" y="968"/>
                    <a:pt x="13544" y="1936"/>
                    <a:pt x="13877" y="2870"/>
                  </a:cubicBezTo>
                  <a:cubicBezTo>
                    <a:pt x="12443" y="3870"/>
                    <a:pt x="8740" y="6405"/>
                    <a:pt x="7273" y="7473"/>
                  </a:cubicBezTo>
                  <a:cubicBezTo>
                    <a:pt x="5405" y="8841"/>
                    <a:pt x="3437" y="10475"/>
                    <a:pt x="2703" y="12777"/>
                  </a:cubicBezTo>
                  <a:cubicBezTo>
                    <a:pt x="2102" y="14511"/>
                    <a:pt x="701" y="19882"/>
                    <a:pt x="1" y="22584"/>
                  </a:cubicBezTo>
                  <a:cubicBezTo>
                    <a:pt x="1769" y="17680"/>
                    <a:pt x="3537" y="12843"/>
                    <a:pt x="4037" y="11809"/>
                  </a:cubicBezTo>
                  <a:cubicBezTo>
                    <a:pt x="5104" y="9608"/>
                    <a:pt x="14545" y="3370"/>
                    <a:pt x="14845" y="3170"/>
                  </a:cubicBezTo>
                  <a:lnTo>
                    <a:pt x="14411" y="2503"/>
                  </a:lnTo>
                  <a:cubicBezTo>
                    <a:pt x="13911" y="1769"/>
                    <a:pt x="13544" y="901"/>
                    <a:pt x="13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0"/>
            <p:cNvSpPr/>
            <p:nvPr/>
          </p:nvSpPr>
          <p:spPr>
            <a:xfrm>
              <a:off x="5847550" y="3447825"/>
              <a:ext cx="184325" cy="109000"/>
            </a:xfrm>
            <a:custGeom>
              <a:avLst/>
              <a:gdLst/>
              <a:ahLst/>
              <a:cxnLst/>
              <a:rect l="l" t="t" r="r" b="b"/>
              <a:pathLst>
                <a:path w="7373" h="4360" extrusionOk="0">
                  <a:moveTo>
                    <a:pt x="601" y="0"/>
                  </a:moveTo>
                  <a:lnTo>
                    <a:pt x="1" y="1668"/>
                  </a:lnTo>
                  <a:cubicBezTo>
                    <a:pt x="1191" y="3981"/>
                    <a:pt x="3741" y="4359"/>
                    <a:pt x="5282" y="4359"/>
                  </a:cubicBezTo>
                  <a:cubicBezTo>
                    <a:pt x="6029" y="4359"/>
                    <a:pt x="6539" y="4270"/>
                    <a:pt x="6539" y="4270"/>
                  </a:cubicBezTo>
                  <a:lnTo>
                    <a:pt x="7372" y="2569"/>
                  </a:lnTo>
                  <a:lnTo>
                    <a:pt x="7372" y="2569"/>
                  </a:lnTo>
                  <a:cubicBezTo>
                    <a:pt x="6984" y="2664"/>
                    <a:pt x="6558" y="2710"/>
                    <a:pt x="6114" y="2710"/>
                  </a:cubicBezTo>
                  <a:cubicBezTo>
                    <a:pt x="3924" y="2710"/>
                    <a:pt x="1294" y="1609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0"/>
            <p:cNvSpPr/>
            <p:nvPr/>
          </p:nvSpPr>
          <p:spPr>
            <a:xfrm>
              <a:off x="5958475" y="2075125"/>
              <a:ext cx="487025" cy="582975"/>
            </a:xfrm>
            <a:custGeom>
              <a:avLst/>
              <a:gdLst/>
              <a:ahLst/>
              <a:cxnLst/>
              <a:rect l="l" t="t" r="r" b="b"/>
              <a:pathLst>
                <a:path w="19481" h="23319" extrusionOk="0">
                  <a:moveTo>
                    <a:pt x="19256" y="0"/>
                  </a:moveTo>
                  <a:cubicBezTo>
                    <a:pt x="15679" y="0"/>
                    <a:pt x="14895" y="1568"/>
                    <a:pt x="14110" y="3105"/>
                  </a:cubicBezTo>
                  <a:cubicBezTo>
                    <a:pt x="12742" y="5773"/>
                    <a:pt x="10508" y="14146"/>
                    <a:pt x="10508" y="14146"/>
                  </a:cubicBezTo>
                  <a:lnTo>
                    <a:pt x="0" y="19950"/>
                  </a:lnTo>
                  <a:lnTo>
                    <a:pt x="2168" y="23319"/>
                  </a:lnTo>
                  <a:cubicBezTo>
                    <a:pt x="2168" y="23319"/>
                    <a:pt x="12175" y="19516"/>
                    <a:pt x="13543" y="18782"/>
                  </a:cubicBezTo>
                  <a:cubicBezTo>
                    <a:pt x="14410" y="18382"/>
                    <a:pt x="15077" y="17648"/>
                    <a:pt x="15411" y="16748"/>
                  </a:cubicBezTo>
                  <a:cubicBezTo>
                    <a:pt x="16545" y="14279"/>
                    <a:pt x="18246" y="9576"/>
                    <a:pt x="18246" y="9576"/>
                  </a:cubicBezTo>
                  <a:lnTo>
                    <a:pt x="19481" y="2"/>
                  </a:lnTo>
                  <a:cubicBezTo>
                    <a:pt x="19404" y="1"/>
                    <a:pt x="19329" y="0"/>
                    <a:pt x="192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0"/>
            <p:cNvSpPr/>
            <p:nvPr/>
          </p:nvSpPr>
          <p:spPr>
            <a:xfrm>
              <a:off x="6165275" y="2072375"/>
              <a:ext cx="291900" cy="501500"/>
            </a:xfrm>
            <a:custGeom>
              <a:avLst/>
              <a:gdLst/>
              <a:ahLst/>
              <a:cxnLst/>
              <a:rect l="l" t="t" r="r" b="b"/>
              <a:pathLst>
                <a:path w="11676" h="20060" extrusionOk="0">
                  <a:moveTo>
                    <a:pt x="10796" y="0"/>
                  </a:moveTo>
                  <a:cubicBezTo>
                    <a:pt x="9703" y="0"/>
                    <a:pt x="8313" y="242"/>
                    <a:pt x="7339" y="980"/>
                  </a:cubicBezTo>
                  <a:cubicBezTo>
                    <a:pt x="6238" y="1780"/>
                    <a:pt x="5838" y="2714"/>
                    <a:pt x="4671" y="5616"/>
                  </a:cubicBezTo>
                  <a:cubicBezTo>
                    <a:pt x="3536" y="8552"/>
                    <a:pt x="2102" y="14222"/>
                    <a:pt x="2102" y="14222"/>
                  </a:cubicBezTo>
                  <a:lnTo>
                    <a:pt x="1" y="15457"/>
                  </a:lnTo>
                  <a:cubicBezTo>
                    <a:pt x="968" y="15790"/>
                    <a:pt x="2903" y="18692"/>
                    <a:pt x="2602" y="20060"/>
                  </a:cubicBezTo>
                  <a:lnTo>
                    <a:pt x="5905" y="18726"/>
                  </a:lnTo>
                  <a:cubicBezTo>
                    <a:pt x="6805" y="18392"/>
                    <a:pt x="6972" y="17725"/>
                    <a:pt x="7606" y="16324"/>
                  </a:cubicBezTo>
                  <a:cubicBezTo>
                    <a:pt x="8240" y="14923"/>
                    <a:pt x="10175" y="9586"/>
                    <a:pt x="10175" y="9586"/>
                  </a:cubicBezTo>
                  <a:cubicBezTo>
                    <a:pt x="10175" y="9586"/>
                    <a:pt x="11676" y="179"/>
                    <a:pt x="11209" y="12"/>
                  </a:cubicBezTo>
                  <a:cubicBezTo>
                    <a:pt x="11077" y="5"/>
                    <a:pt x="10939" y="0"/>
                    <a:pt x="107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0"/>
            <p:cNvSpPr/>
            <p:nvPr/>
          </p:nvSpPr>
          <p:spPr>
            <a:xfrm>
              <a:off x="6218650" y="2414575"/>
              <a:ext cx="74250" cy="28375"/>
            </a:xfrm>
            <a:custGeom>
              <a:avLst/>
              <a:gdLst/>
              <a:ahLst/>
              <a:cxnLst/>
              <a:rect l="l" t="t" r="r" b="b"/>
              <a:pathLst>
                <a:path w="2970" h="1135" extrusionOk="0">
                  <a:moveTo>
                    <a:pt x="101" y="1"/>
                  </a:moveTo>
                  <a:lnTo>
                    <a:pt x="0" y="501"/>
                  </a:lnTo>
                  <a:cubicBezTo>
                    <a:pt x="101" y="468"/>
                    <a:pt x="242" y="452"/>
                    <a:pt x="412" y="452"/>
                  </a:cubicBezTo>
                  <a:cubicBezTo>
                    <a:pt x="1091" y="452"/>
                    <a:pt x="2222" y="708"/>
                    <a:pt x="2969" y="1135"/>
                  </a:cubicBezTo>
                  <a:cubicBezTo>
                    <a:pt x="2969" y="1135"/>
                    <a:pt x="2202" y="34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0"/>
            <p:cNvSpPr/>
            <p:nvPr/>
          </p:nvSpPr>
          <p:spPr>
            <a:xfrm>
              <a:off x="6278700" y="2073500"/>
              <a:ext cx="458675" cy="633475"/>
            </a:xfrm>
            <a:custGeom>
              <a:avLst/>
              <a:gdLst/>
              <a:ahLst/>
              <a:cxnLst/>
              <a:rect l="l" t="t" r="r" b="b"/>
              <a:pathLst>
                <a:path w="18347" h="25339" extrusionOk="0">
                  <a:moveTo>
                    <a:pt x="6672" y="1"/>
                  </a:moveTo>
                  <a:cubicBezTo>
                    <a:pt x="6672" y="1"/>
                    <a:pt x="4704" y="835"/>
                    <a:pt x="3303" y="4070"/>
                  </a:cubicBezTo>
                  <a:cubicBezTo>
                    <a:pt x="1868" y="7306"/>
                    <a:pt x="1501" y="17213"/>
                    <a:pt x="1501" y="17213"/>
                  </a:cubicBezTo>
                  <a:lnTo>
                    <a:pt x="0" y="19715"/>
                  </a:lnTo>
                  <a:cubicBezTo>
                    <a:pt x="0" y="19715"/>
                    <a:pt x="867" y="22250"/>
                    <a:pt x="6471" y="24151"/>
                  </a:cubicBezTo>
                  <a:cubicBezTo>
                    <a:pt x="9119" y="25071"/>
                    <a:pt x="11388" y="25339"/>
                    <a:pt x="13133" y="25339"/>
                  </a:cubicBezTo>
                  <a:cubicBezTo>
                    <a:pt x="15565" y="25339"/>
                    <a:pt x="16979" y="24818"/>
                    <a:pt x="16979" y="24818"/>
                  </a:cubicBezTo>
                  <a:cubicBezTo>
                    <a:pt x="16979" y="24818"/>
                    <a:pt x="17479" y="17847"/>
                    <a:pt x="17413" y="12309"/>
                  </a:cubicBezTo>
                  <a:cubicBezTo>
                    <a:pt x="17313" y="6939"/>
                    <a:pt x="18347" y="2269"/>
                    <a:pt x="17546" y="2002"/>
                  </a:cubicBezTo>
                  <a:lnTo>
                    <a:pt x="13610" y="835"/>
                  </a:lnTo>
                  <a:lnTo>
                    <a:pt x="8706" y="134"/>
                  </a:lnTo>
                  <a:lnTo>
                    <a:pt x="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0"/>
            <p:cNvSpPr/>
            <p:nvPr/>
          </p:nvSpPr>
          <p:spPr>
            <a:xfrm>
              <a:off x="6341225" y="1668425"/>
              <a:ext cx="354450" cy="352575"/>
            </a:xfrm>
            <a:custGeom>
              <a:avLst/>
              <a:gdLst/>
              <a:ahLst/>
              <a:cxnLst/>
              <a:rect l="l" t="t" r="r" b="b"/>
              <a:pathLst>
                <a:path w="14178" h="14103" extrusionOk="0">
                  <a:moveTo>
                    <a:pt x="8843" y="1"/>
                  </a:moveTo>
                  <a:cubicBezTo>
                    <a:pt x="8328" y="1"/>
                    <a:pt x="7811" y="45"/>
                    <a:pt x="7306" y="125"/>
                  </a:cubicBezTo>
                  <a:cubicBezTo>
                    <a:pt x="6192" y="306"/>
                    <a:pt x="5050" y="569"/>
                    <a:pt x="3930" y="569"/>
                  </a:cubicBezTo>
                  <a:cubicBezTo>
                    <a:pt x="3810" y="569"/>
                    <a:pt x="3690" y="566"/>
                    <a:pt x="3570" y="559"/>
                  </a:cubicBezTo>
                  <a:cubicBezTo>
                    <a:pt x="3320" y="522"/>
                    <a:pt x="3065" y="503"/>
                    <a:pt x="2809" y="503"/>
                  </a:cubicBezTo>
                  <a:cubicBezTo>
                    <a:pt x="2382" y="503"/>
                    <a:pt x="1952" y="555"/>
                    <a:pt x="1535" y="659"/>
                  </a:cubicBezTo>
                  <a:cubicBezTo>
                    <a:pt x="668" y="926"/>
                    <a:pt x="101" y="1727"/>
                    <a:pt x="101" y="2627"/>
                  </a:cubicBezTo>
                  <a:cubicBezTo>
                    <a:pt x="101" y="3094"/>
                    <a:pt x="468" y="3861"/>
                    <a:pt x="768" y="3961"/>
                  </a:cubicBezTo>
                  <a:cubicBezTo>
                    <a:pt x="301" y="4195"/>
                    <a:pt x="1" y="4695"/>
                    <a:pt x="1" y="5229"/>
                  </a:cubicBezTo>
                  <a:cubicBezTo>
                    <a:pt x="1" y="5629"/>
                    <a:pt x="101" y="6030"/>
                    <a:pt x="335" y="6363"/>
                  </a:cubicBezTo>
                  <a:cubicBezTo>
                    <a:pt x="635" y="6797"/>
                    <a:pt x="1102" y="7097"/>
                    <a:pt x="1635" y="7230"/>
                  </a:cubicBezTo>
                  <a:cubicBezTo>
                    <a:pt x="1836" y="7297"/>
                    <a:pt x="2069" y="7364"/>
                    <a:pt x="2269" y="7464"/>
                  </a:cubicBezTo>
                  <a:cubicBezTo>
                    <a:pt x="2536" y="7664"/>
                    <a:pt x="2770" y="7864"/>
                    <a:pt x="3003" y="8098"/>
                  </a:cubicBezTo>
                  <a:cubicBezTo>
                    <a:pt x="3337" y="8365"/>
                    <a:pt x="3670" y="8665"/>
                    <a:pt x="4037" y="8932"/>
                  </a:cubicBezTo>
                  <a:cubicBezTo>
                    <a:pt x="4738" y="9465"/>
                    <a:pt x="5472" y="9966"/>
                    <a:pt x="6239" y="10399"/>
                  </a:cubicBezTo>
                  <a:cubicBezTo>
                    <a:pt x="6973" y="10833"/>
                    <a:pt x="7740" y="11200"/>
                    <a:pt x="8540" y="11534"/>
                  </a:cubicBezTo>
                  <a:cubicBezTo>
                    <a:pt x="8866" y="11651"/>
                    <a:pt x="9170" y="11681"/>
                    <a:pt x="9475" y="11681"/>
                  </a:cubicBezTo>
                  <a:cubicBezTo>
                    <a:pt x="9814" y="11681"/>
                    <a:pt x="10152" y="11643"/>
                    <a:pt x="10518" y="11643"/>
                  </a:cubicBezTo>
                  <a:cubicBezTo>
                    <a:pt x="10665" y="11643"/>
                    <a:pt x="10817" y="11649"/>
                    <a:pt x="10975" y="11667"/>
                  </a:cubicBezTo>
                  <a:lnTo>
                    <a:pt x="10809" y="14102"/>
                  </a:lnTo>
                  <a:cubicBezTo>
                    <a:pt x="10809" y="14102"/>
                    <a:pt x="11109" y="13568"/>
                    <a:pt x="11476" y="12901"/>
                  </a:cubicBezTo>
                  <a:cubicBezTo>
                    <a:pt x="11776" y="12301"/>
                    <a:pt x="13044" y="9399"/>
                    <a:pt x="13044" y="9399"/>
                  </a:cubicBezTo>
                  <a:cubicBezTo>
                    <a:pt x="13544" y="8231"/>
                    <a:pt x="14178" y="7030"/>
                    <a:pt x="14111" y="5763"/>
                  </a:cubicBezTo>
                  <a:cubicBezTo>
                    <a:pt x="14078" y="4695"/>
                    <a:pt x="13878" y="3795"/>
                    <a:pt x="13077" y="3328"/>
                  </a:cubicBezTo>
                  <a:cubicBezTo>
                    <a:pt x="13044" y="2127"/>
                    <a:pt x="12777" y="1526"/>
                    <a:pt x="11943" y="893"/>
                  </a:cubicBezTo>
                  <a:cubicBezTo>
                    <a:pt x="11309" y="459"/>
                    <a:pt x="10609" y="159"/>
                    <a:pt x="9841" y="59"/>
                  </a:cubicBezTo>
                  <a:cubicBezTo>
                    <a:pt x="9512" y="19"/>
                    <a:pt x="9178" y="1"/>
                    <a:pt x="8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0"/>
            <p:cNvSpPr/>
            <p:nvPr/>
          </p:nvSpPr>
          <p:spPr>
            <a:xfrm>
              <a:off x="6368750" y="1748275"/>
              <a:ext cx="341100" cy="483700"/>
            </a:xfrm>
            <a:custGeom>
              <a:avLst/>
              <a:gdLst/>
              <a:ahLst/>
              <a:cxnLst/>
              <a:rect l="l" t="t" r="r" b="b"/>
              <a:pathLst>
                <a:path w="13644" h="19348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1502" y="200"/>
                    <a:pt x="735" y="1168"/>
                    <a:pt x="401" y="2602"/>
                  </a:cubicBezTo>
                  <a:cubicBezTo>
                    <a:pt x="1" y="4970"/>
                    <a:pt x="34" y="7406"/>
                    <a:pt x="568" y="9741"/>
                  </a:cubicBezTo>
                  <a:cubicBezTo>
                    <a:pt x="868" y="10975"/>
                    <a:pt x="1535" y="11742"/>
                    <a:pt x="2336" y="11909"/>
                  </a:cubicBezTo>
                  <a:cubicBezTo>
                    <a:pt x="2781" y="11998"/>
                    <a:pt x="3240" y="12042"/>
                    <a:pt x="3705" y="12042"/>
                  </a:cubicBezTo>
                  <a:cubicBezTo>
                    <a:pt x="3937" y="12042"/>
                    <a:pt x="4170" y="12031"/>
                    <a:pt x="4404" y="12009"/>
                  </a:cubicBezTo>
                  <a:lnTo>
                    <a:pt x="4404" y="13777"/>
                  </a:lnTo>
                  <a:cubicBezTo>
                    <a:pt x="3603" y="14577"/>
                    <a:pt x="2669" y="17980"/>
                    <a:pt x="3703" y="19347"/>
                  </a:cubicBezTo>
                  <a:cubicBezTo>
                    <a:pt x="5705" y="18247"/>
                    <a:pt x="9374" y="15044"/>
                    <a:pt x="9808" y="13743"/>
                  </a:cubicBezTo>
                  <a:lnTo>
                    <a:pt x="9841" y="8606"/>
                  </a:lnTo>
                  <a:cubicBezTo>
                    <a:pt x="9841" y="8606"/>
                    <a:pt x="10078" y="9363"/>
                    <a:pt x="11089" y="9363"/>
                  </a:cubicBezTo>
                  <a:cubicBezTo>
                    <a:pt x="11278" y="9363"/>
                    <a:pt x="11495" y="9337"/>
                    <a:pt x="11742" y="9274"/>
                  </a:cubicBezTo>
                  <a:cubicBezTo>
                    <a:pt x="12643" y="9040"/>
                    <a:pt x="13644" y="7372"/>
                    <a:pt x="13143" y="6171"/>
                  </a:cubicBezTo>
                  <a:cubicBezTo>
                    <a:pt x="12891" y="5565"/>
                    <a:pt x="12476" y="5367"/>
                    <a:pt x="12076" y="5367"/>
                  </a:cubicBezTo>
                  <a:cubicBezTo>
                    <a:pt x="11684" y="5367"/>
                    <a:pt x="11307" y="5556"/>
                    <a:pt x="11109" y="5738"/>
                  </a:cubicBezTo>
                  <a:cubicBezTo>
                    <a:pt x="11042" y="5804"/>
                    <a:pt x="10975" y="5905"/>
                    <a:pt x="10909" y="6005"/>
                  </a:cubicBezTo>
                  <a:cubicBezTo>
                    <a:pt x="10742" y="6238"/>
                    <a:pt x="10608" y="6472"/>
                    <a:pt x="10508" y="6738"/>
                  </a:cubicBezTo>
                  <a:cubicBezTo>
                    <a:pt x="10442" y="6905"/>
                    <a:pt x="10341" y="7039"/>
                    <a:pt x="10075" y="7039"/>
                  </a:cubicBezTo>
                  <a:cubicBezTo>
                    <a:pt x="9908" y="7005"/>
                    <a:pt x="9741" y="6905"/>
                    <a:pt x="9641" y="6772"/>
                  </a:cubicBezTo>
                  <a:cubicBezTo>
                    <a:pt x="9541" y="6605"/>
                    <a:pt x="9474" y="6405"/>
                    <a:pt x="9441" y="6238"/>
                  </a:cubicBezTo>
                  <a:cubicBezTo>
                    <a:pt x="9341" y="5371"/>
                    <a:pt x="9374" y="4503"/>
                    <a:pt x="9541" y="3670"/>
                  </a:cubicBezTo>
                  <a:cubicBezTo>
                    <a:pt x="8473" y="2702"/>
                    <a:pt x="7773" y="1368"/>
                    <a:pt x="7773" y="601"/>
                  </a:cubicBezTo>
                  <a:cubicBezTo>
                    <a:pt x="6804" y="977"/>
                    <a:pt x="5879" y="1376"/>
                    <a:pt x="4665" y="1376"/>
                  </a:cubicBezTo>
                  <a:cubicBezTo>
                    <a:pt x="4374" y="1376"/>
                    <a:pt x="4066" y="1353"/>
                    <a:pt x="3737" y="1301"/>
                  </a:cubicBezTo>
                  <a:cubicBezTo>
                    <a:pt x="2202" y="1068"/>
                    <a:pt x="1935" y="300"/>
                    <a:pt x="19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0"/>
            <p:cNvSpPr/>
            <p:nvPr/>
          </p:nvSpPr>
          <p:spPr>
            <a:xfrm>
              <a:off x="6496600" y="1868900"/>
              <a:ext cx="27300" cy="22875"/>
            </a:xfrm>
            <a:custGeom>
              <a:avLst/>
              <a:gdLst/>
              <a:ahLst/>
              <a:cxnLst/>
              <a:rect l="l" t="t" r="r" b="b"/>
              <a:pathLst>
                <a:path w="1092" h="915" extrusionOk="0">
                  <a:moveTo>
                    <a:pt x="632" y="1"/>
                  </a:moveTo>
                  <a:cubicBezTo>
                    <a:pt x="513" y="1"/>
                    <a:pt x="391" y="45"/>
                    <a:pt x="291" y="145"/>
                  </a:cubicBezTo>
                  <a:cubicBezTo>
                    <a:pt x="0" y="436"/>
                    <a:pt x="210" y="914"/>
                    <a:pt x="586" y="914"/>
                  </a:cubicBezTo>
                  <a:cubicBezTo>
                    <a:pt x="599" y="914"/>
                    <a:pt x="611" y="914"/>
                    <a:pt x="624" y="913"/>
                  </a:cubicBezTo>
                  <a:cubicBezTo>
                    <a:pt x="891" y="913"/>
                    <a:pt x="1091" y="713"/>
                    <a:pt x="1091" y="446"/>
                  </a:cubicBezTo>
                  <a:cubicBezTo>
                    <a:pt x="1091" y="179"/>
                    <a:pt x="869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0"/>
            <p:cNvSpPr/>
            <p:nvPr/>
          </p:nvSpPr>
          <p:spPr>
            <a:xfrm>
              <a:off x="6479250" y="1959450"/>
              <a:ext cx="23400" cy="23175"/>
            </a:xfrm>
            <a:custGeom>
              <a:avLst/>
              <a:gdLst/>
              <a:ahLst/>
              <a:cxnLst/>
              <a:rect l="l" t="t" r="r" b="b"/>
              <a:pathLst>
                <a:path w="936" h="927" extrusionOk="0">
                  <a:moveTo>
                    <a:pt x="473" y="1"/>
                  </a:moveTo>
                  <a:cubicBezTo>
                    <a:pt x="238" y="1"/>
                    <a:pt x="0" y="168"/>
                    <a:pt x="17" y="493"/>
                  </a:cubicBezTo>
                  <a:cubicBezTo>
                    <a:pt x="17" y="785"/>
                    <a:pt x="238" y="927"/>
                    <a:pt x="461" y="927"/>
                  </a:cubicBezTo>
                  <a:cubicBezTo>
                    <a:pt x="697" y="927"/>
                    <a:pt x="935" y="768"/>
                    <a:pt x="918" y="460"/>
                  </a:cubicBezTo>
                  <a:cubicBezTo>
                    <a:pt x="918" y="151"/>
                    <a:pt x="697" y="1"/>
                    <a:pt x="47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0"/>
            <p:cNvSpPr/>
            <p:nvPr/>
          </p:nvSpPr>
          <p:spPr>
            <a:xfrm>
              <a:off x="6401275" y="1865775"/>
              <a:ext cx="27550" cy="23125"/>
            </a:xfrm>
            <a:custGeom>
              <a:avLst/>
              <a:gdLst/>
              <a:ahLst/>
              <a:cxnLst/>
              <a:rect l="l" t="t" r="r" b="b"/>
              <a:pathLst>
                <a:path w="1102" h="925" extrusionOk="0">
                  <a:moveTo>
                    <a:pt x="686" y="0"/>
                  </a:moveTo>
                  <a:cubicBezTo>
                    <a:pt x="669" y="0"/>
                    <a:pt x="652" y="1"/>
                    <a:pt x="634" y="4"/>
                  </a:cubicBezTo>
                  <a:cubicBezTo>
                    <a:pt x="201" y="4"/>
                    <a:pt x="1" y="504"/>
                    <a:pt x="301" y="804"/>
                  </a:cubicBezTo>
                  <a:cubicBezTo>
                    <a:pt x="394" y="887"/>
                    <a:pt x="506" y="925"/>
                    <a:pt x="617" y="925"/>
                  </a:cubicBezTo>
                  <a:cubicBezTo>
                    <a:pt x="863" y="925"/>
                    <a:pt x="1101" y="737"/>
                    <a:pt x="1101" y="437"/>
                  </a:cubicBezTo>
                  <a:cubicBezTo>
                    <a:pt x="1101" y="190"/>
                    <a:pt x="901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0"/>
            <p:cNvSpPr/>
            <p:nvPr/>
          </p:nvSpPr>
          <p:spPr>
            <a:xfrm>
              <a:off x="6538900" y="1878350"/>
              <a:ext cx="20850" cy="4350"/>
            </a:xfrm>
            <a:custGeom>
              <a:avLst/>
              <a:gdLst/>
              <a:ahLst/>
              <a:cxnLst/>
              <a:rect l="l" t="t" r="r" b="b"/>
              <a:pathLst>
                <a:path w="834" h="174" extrusionOk="0">
                  <a:moveTo>
                    <a:pt x="400" y="1"/>
                  </a:moveTo>
                  <a:cubicBezTo>
                    <a:pt x="266" y="1"/>
                    <a:pt x="166" y="34"/>
                    <a:pt x="33" y="68"/>
                  </a:cubicBezTo>
                  <a:cubicBezTo>
                    <a:pt x="3" y="68"/>
                    <a:pt x="0" y="173"/>
                    <a:pt x="47" y="173"/>
                  </a:cubicBezTo>
                  <a:cubicBezTo>
                    <a:pt x="52" y="173"/>
                    <a:pt x="59" y="171"/>
                    <a:pt x="66" y="168"/>
                  </a:cubicBezTo>
                  <a:cubicBezTo>
                    <a:pt x="200" y="134"/>
                    <a:pt x="300" y="134"/>
                    <a:pt x="433" y="134"/>
                  </a:cubicBezTo>
                  <a:lnTo>
                    <a:pt x="834" y="134"/>
                  </a:lnTo>
                  <a:cubicBezTo>
                    <a:pt x="834" y="134"/>
                    <a:pt x="834" y="101"/>
                    <a:pt x="834" y="101"/>
                  </a:cubicBezTo>
                  <a:cubicBezTo>
                    <a:pt x="834" y="68"/>
                    <a:pt x="834" y="68"/>
                    <a:pt x="834" y="68"/>
                  </a:cubicBezTo>
                  <a:cubicBezTo>
                    <a:pt x="800" y="34"/>
                    <a:pt x="800" y="34"/>
                    <a:pt x="800" y="34"/>
                  </a:cubicBezTo>
                  <a:cubicBezTo>
                    <a:pt x="767" y="1"/>
                    <a:pt x="700" y="1"/>
                    <a:pt x="6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0"/>
            <p:cNvSpPr/>
            <p:nvPr/>
          </p:nvSpPr>
          <p:spPr>
            <a:xfrm>
              <a:off x="6539700" y="1889400"/>
              <a:ext cx="14225" cy="6500"/>
            </a:xfrm>
            <a:custGeom>
              <a:avLst/>
              <a:gdLst/>
              <a:ahLst/>
              <a:cxnLst/>
              <a:rect l="l" t="t" r="r" b="b"/>
              <a:pathLst>
                <a:path w="569" h="260" extrusionOk="0">
                  <a:moveTo>
                    <a:pt x="218" y="1"/>
                  </a:moveTo>
                  <a:cubicBezTo>
                    <a:pt x="193" y="1"/>
                    <a:pt x="168" y="9"/>
                    <a:pt x="134" y="26"/>
                  </a:cubicBezTo>
                  <a:lnTo>
                    <a:pt x="101" y="26"/>
                  </a:lnTo>
                  <a:cubicBezTo>
                    <a:pt x="68" y="26"/>
                    <a:pt x="34" y="26"/>
                    <a:pt x="1" y="59"/>
                  </a:cubicBezTo>
                  <a:cubicBezTo>
                    <a:pt x="1" y="93"/>
                    <a:pt x="1" y="126"/>
                    <a:pt x="1" y="159"/>
                  </a:cubicBezTo>
                  <a:cubicBezTo>
                    <a:pt x="34" y="159"/>
                    <a:pt x="101" y="193"/>
                    <a:pt x="168" y="193"/>
                  </a:cubicBezTo>
                  <a:lnTo>
                    <a:pt x="268" y="226"/>
                  </a:lnTo>
                  <a:lnTo>
                    <a:pt x="368" y="226"/>
                  </a:lnTo>
                  <a:lnTo>
                    <a:pt x="401" y="260"/>
                  </a:lnTo>
                  <a:lnTo>
                    <a:pt x="501" y="260"/>
                  </a:lnTo>
                  <a:cubicBezTo>
                    <a:pt x="535" y="260"/>
                    <a:pt x="535" y="226"/>
                    <a:pt x="535" y="193"/>
                  </a:cubicBezTo>
                  <a:cubicBezTo>
                    <a:pt x="568" y="93"/>
                    <a:pt x="401" y="26"/>
                    <a:pt x="301" y="26"/>
                  </a:cubicBezTo>
                  <a:cubicBezTo>
                    <a:pt x="268" y="9"/>
                    <a:pt x="243" y="1"/>
                    <a:pt x="2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0"/>
            <p:cNvSpPr/>
            <p:nvPr/>
          </p:nvSpPr>
          <p:spPr>
            <a:xfrm>
              <a:off x="6538050" y="1898575"/>
              <a:ext cx="10025" cy="7325"/>
            </a:xfrm>
            <a:custGeom>
              <a:avLst/>
              <a:gdLst/>
              <a:ahLst/>
              <a:cxnLst/>
              <a:rect l="l" t="t" r="r" b="b"/>
              <a:pathLst>
                <a:path w="401" h="293" extrusionOk="0">
                  <a:moveTo>
                    <a:pt x="34" y="1"/>
                  </a:moveTo>
                  <a:cubicBezTo>
                    <a:pt x="25" y="1"/>
                    <a:pt x="17" y="9"/>
                    <a:pt x="0" y="26"/>
                  </a:cubicBezTo>
                  <a:lnTo>
                    <a:pt x="0" y="59"/>
                  </a:lnTo>
                  <a:cubicBezTo>
                    <a:pt x="0" y="93"/>
                    <a:pt x="34" y="126"/>
                    <a:pt x="67" y="126"/>
                  </a:cubicBezTo>
                  <a:cubicBezTo>
                    <a:pt x="67" y="126"/>
                    <a:pt x="100" y="159"/>
                    <a:pt x="134" y="159"/>
                  </a:cubicBezTo>
                  <a:lnTo>
                    <a:pt x="200" y="159"/>
                  </a:lnTo>
                  <a:lnTo>
                    <a:pt x="267" y="226"/>
                  </a:lnTo>
                  <a:lnTo>
                    <a:pt x="334" y="293"/>
                  </a:lnTo>
                  <a:lnTo>
                    <a:pt x="401" y="293"/>
                  </a:lnTo>
                  <a:cubicBezTo>
                    <a:pt x="401" y="259"/>
                    <a:pt x="401" y="259"/>
                    <a:pt x="401" y="226"/>
                  </a:cubicBezTo>
                  <a:cubicBezTo>
                    <a:pt x="300" y="126"/>
                    <a:pt x="167" y="59"/>
                    <a:pt x="67" y="26"/>
                  </a:cubicBezTo>
                  <a:cubicBezTo>
                    <a:pt x="50" y="9"/>
                    <a:pt x="42" y="1"/>
                    <a:pt x="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0"/>
            <p:cNvSpPr/>
            <p:nvPr/>
          </p:nvSpPr>
          <p:spPr>
            <a:xfrm>
              <a:off x="6378775" y="1868350"/>
              <a:ext cx="10850" cy="5875"/>
            </a:xfrm>
            <a:custGeom>
              <a:avLst/>
              <a:gdLst/>
              <a:ahLst/>
              <a:cxnLst/>
              <a:rect l="l" t="t" r="r" b="b"/>
              <a:pathLst>
                <a:path w="434" h="235" extrusionOk="0">
                  <a:moveTo>
                    <a:pt x="67" y="1"/>
                  </a:moveTo>
                  <a:cubicBezTo>
                    <a:pt x="0" y="1"/>
                    <a:pt x="0" y="34"/>
                    <a:pt x="0" y="67"/>
                  </a:cubicBezTo>
                  <a:cubicBezTo>
                    <a:pt x="0" y="101"/>
                    <a:pt x="0" y="134"/>
                    <a:pt x="33" y="167"/>
                  </a:cubicBezTo>
                  <a:cubicBezTo>
                    <a:pt x="100" y="201"/>
                    <a:pt x="167" y="201"/>
                    <a:pt x="234" y="234"/>
                  </a:cubicBezTo>
                  <a:lnTo>
                    <a:pt x="400" y="234"/>
                  </a:lnTo>
                  <a:cubicBezTo>
                    <a:pt x="434" y="234"/>
                    <a:pt x="434" y="201"/>
                    <a:pt x="434" y="201"/>
                  </a:cubicBezTo>
                  <a:cubicBezTo>
                    <a:pt x="434" y="167"/>
                    <a:pt x="434" y="167"/>
                    <a:pt x="400" y="134"/>
                  </a:cubicBezTo>
                  <a:lnTo>
                    <a:pt x="367" y="134"/>
                  </a:lnTo>
                  <a:lnTo>
                    <a:pt x="334" y="101"/>
                  </a:lnTo>
                  <a:lnTo>
                    <a:pt x="234" y="34"/>
                  </a:lnTo>
                  <a:cubicBezTo>
                    <a:pt x="167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0"/>
            <p:cNvSpPr/>
            <p:nvPr/>
          </p:nvSpPr>
          <p:spPr>
            <a:xfrm>
              <a:off x="6380425" y="1880025"/>
              <a:ext cx="7525" cy="5375"/>
            </a:xfrm>
            <a:custGeom>
              <a:avLst/>
              <a:gdLst/>
              <a:ahLst/>
              <a:cxnLst/>
              <a:rect l="l" t="t" r="r" b="b"/>
              <a:pathLst>
                <a:path w="301" h="215" extrusionOk="0">
                  <a:moveTo>
                    <a:pt x="67" y="1"/>
                  </a:moveTo>
                  <a:cubicBezTo>
                    <a:pt x="67" y="1"/>
                    <a:pt x="1" y="34"/>
                    <a:pt x="1" y="34"/>
                  </a:cubicBezTo>
                  <a:cubicBezTo>
                    <a:pt x="1" y="67"/>
                    <a:pt x="1" y="101"/>
                    <a:pt x="1" y="101"/>
                  </a:cubicBezTo>
                  <a:cubicBezTo>
                    <a:pt x="1" y="134"/>
                    <a:pt x="34" y="167"/>
                    <a:pt x="34" y="167"/>
                  </a:cubicBezTo>
                  <a:cubicBezTo>
                    <a:pt x="58" y="191"/>
                    <a:pt x="81" y="215"/>
                    <a:pt x="105" y="215"/>
                  </a:cubicBezTo>
                  <a:cubicBezTo>
                    <a:pt x="115" y="215"/>
                    <a:pt x="124" y="211"/>
                    <a:pt x="134" y="201"/>
                  </a:cubicBezTo>
                  <a:lnTo>
                    <a:pt x="301" y="201"/>
                  </a:lnTo>
                  <a:cubicBezTo>
                    <a:pt x="301" y="167"/>
                    <a:pt x="301" y="167"/>
                    <a:pt x="301" y="167"/>
                  </a:cubicBezTo>
                  <a:cubicBezTo>
                    <a:pt x="301" y="134"/>
                    <a:pt x="301" y="101"/>
                    <a:pt x="301" y="67"/>
                  </a:cubicBezTo>
                  <a:cubicBezTo>
                    <a:pt x="301" y="67"/>
                    <a:pt x="301" y="34"/>
                    <a:pt x="268" y="34"/>
                  </a:cubicBezTo>
                  <a:cubicBezTo>
                    <a:pt x="234" y="1"/>
                    <a:pt x="201" y="1"/>
                    <a:pt x="16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0"/>
            <p:cNvSpPr/>
            <p:nvPr/>
          </p:nvSpPr>
          <p:spPr>
            <a:xfrm>
              <a:off x="6479675" y="1990100"/>
              <a:ext cx="116775" cy="76750"/>
            </a:xfrm>
            <a:custGeom>
              <a:avLst/>
              <a:gdLst/>
              <a:ahLst/>
              <a:cxnLst/>
              <a:rect l="l" t="t" r="r" b="b"/>
              <a:pathLst>
                <a:path w="4671" h="3070" extrusionOk="0">
                  <a:moveTo>
                    <a:pt x="4670" y="1"/>
                  </a:moveTo>
                  <a:cubicBezTo>
                    <a:pt x="4537" y="334"/>
                    <a:pt x="4003" y="1335"/>
                    <a:pt x="3403" y="1635"/>
                  </a:cubicBezTo>
                  <a:cubicBezTo>
                    <a:pt x="2602" y="2036"/>
                    <a:pt x="1435" y="2202"/>
                    <a:pt x="0" y="2336"/>
                  </a:cubicBezTo>
                  <a:lnTo>
                    <a:pt x="0" y="3070"/>
                  </a:lnTo>
                  <a:cubicBezTo>
                    <a:pt x="0" y="3070"/>
                    <a:pt x="10" y="3070"/>
                    <a:pt x="29" y="3070"/>
                  </a:cubicBezTo>
                  <a:cubicBezTo>
                    <a:pt x="318" y="3070"/>
                    <a:pt x="2740" y="3040"/>
                    <a:pt x="3836" y="2069"/>
                  </a:cubicBezTo>
                  <a:cubicBezTo>
                    <a:pt x="4637" y="1335"/>
                    <a:pt x="4670" y="1"/>
                    <a:pt x="467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0"/>
            <p:cNvSpPr/>
            <p:nvPr/>
          </p:nvSpPr>
          <p:spPr>
            <a:xfrm>
              <a:off x="6511350" y="1831825"/>
              <a:ext cx="35050" cy="24875"/>
            </a:xfrm>
            <a:custGeom>
              <a:avLst/>
              <a:gdLst/>
              <a:ahLst/>
              <a:cxnLst/>
              <a:rect l="l" t="t" r="r" b="b"/>
              <a:pathLst>
                <a:path w="1402" h="995" extrusionOk="0">
                  <a:moveTo>
                    <a:pt x="628" y="1"/>
                  </a:moveTo>
                  <a:cubicBezTo>
                    <a:pt x="353" y="1"/>
                    <a:pt x="101" y="176"/>
                    <a:pt x="1" y="428"/>
                  </a:cubicBezTo>
                  <a:lnTo>
                    <a:pt x="1268" y="995"/>
                  </a:lnTo>
                  <a:cubicBezTo>
                    <a:pt x="1402" y="628"/>
                    <a:pt x="1235" y="227"/>
                    <a:pt x="901" y="61"/>
                  </a:cubicBezTo>
                  <a:cubicBezTo>
                    <a:pt x="811" y="20"/>
                    <a:pt x="718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0"/>
            <p:cNvSpPr/>
            <p:nvPr/>
          </p:nvSpPr>
          <p:spPr>
            <a:xfrm>
              <a:off x="6393775" y="1823950"/>
              <a:ext cx="34225" cy="22750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50" y="0"/>
                  </a:moveTo>
                  <a:cubicBezTo>
                    <a:pt x="678" y="0"/>
                    <a:pt x="605" y="14"/>
                    <a:pt x="534" y="42"/>
                  </a:cubicBezTo>
                  <a:cubicBezTo>
                    <a:pt x="167" y="176"/>
                    <a:pt x="0" y="542"/>
                    <a:pt x="101" y="909"/>
                  </a:cubicBezTo>
                  <a:lnTo>
                    <a:pt x="1368" y="442"/>
                  </a:lnTo>
                  <a:cubicBezTo>
                    <a:pt x="1263" y="180"/>
                    <a:pt x="1014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0"/>
            <p:cNvSpPr/>
            <p:nvPr/>
          </p:nvSpPr>
          <p:spPr>
            <a:xfrm>
              <a:off x="6419625" y="1845850"/>
              <a:ext cx="51725" cy="91750"/>
            </a:xfrm>
            <a:custGeom>
              <a:avLst/>
              <a:gdLst/>
              <a:ahLst/>
              <a:cxnLst/>
              <a:rect l="l" t="t" r="r" b="b"/>
              <a:pathLst>
                <a:path w="2069" h="3670" extrusionOk="0">
                  <a:moveTo>
                    <a:pt x="2069" y="0"/>
                  </a:moveTo>
                  <a:lnTo>
                    <a:pt x="1" y="2969"/>
                  </a:lnTo>
                  <a:lnTo>
                    <a:pt x="1668" y="3669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0"/>
            <p:cNvSpPr/>
            <p:nvPr/>
          </p:nvSpPr>
          <p:spPr>
            <a:xfrm>
              <a:off x="6216150" y="2688100"/>
              <a:ext cx="53400" cy="45075"/>
            </a:xfrm>
            <a:custGeom>
              <a:avLst/>
              <a:gdLst/>
              <a:ahLst/>
              <a:cxnLst/>
              <a:rect l="l" t="t" r="r" b="b"/>
              <a:pathLst>
                <a:path w="2136" h="1803" extrusionOk="0">
                  <a:moveTo>
                    <a:pt x="1235" y="1"/>
                  </a:moveTo>
                  <a:lnTo>
                    <a:pt x="34" y="1702"/>
                  </a:lnTo>
                  <a:cubicBezTo>
                    <a:pt x="0" y="1735"/>
                    <a:pt x="34" y="1802"/>
                    <a:pt x="100" y="1802"/>
                  </a:cubicBezTo>
                  <a:lnTo>
                    <a:pt x="2135" y="116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0"/>
            <p:cNvSpPr/>
            <p:nvPr/>
          </p:nvSpPr>
          <p:spPr>
            <a:xfrm>
              <a:off x="6216150" y="2722300"/>
              <a:ext cx="13375" cy="10875"/>
            </a:xfrm>
            <a:custGeom>
              <a:avLst/>
              <a:gdLst/>
              <a:ahLst/>
              <a:cxnLst/>
              <a:rect l="l" t="t" r="r" b="b"/>
              <a:pathLst>
                <a:path w="535" h="435" extrusionOk="0">
                  <a:moveTo>
                    <a:pt x="267" y="0"/>
                  </a:moveTo>
                  <a:lnTo>
                    <a:pt x="34" y="334"/>
                  </a:lnTo>
                  <a:cubicBezTo>
                    <a:pt x="0" y="367"/>
                    <a:pt x="67" y="434"/>
                    <a:pt x="134" y="434"/>
                  </a:cubicBezTo>
                  <a:lnTo>
                    <a:pt x="534" y="301"/>
                  </a:lnTo>
                  <a:lnTo>
                    <a:pt x="501" y="301"/>
                  </a:lnTo>
                  <a:cubicBezTo>
                    <a:pt x="401" y="234"/>
                    <a:pt x="301" y="1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0"/>
            <p:cNvSpPr/>
            <p:nvPr/>
          </p:nvSpPr>
          <p:spPr>
            <a:xfrm>
              <a:off x="6246175" y="2558850"/>
              <a:ext cx="198500" cy="158475"/>
            </a:xfrm>
            <a:custGeom>
              <a:avLst/>
              <a:gdLst/>
              <a:ahLst/>
              <a:cxnLst/>
              <a:rect l="l" t="t" r="r" b="b"/>
              <a:pathLst>
                <a:path w="7940" h="6339" extrusionOk="0">
                  <a:moveTo>
                    <a:pt x="7072" y="0"/>
                  </a:moveTo>
                  <a:cubicBezTo>
                    <a:pt x="7069" y="2"/>
                    <a:pt x="7067" y="4"/>
                    <a:pt x="7065" y="6"/>
                  </a:cubicBezTo>
                  <a:lnTo>
                    <a:pt x="7065" y="6"/>
                  </a:lnTo>
                  <a:lnTo>
                    <a:pt x="7072" y="0"/>
                  </a:lnTo>
                  <a:close/>
                  <a:moveTo>
                    <a:pt x="7939" y="1168"/>
                  </a:moveTo>
                  <a:lnTo>
                    <a:pt x="7928" y="1175"/>
                  </a:lnTo>
                  <a:lnTo>
                    <a:pt x="7928" y="1175"/>
                  </a:lnTo>
                  <a:cubicBezTo>
                    <a:pt x="7932" y="1173"/>
                    <a:pt x="7936" y="1171"/>
                    <a:pt x="7939" y="1168"/>
                  </a:cubicBezTo>
                  <a:close/>
                  <a:moveTo>
                    <a:pt x="7065" y="6"/>
                  </a:moveTo>
                  <a:lnTo>
                    <a:pt x="6738" y="267"/>
                  </a:lnTo>
                  <a:lnTo>
                    <a:pt x="67" y="5171"/>
                  </a:lnTo>
                  <a:cubicBezTo>
                    <a:pt x="0" y="5738"/>
                    <a:pt x="367" y="6238"/>
                    <a:pt x="934" y="6338"/>
                  </a:cubicBezTo>
                  <a:lnTo>
                    <a:pt x="7606" y="1435"/>
                  </a:lnTo>
                  <a:lnTo>
                    <a:pt x="7772" y="1268"/>
                  </a:lnTo>
                  <a:lnTo>
                    <a:pt x="7928" y="1175"/>
                  </a:lnTo>
                  <a:lnTo>
                    <a:pt x="7928" y="1175"/>
                  </a:lnTo>
                  <a:cubicBezTo>
                    <a:pt x="7915" y="1181"/>
                    <a:pt x="7901" y="1184"/>
                    <a:pt x="7885" y="1184"/>
                  </a:cubicBezTo>
                  <a:cubicBezTo>
                    <a:pt x="7599" y="1184"/>
                    <a:pt x="6871" y="180"/>
                    <a:pt x="706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0"/>
            <p:cNvSpPr/>
            <p:nvPr/>
          </p:nvSpPr>
          <p:spPr>
            <a:xfrm>
              <a:off x="6396275" y="2568850"/>
              <a:ext cx="33375" cy="36325"/>
            </a:xfrm>
            <a:custGeom>
              <a:avLst/>
              <a:gdLst/>
              <a:ahLst/>
              <a:cxnLst/>
              <a:rect l="l" t="t" r="r" b="b"/>
              <a:pathLst>
                <a:path w="1335" h="1453" extrusionOk="0">
                  <a:moveTo>
                    <a:pt x="501" y="1"/>
                  </a:moveTo>
                  <a:lnTo>
                    <a:pt x="401" y="67"/>
                  </a:lnTo>
                  <a:lnTo>
                    <a:pt x="134" y="268"/>
                  </a:lnTo>
                  <a:cubicBezTo>
                    <a:pt x="1" y="368"/>
                    <a:pt x="201" y="835"/>
                    <a:pt x="468" y="1135"/>
                  </a:cubicBezTo>
                  <a:cubicBezTo>
                    <a:pt x="633" y="1328"/>
                    <a:pt x="821" y="1452"/>
                    <a:pt x="938" y="1452"/>
                  </a:cubicBezTo>
                  <a:cubicBezTo>
                    <a:pt x="962" y="1452"/>
                    <a:pt x="984" y="1447"/>
                    <a:pt x="1001" y="1435"/>
                  </a:cubicBezTo>
                  <a:lnTo>
                    <a:pt x="1335" y="1202"/>
                  </a:lnTo>
                  <a:lnTo>
                    <a:pt x="1335" y="1168"/>
                  </a:lnTo>
                  <a:cubicBezTo>
                    <a:pt x="1320" y="1178"/>
                    <a:pt x="1302" y="1183"/>
                    <a:pt x="1281" y="1183"/>
                  </a:cubicBezTo>
                  <a:cubicBezTo>
                    <a:pt x="1166" y="1183"/>
                    <a:pt x="976" y="1033"/>
                    <a:pt x="834" y="835"/>
                  </a:cubicBezTo>
                  <a:cubicBezTo>
                    <a:pt x="534" y="568"/>
                    <a:pt x="367" y="10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0"/>
            <p:cNvSpPr/>
            <p:nvPr/>
          </p:nvSpPr>
          <p:spPr>
            <a:xfrm>
              <a:off x="6400825" y="2564675"/>
              <a:ext cx="34675" cy="36300"/>
            </a:xfrm>
            <a:custGeom>
              <a:avLst/>
              <a:gdLst/>
              <a:ahLst/>
              <a:cxnLst/>
              <a:rect l="l" t="t" r="r" b="b"/>
              <a:pathLst>
                <a:path w="1387" h="1452" extrusionOk="0">
                  <a:moveTo>
                    <a:pt x="552" y="1"/>
                  </a:moveTo>
                  <a:cubicBezTo>
                    <a:pt x="550" y="3"/>
                    <a:pt x="548" y="5"/>
                    <a:pt x="545" y="7"/>
                  </a:cubicBezTo>
                  <a:lnTo>
                    <a:pt x="545" y="7"/>
                  </a:lnTo>
                  <a:lnTo>
                    <a:pt x="552" y="1"/>
                  </a:lnTo>
                  <a:close/>
                  <a:moveTo>
                    <a:pt x="545" y="7"/>
                  </a:moveTo>
                  <a:lnTo>
                    <a:pt x="219" y="268"/>
                  </a:lnTo>
                  <a:cubicBezTo>
                    <a:pt x="1" y="424"/>
                    <a:pt x="742" y="1452"/>
                    <a:pt x="1032" y="1452"/>
                  </a:cubicBezTo>
                  <a:cubicBezTo>
                    <a:pt x="1052" y="1452"/>
                    <a:pt x="1071" y="1446"/>
                    <a:pt x="1086" y="1435"/>
                  </a:cubicBezTo>
                  <a:lnTo>
                    <a:pt x="1386" y="1168"/>
                  </a:lnTo>
                  <a:lnTo>
                    <a:pt x="1386" y="1168"/>
                  </a:lnTo>
                  <a:cubicBezTo>
                    <a:pt x="1373" y="1180"/>
                    <a:pt x="1357" y="1185"/>
                    <a:pt x="1338" y="1185"/>
                  </a:cubicBezTo>
                  <a:cubicBezTo>
                    <a:pt x="1079" y="1185"/>
                    <a:pt x="351" y="180"/>
                    <a:pt x="545" y="7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0"/>
            <p:cNvSpPr/>
            <p:nvPr/>
          </p:nvSpPr>
          <p:spPr>
            <a:xfrm>
              <a:off x="6409900" y="2558850"/>
              <a:ext cx="34775" cy="36300"/>
            </a:xfrm>
            <a:custGeom>
              <a:avLst/>
              <a:gdLst/>
              <a:ahLst/>
              <a:cxnLst/>
              <a:rect l="l" t="t" r="r" b="b"/>
              <a:pathLst>
                <a:path w="1391" h="1452" extrusionOk="0">
                  <a:moveTo>
                    <a:pt x="523" y="0"/>
                  </a:moveTo>
                  <a:lnTo>
                    <a:pt x="523" y="0"/>
                  </a:lnTo>
                  <a:cubicBezTo>
                    <a:pt x="523" y="1"/>
                    <a:pt x="522" y="1"/>
                    <a:pt x="522" y="1"/>
                  </a:cubicBezTo>
                  <a:lnTo>
                    <a:pt x="522" y="1"/>
                  </a:lnTo>
                  <a:lnTo>
                    <a:pt x="523" y="0"/>
                  </a:lnTo>
                  <a:close/>
                  <a:moveTo>
                    <a:pt x="522" y="1"/>
                  </a:moveTo>
                  <a:lnTo>
                    <a:pt x="156" y="267"/>
                  </a:lnTo>
                  <a:cubicBezTo>
                    <a:pt x="1" y="454"/>
                    <a:pt x="714" y="1452"/>
                    <a:pt x="1001" y="1452"/>
                  </a:cubicBezTo>
                  <a:cubicBezTo>
                    <a:pt x="1022" y="1452"/>
                    <a:pt x="1041" y="1446"/>
                    <a:pt x="1057" y="1435"/>
                  </a:cubicBezTo>
                  <a:lnTo>
                    <a:pt x="1390" y="1168"/>
                  </a:lnTo>
                  <a:lnTo>
                    <a:pt x="1390" y="1168"/>
                  </a:lnTo>
                  <a:cubicBezTo>
                    <a:pt x="1375" y="1179"/>
                    <a:pt x="1356" y="1184"/>
                    <a:pt x="1336" y="1184"/>
                  </a:cubicBezTo>
                  <a:cubicBezTo>
                    <a:pt x="1047" y="1184"/>
                    <a:pt x="308" y="160"/>
                    <a:pt x="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0"/>
            <p:cNvSpPr/>
            <p:nvPr/>
          </p:nvSpPr>
          <p:spPr>
            <a:xfrm>
              <a:off x="6419625" y="2531575"/>
              <a:ext cx="63400" cy="56850"/>
            </a:xfrm>
            <a:custGeom>
              <a:avLst/>
              <a:gdLst/>
              <a:ahLst/>
              <a:cxnLst/>
              <a:rect l="l" t="t" r="r" b="b"/>
              <a:pathLst>
                <a:path w="2536" h="2274" extrusionOk="0">
                  <a:moveTo>
                    <a:pt x="1734" y="1"/>
                  </a:moveTo>
                  <a:cubicBezTo>
                    <a:pt x="1675" y="1"/>
                    <a:pt x="1619" y="18"/>
                    <a:pt x="1568" y="57"/>
                  </a:cubicBezTo>
                  <a:lnTo>
                    <a:pt x="134" y="1125"/>
                  </a:lnTo>
                  <a:cubicBezTo>
                    <a:pt x="1" y="1192"/>
                    <a:pt x="201" y="1659"/>
                    <a:pt x="468" y="1959"/>
                  </a:cubicBezTo>
                  <a:cubicBezTo>
                    <a:pt x="637" y="2128"/>
                    <a:pt x="831" y="2274"/>
                    <a:pt x="947" y="2274"/>
                  </a:cubicBezTo>
                  <a:cubicBezTo>
                    <a:pt x="968" y="2274"/>
                    <a:pt x="986" y="2269"/>
                    <a:pt x="1001" y="2259"/>
                  </a:cubicBezTo>
                  <a:lnTo>
                    <a:pt x="2436" y="1192"/>
                  </a:lnTo>
                  <a:cubicBezTo>
                    <a:pt x="2536" y="1091"/>
                    <a:pt x="2536" y="925"/>
                    <a:pt x="2502" y="791"/>
                  </a:cubicBezTo>
                  <a:cubicBezTo>
                    <a:pt x="2391" y="431"/>
                    <a:pt x="2026" y="1"/>
                    <a:pt x="1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0"/>
            <p:cNvSpPr/>
            <p:nvPr/>
          </p:nvSpPr>
          <p:spPr>
            <a:xfrm>
              <a:off x="6457150" y="2530775"/>
              <a:ext cx="26725" cy="31425"/>
            </a:xfrm>
            <a:custGeom>
              <a:avLst/>
              <a:gdLst/>
              <a:ahLst/>
              <a:cxnLst/>
              <a:rect l="l" t="t" r="r" b="b"/>
              <a:pathLst>
                <a:path w="1069" h="1257" extrusionOk="0">
                  <a:moveTo>
                    <a:pt x="240" y="1"/>
                  </a:moveTo>
                  <a:cubicBezTo>
                    <a:pt x="203" y="1"/>
                    <a:pt x="168" y="8"/>
                    <a:pt x="134" y="23"/>
                  </a:cubicBezTo>
                  <a:cubicBezTo>
                    <a:pt x="67" y="56"/>
                    <a:pt x="1" y="123"/>
                    <a:pt x="1" y="223"/>
                  </a:cubicBezTo>
                  <a:cubicBezTo>
                    <a:pt x="1" y="556"/>
                    <a:pt x="167" y="890"/>
                    <a:pt x="468" y="1123"/>
                  </a:cubicBezTo>
                  <a:cubicBezTo>
                    <a:pt x="579" y="1212"/>
                    <a:pt x="705" y="1257"/>
                    <a:pt x="806" y="1257"/>
                  </a:cubicBezTo>
                  <a:cubicBezTo>
                    <a:pt x="857" y="1257"/>
                    <a:pt x="901" y="1246"/>
                    <a:pt x="935" y="1224"/>
                  </a:cubicBezTo>
                  <a:cubicBezTo>
                    <a:pt x="1035" y="1090"/>
                    <a:pt x="1068" y="957"/>
                    <a:pt x="1001" y="790"/>
                  </a:cubicBezTo>
                  <a:cubicBezTo>
                    <a:pt x="883" y="435"/>
                    <a:pt x="528" y="1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0"/>
            <p:cNvSpPr/>
            <p:nvPr/>
          </p:nvSpPr>
          <p:spPr>
            <a:xfrm>
              <a:off x="6302875" y="2605650"/>
              <a:ext cx="55900" cy="35775"/>
            </a:xfrm>
            <a:custGeom>
              <a:avLst/>
              <a:gdLst/>
              <a:ahLst/>
              <a:cxnLst/>
              <a:rect l="l" t="t" r="r" b="b"/>
              <a:pathLst>
                <a:path w="2236" h="1431" extrusionOk="0">
                  <a:moveTo>
                    <a:pt x="1977" y="1"/>
                  </a:moveTo>
                  <a:cubicBezTo>
                    <a:pt x="1624" y="1"/>
                    <a:pt x="1276" y="156"/>
                    <a:pt x="1035" y="397"/>
                  </a:cubicBezTo>
                  <a:cubicBezTo>
                    <a:pt x="634" y="664"/>
                    <a:pt x="67" y="764"/>
                    <a:pt x="34" y="964"/>
                  </a:cubicBezTo>
                  <a:cubicBezTo>
                    <a:pt x="1" y="1164"/>
                    <a:pt x="301" y="1431"/>
                    <a:pt x="301" y="1431"/>
                  </a:cubicBezTo>
                  <a:lnTo>
                    <a:pt x="2235" y="30"/>
                  </a:lnTo>
                  <a:cubicBezTo>
                    <a:pt x="2150" y="10"/>
                    <a:pt x="2063" y="1"/>
                    <a:pt x="197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0"/>
            <p:cNvSpPr/>
            <p:nvPr/>
          </p:nvSpPr>
          <p:spPr>
            <a:xfrm>
              <a:off x="6234500" y="2615550"/>
              <a:ext cx="301900" cy="135775"/>
            </a:xfrm>
            <a:custGeom>
              <a:avLst/>
              <a:gdLst/>
              <a:ahLst/>
              <a:cxnLst/>
              <a:rect l="l" t="t" r="r" b="b"/>
              <a:pathLst>
                <a:path w="12076" h="5431" extrusionOk="0">
                  <a:moveTo>
                    <a:pt x="6905" y="1"/>
                  </a:moveTo>
                  <a:lnTo>
                    <a:pt x="6538" y="268"/>
                  </a:lnTo>
                  <a:cubicBezTo>
                    <a:pt x="6305" y="301"/>
                    <a:pt x="6071" y="368"/>
                    <a:pt x="5838" y="401"/>
                  </a:cubicBezTo>
                  <a:cubicBezTo>
                    <a:pt x="5271" y="501"/>
                    <a:pt x="4503" y="568"/>
                    <a:pt x="3970" y="635"/>
                  </a:cubicBezTo>
                  <a:cubicBezTo>
                    <a:pt x="2869" y="768"/>
                    <a:pt x="1835" y="1068"/>
                    <a:pt x="868" y="1602"/>
                  </a:cubicBezTo>
                  <a:cubicBezTo>
                    <a:pt x="667" y="1702"/>
                    <a:pt x="434" y="1902"/>
                    <a:pt x="167" y="2069"/>
                  </a:cubicBezTo>
                  <a:cubicBezTo>
                    <a:pt x="0" y="2202"/>
                    <a:pt x="200" y="2402"/>
                    <a:pt x="334" y="2469"/>
                  </a:cubicBezTo>
                  <a:cubicBezTo>
                    <a:pt x="501" y="2569"/>
                    <a:pt x="667" y="2603"/>
                    <a:pt x="868" y="2603"/>
                  </a:cubicBezTo>
                  <a:cubicBezTo>
                    <a:pt x="1101" y="2603"/>
                    <a:pt x="1335" y="2569"/>
                    <a:pt x="1568" y="2503"/>
                  </a:cubicBezTo>
                  <a:lnTo>
                    <a:pt x="1768" y="2503"/>
                  </a:lnTo>
                  <a:cubicBezTo>
                    <a:pt x="1835" y="2536"/>
                    <a:pt x="1868" y="2603"/>
                    <a:pt x="1868" y="2669"/>
                  </a:cubicBezTo>
                  <a:cubicBezTo>
                    <a:pt x="1902" y="2703"/>
                    <a:pt x="1902" y="2769"/>
                    <a:pt x="1902" y="2836"/>
                  </a:cubicBezTo>
                  <a:cubicBezTo>
                    <a:pt x="1968" y="3136"/>
                    <a:pt x="2168" y="3403"/>
                    <a:pt x="2435" y="3537"/>
                  </a:cubicBezTo>
                  <a:cubicBezTo>
                    <a:pt x="2569" y="3603"/>
                    <a:pt x="2669" y="3637"/>
                    <a:pt x="2802" y="3703"/>
                  </a:cubicBezTo>
                  <a:cubicBezTo>
                    <a:pt x="2936" y="3770"/>
                    <a:pt x="3069" y="3870"/>
                    <a:pt x="3169" y="4004"/>
                  </a:cubicBezTo>
                  <a:cubicBezTo>
                    <a:pt x="3303" y="4104"/>
                    <a:pt x="3436" y="4270"/>
                    <a:pt x="3569" y="4404"/>
                  </a:cubicBezTo>
                  <a:cubicBezTo>
                    <a:pt x="4137" y="4938"/>
                    <a:pt x="4870" y="5271"/>
                    <a:pt x="5671" y="5371"/>
                  </a:cubicBezTo>
                  <a:cubicBezTo>
                    <a:pt x="5971" y="5416"/>
                    <a:pt x="6479" y="5431"/>
                    <a:pt x="7053" y="5431"/>
                  </a:cubicBezTo>
                  <a:cubicBezTo>
                    <a:pt x="8202" y="5431"/>
                    <a:pt x="9618" y="5371"/>
                    <a:pt x="10174" y="5371"/>
                  </a:cubicBezTo>
                  <a:lnTo>
                    <a:pt x="12076" y="901"/>
                  </a:lnTo>
                  <a:lnTo>
                    <a:pt x="12076" y="901"/>
                  </a:lnTo>
                  <a:cubicBezTo>
                    <a:pt x="11512" y="966"/>
                    <a:pt x="10870" y="1023"/>
                    <a:pt x="10263" y="1023"/>
                  </a:cubicBezTo>
                  <a:cubicBezTo>
                    <a:pt x="9613" y="1023"/>
                    <a:pt x="9004" y="958"/>
                    <a:pt x="8573" y="768"/>
                  </a:cubicBezTo>
                  <a:cubicBezTo>
                    <a:pt x="8239" y="601"/>
                    <a:pt x="7873" y="334"/>
                    <a:pt x="7539" y="201"/>
                  </a:cubicBezTo>
                  <a:cubicBezTo>
                    <a:pt x="7339" y="67"/>
                    <a:pt x="7105" y="34"/>
                    <a:pt x="69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0"/>
            <p:cNvSpPr/>
            <p:nvPr/>
          </p:nvSpPr>
          <p:spPr>
            <a:xfrm>
              <a:off x="5949300" y="2443775"/>
              <a:ext cx="328575" cy="366950"/>
            </a:xfrm>
            <a:custGeom>
              <a:avLst/>
              <a:gdLst/>
              <a:ahLst/>
              <a:cxnLst/>
              <a:rect l="l" t="t" r="r" b="b"/>
              <a:pathLst>
                <a:path w="13143" h="14678" extrusionOk="0">
                  <a:moveTo>
                    <a:pt x="701" y="0"/>
                  </a:moveTo>
                  <a:lnTo>
                    <a:pt x="0" y="834"/>
                  </a:lnTo>
                  <a:lnTo>
                    <a:pt x="3703" y="11041"/>
                  </a:lnTo>
                  <a:lnTo>
                    <a:pt x="12442" y="14677"/>
                  </a:lnTo>
                  <a:lnTo>
                    <a:pt x="13143" y="13810"/>
                  </a:lnTo>
                  <a:lnTo>
                    <a:pt x="9974" y="35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0"/>
            <p:cNvSpPr/>
            <p:nvPr/>
          </p:nvSpPr>
          <p:spPr>
            <a:xfrm>
              <a:off x="6181125" y="2533000"/>
              <a:ext cx="96750" cy="277725"/>
            </a:xfrm>
            <a:custGeom>
              <a:avLst/>
              <a:gdLst/>
              <a:ahLst/>
              <a:cxnLst/>
              <a:rect l="l" t="t" r="r" b="b"/>
              <a:pathLst>
                <a:path w="3870" h="11109" extrusionOk="0">
                  <a:moveTo>
                    <a:pt x="701" y="0"/>
                  </a:moveTo>
                  <a:lnTo>
                    <a:pt x="0" y="834"/>
                  </a:lnTo>
                  <a:lnTo>
                    <a:pt x="3169" y="11108"/>
                  </a:lnTo>
                  <a:lnTo>
                    <a:pt x="3870" y="1024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0"/>
            <p:cNvSpPr/>
            <p:nvPr/>
          </p:nvSpPr>
          <p:spPr>
            <a:xfrm>
              <a:off x="5940950" y="2459600"/>
              <a:ext cx="323600" cy="360300"/>
            </a:xfrm>
            <a:custGeom>
              <a:avLst/>
              <a:gdLst/>
              <a:ahLst/>
              <a:cxnLst/>
              <a:rect l="l" t="t" r="r" b="b"/>
              <a:pathLst>
                <a:path w="12944" h="14412" extrusionOk="0">
                  <a:moveTo>
                    <a:pt x="201" y="1"/>
                  </a:moveTo>
                  <a:lnTo>
                    <a:pt x="1" y="268"/>
                  </a:lnTo>
                  <a:lnTo>
                    <a:pt x="3770" y="10742"/>
                  </a:lnTo>
                  <a:lnTo>
                    <a:pt x="12743" y="14411"/>
                  </a:lnTo>
                  <a:lnTo>
                    <a:pt x="12943" y="14144"/>
                  </a:lnTo>
                  <a:lnTo>
                    <a:pt x="9707" y="363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0"/>
            <p:cNvSpPr/>
            <p:nvPr/>
          </p:nvSpPr>
          <p:spPr>
            <a:xfrm>
              <a:off x="5940950" y="2459600"/>
              <a:ext cx="323600" cy="360300"/>
            </a:xfrm>
            <a:custGeom>
              <a:avLst/>
              <a:gdLst/>
              <a:ahLst/>
              <a:cxnLst/>
              <a:rect l="l" t="t" r="r" b="b"/>
              <a:pathLst>
                <a:path w="12944" h="14412" extrusionOk="0">
                  <a:moveTo>
                    <a:pt x="201" y="1"/>
                  </a:moveTo>
                  <a:lnTo>
                    <a:pt x="1" y="268"/>
                  </a:lnTo>
                  <a:lnTo>
                    <a:pt x="3770" y="10742"/>
                  </a:lnTo>
                  <a:lnTo>
                    <a:pt x="12743" y="14411"/>
                  </a:lnTo>
                  <a:lnTo>
                    <a:pt x="12943" y="14144"/>
                  </a:lnTo>
                  <a:lnTo>
                    <a:pt x="9707" y="363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0"/>
            <p:cNvSpPr/>
            <p:nvPr/>
          </p:nvSpPr>
          <p:spPr>
            <a:xfrm>
              <a:off x="6177775" y="2550500"/>
              <a:ext cx="86775" cy="269400"/>
            </a:xfrm>
            <a:custGeom>
              <a:avLst/>
              <a:gdLst/>
              <a:ahLst/>
              <a:cxnLst/>
              <a:rect l="l" t="t" r="r" b="b"/>
              <a:pathLst>
                <a:path w="3471" h="10776" extrusionOk="0">
                  <a:moveTo>
                    <a:pt x="234" y="1"/>
                  </a:moveTo>
                  <a:lnTo>
                    <a:pt x="1" y="268"/>
                  </a:lnTo>
                  <a:lnTo>
                    <a:pt x="3270" y="10775"/>
                  </a:lnTo>
                  <a:lnTo>
                    <a:pt x="3470" y="1050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6177775" y="2550500"/>
              <a:ext cx="86775" cy="269400"/>
            </a:xfrm>
            <a:custGeom>
              <a:avLst/>
              <a:gdLst/>
              <a:ahLst/>
              <a:cxnLst/>
              <a:rect l="l" t="t" r="r" b="b"/>
              <a:pathLst>
                <a:path w="3471" h="10776" extrusionOk="0">
                  <a:moveTo>
                    <a:pt x="234" y="1"/>
                  </a:moveTo>
                  <a:lnTo>
                    <a:pt x="1" y="268"/>
                  </a:lnTo>
                  <a:lnTo>
                    <a:pt x="3270" y="10775"/>
                  </a:lnTo>
                  <a:lnTo>
                    <a:pt x="3470" y="1050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0"/>
            <p:cNvSpPr/>
            <p:nvPr/>
          </p:nvSpPr>
          <p:spPr>
            <a:xfrm>
              <a:off x="5940950" y="2466275"/>
              <a:ext cx="318575" cy="353625"/>
            </a:xfrm>
            <a:custGeom>
              <a:avLst/>
              <a:gdLst/>
              <a:ahLst/>
              <a:cxnLst/>
              <a:rect l="l" t="t" r="r" b="b"/>
              <a:pathLst>
                <a:path w="12743" h="14145" extrusionOk="0">
                  <a:moveTo>
                    <a:pt x="1" y="1"/>
                  </a:moveTo>
                  <a:lnTo>
                    <a:pt x="3770" y="10475"/>
                  </a:lnTo>
                  <a:lnTo>
                    <a:pt x="12743" y="14144"/>
                  </a:lnTo>
                  <a:lnTo>
                    <a:pt x="9474" y="3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0"/>
            <p:cNvSpPr/>
            <p:nvPr/>
          </p:nvSpPr>
          <p:spPr>
            <a:xfrm>
              <a:off x="6012675" y="2660600"/>
              <a:ext cx="60050" cy="22525"/>
            </a:xfrm>
            <a:custGeom>
              <a:avLst/>
              <a:gdLst/>
              <a:ahLst/>
              <a:cxnLst/>
              <a:rect l="l" t="t" r="r" b="b"/>
              <a:pathLst>
                <a:path w="2402" h="901" extrusionOk="0">
                  <a:moveTo>
                    <a:pt x="2402" y="0"/>
                  </a:moveTo>
                  <a:lnTo>
                    <a:pt x="0" y="133"/>
                  </a:lnTo>
                  <a:lnTo>
                    <a:pt x="267" y="901"/>
                  </a:lnTo>
                  <a:cubicBezTo>
                    <a:pt x="1501" y="901"/>
                    <a:pt x="2335" y="267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0"/>
            <p:cNvSpPr/>
            <p:nvPr/>
          </p:nvSpPr>
          <p:spPr>
            <a:xfrm>
              <a:off x="6158050" y="2561975"/>
              <a:ext cx="12125" cy="12950"/>
            </a:xfrm>
            <a:custGeom>
              <a:avLst/>
              <a:gdLst/>
              <a:ahLst/>
              <a:cxnLst/>
              <a:rect l="l" t="t" r="r" b="b"/>
              <a:pathLst>
                <a:path w="485" h="518" extrusionOk="0">
                  <a:moveTo>
                    <a:pt x="108" y="0"/>
                  </a:moveTo>
                  <a:cubicBezTo>
                    <a:pt x="37" y="0"/>
                    <a:pt x="1" y="65"/>
                    <a:pt x="56" y="176"/>
                  </a:cubicBezTo>
                  <a:cubicBezTo>
                    <a:pt x="89" y="309"/>
                    <a:pt x="190" y="443"/>
                    <a:pt x="323" y="509"/>
                  </a:cubicBezTo>
                  <a:cubicBezTo>
                    <a:pt x="346" y="515"/>
                    <a:pt x="366" y="518"/>
                    <a:pt x="383" y="518"/>
                  </a:cubicBezTo>
                  <a:cubicBezTo>
                    <a:pt x="466" y="518"/>
                    <a:pt x="484" y="453"/>
                    <a:pt x="456" y="342"/>
                  </a:cubicBezTo>
                  <a:cubicBezTo>
                    <a:pt x="390" y="176"/>
                    <a:pt x="290" y="76"/>
                    <a:pt x="156" y="9"/>
                  </a:cubicBezTo>
                  <a:cubicBezTo>
                    <a:pt x="139" y="3"/>
                    <a:pt x="123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0"/>
            <p:cNvSpPr/>
            <p:nvPr/>
          </p:nvSpPr>
          <p:spPr>
            <a:xfrm>
              <a:off x="6147775" y="2503650"/>
              <a:ext cx="43375" cy="68575"/>
            </a:xfrm>
            <a:custGeom>
              <a:avLst/>
              <a:gdLst/>
              <a:ahLst/>
              <a:cxnLst/>
              <a:rect l="l" t="t" r="r" b="b"/>
              <a:pathLst>
                <a:path w="1735" h="2743" extrusionOk="0">
                  <a:moveTo>
                    <a:pt x="1079" y="1"/>
                  </a:moveTo>
                  <a:cubicBezTo>
                    <a:pt x="876" y="1"/>
                    <a:pt x="679" y="99"/>
                    <a:pt x="534" y="274"/>
                  </a:cubicBezTo>
                  <a:cubicBezTo>
                    <a:pt x="134" y="841"/>
                    <a:pt x="0" y="1508"/>
                    <a:pt x="167" y="2175"/>
                  </a:cubicBezTo>
                  <a:cubicBezTo>
                    <a:pt x="234" y="2409"/>
                    <a:pt x="367" y="2609"/>
                    <a:pt x="601" y="2709"/>
                  </a:cubicBezTo>
                  <a:cubicBezTo>
                    <a:pt x="601" y="2709"/>
                    <a:pt x="634" y="2709"/>
                    <a:pt x="667" y="2742"/>
                  </a:cubicBezTo>
                  <a:lnTo>
                    <a:pt x="901" y="2742"/>
                  </a:lnTo>
                  <a:cubicBezTo>
                    <a:pt x="867" y="2709"/>
                    <a:pt x="867" y="2675"/>
                    <a:pt x="867" y="2675"/>
                  </a:cubicBezTo>
                  <a:cubicBezTo>
                    <a:pt x="867" y="2642"/>
                    <a:pt x="834" y="2575"/>
                    <a:pt x="801" y="2575"/>
                  </a:cubicBezTo>
                  <a:lnTo>
                    <a:pt x="701" y="2575"/>
                  </a:lnTo>
                  <a:cubicBezTo>
                    <a:pt x="601" y="2542"/>
                    <a:pt x="534" y="2475"/>
                    <a:pt x="467" y="2375"/>
                  </a:cubicBezTo>
                  <a:cubicBezTo>
                    <a:pt x="434" y="2309"/>
                    <a:pt x="400" y="2208"/>
                    <a:pt x="367" y="2142"/>
                  </a:cubicBezTo>
                  <a:cubicBezTo>
                    <a:pt x="200" y="1541"/>
                    <a:pt x="334" y="908"/>
                    <a:pt x="701" y="407"/>
                  </a:cubicBezTo>
                  <a:cubicBezTo>
                    <a:pt x="801" y="274"/>
                    <a:pt x="967" y="174"/>
                    <a:pt x="1134" y="174"/>
                  </a:cubicBezTo>
                  <a:cubicBezTo>
                    <a:pt x="1334" y="274"/>
                    <a:pt x="1468" y="407"/>
                    <a:pt x="1501" y="607"/>
                  </a:cubicBezTo>
                  <a:cubicBezTo>
                    <a:pt x="1535" y="707"/>
                    <a:pt x="1535" y="841"/>
                    <a:pt x="1568" y="974"/>
                  </a:cubicBezTo>
                  <a:lnTo>
                    <a:pt x="1735" y="1041"/>
                  </a:lnTo>
                  <a:cubicBezTo>
                    <a:pt x="1735" y="874"/>
                    <a:pt x="1701" y="707"/>
                    <a:pt x="1668" y="541"/>
                  </a:cubicBezTo>
                  <a:cubicBezTo>
                    <a:pt x="1635" y="307"/>
                    <a:pt x="1434" y="74"/>
                    <a:pt x="1168" y="7"/>
                  </a:cubicBezTo>
                  <a:cubicBezTo>
                    <a:pt x="1138" y="3"/>
                    <a:pt x="1108" y="1"/>
                    <a:pt x="1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0"/>
            <p:cNvSpPr/>
            <p:nvPr/>
          </p:nvSpPr>
          <p:spPr>
            <a:xfrm>
              <a:off x="6125525" y="2549475"/>
              <a:ext cx="11975" cy="12950"/>
            </a:xfrm>
            <a:custGeom>
              <a:avLst/>
              <a:gdLst/>
              <a:ahLst/>
              <a:cxnLst/>
              <a:rect l="l" t="t" r="r" b="b"/>
              <a:pathLst>
                <a:path w="479" h="518" extrusionOk="0">
                  <a:moveTo>
                    <a:pt x="108" y="0"/>
                  </a:moveTo>
                  <a:cubicBezTo>
                    <a:pt x="37" y="0"/>
                    <a:pt x="1" y="65"/>
                    <a:pt x="56" y="175"/>
                  </a:cubicBezTo>
                  <a:cubicBezTo>
                    <a:pt x="90" y="309"/>
                    <a:pt x="190" y="442"/>
                    <a:pt x="323" y="509"/>
                  </a:cubicBezTo>
                  <a:cubicBezTo>
                    <a:pt x="340" y="515"/>
                    <a:pt x="356" y="517"/>
                    <a:pt x="371" y="517"/>
                  </a:cubicBezTo>
                  <a:cubicBezTo>
                    <a:pt x="442" y="517"/>
                    <a:pt x="478" y="453"/>
                    <a:pt x="423" y="342"/>
                  </a:cubicBezTo>
                  <a:cubicBezTo>
                    <a:pt x="390" y="209"/>
                    <a:pt x="290" y="75"/>
                    <a:pt x="156" y="9"/>
                  </a:cubicBezTo>
                  <a:cubicBezTo>
                    <a:pt x="139" y="3"/>
                    <a:pt x="123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0"/>
            <p:cNvSpPr/>
            <p:nvPr/>
          </p:nvSpPr>
          <p:spPr>
            <a:xfrm>
              <a:off x="6115250" y="2491150"/>
              <a:ext cx="44225" cy="68550"/>
            </a:xfrm>
            <a:custGeom>
              <a:avLst/>
              <a:gdLst/>
              <a:ahLst/>
              <a:cxnLst/>
              <a:rect l="l" t="t" r="r" b="b"/>
              <a:pathLst>
                <a:path w="1769" h="2742" extrusionOk="0">
                  <a:moveTo>
                    <a:pt x="1101" y="0"/>
                  </a:moveTo>
                  <a:cubicBezTo>
                    <a:pt x="876" y="0"/>
                    <a:pt x="684" y="99"/>
                    <a:pt x="567" y="273"/>
                  </a:cubicBezTo>
                  <a:cubicBezTo>
                    <a:pt x="167" y="840"/>
                    <a:pt x="0" y="1508"/>
                    <a:pt x="167" y="2175"/>
                  </a:cubicBezTo>
                  <a:cubicBezTo>
                    <a:pt x="234" y="2408"/>
                    <a:pt x="367" y="2608"/>
                    <a:pt x="601" y="2708"/>
                  </a:cubicBezTo>
                  <a:cubicBezTo>
                    <a:pt x="601" y="2708"/>
                    <a:pt x="634" y="2708"/>
                    <a:pt x="667" y="2742"/>
                  </a:cubicBezTo>
                  <a:lnTo>
                    <a:pt x="901" y="2742"/>
                  </a:lnTo>
                  <a:cubicBezTo>
                    <a:pt x="901" y="2708"/>
                    <a:pt x="901" y="2675"/>
                    <a:pt x="901" y="2675"/>
                  </a:cubicBezTo>
                  <a:cubicBezTo>
                    <a:pt x="867" y="2642"/>
                    <a:pt x="867" y="2575"/>
                    <a:pt x="834" y="2542"/>
                  </a:cubicBezTo>
                  <a:cubicBezTo>
                    <a:pt x="817" y="2558"/>
                    <a:pt x="801" y="2567"/>
                    <a:pt x="784" y="2567"/>
                  </a:cubicBezTo>
                  <a:cubicBezTo>
                    <a:pt x="767" y="2567"/>
                    <a:pt x="751" y="2558"/>
                    <a:pt x="734" y="2542"/>
                  </a:cubicBezTo>
                  <a:cubicBezTo>
                    <a:pt x="634" y="2542"/>
                    <a:pt x="534" y="2475"/>
                    <a:pt x="467" y="2375"/>
                  </a:cubicBezTo>
                  <a:cubicBezTo>
                    <a:pt x="434" y="2308"/>
                    <a:pt x="400" y="2208"/>
                    <a:pt x="367" y="2141"/>
                  </a:cubicBezTo>
                  <a:cubicBezTo>
                    <a:pt x="234" y="1541"/>
                    <a:pt x="334" y="907"/>
                    <a:pt x="701" y="407"/>
                  </a:cubicBezTo>
                  <a:cubicBezTo>
                    <a:pt x="801" y="273"/>
                    <a:pt x="968" y="173"/>
                    <a:pt x="1168" y="173"/>
                  </a:cubicBezTo>
                  <a:cubicBezTo>
                    <a:pt x="1301" y="207"/>
                    <a:pt x="1435" y="373"/>
                    <a:pt x="1501" y="607"/>
                  </a:cubicBezTo>
                  <a:cubicBezTo>
                    <a:pt x="1535" y="707"/>
                    <a:pt x="1568" y="840"/>
                    <a:pt x="1568" y="974"/>
                  </a:cubicBezTo>
                  <a:lnTo>
                    <a:pt x="1768" y="1041"/>
                  </a:lnTo>
                  <a:cubicBezTo>
                    <a:pt x="1768" y="874"/>
                    <a:pt x="1735" y="707"/>
                    <a:pt x="1668" y="540"/>
                  </a:cubicBezTo>
                  <a:cubicBezTo>
                    <a:pt x="1635" y="273"/>
                    <a:pt x="1435" y="73"/>
                    <a:pt x="1201" y="7"/>
                  </a:cubicBezTo>
                  <a:cubicBezTo>
                    <a:pt x="1167" y="2"/>
                    <a:pt x="1134" y="0"/>
                    <a:pt x="1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0"/>
            <p:cNvSpPr/>
            <p:nvPr/>
          </p:nvSpPr>
          <p:spPr>
            <a:xfrm>
              <a:off x="6092875" y="2536950"/>
              <a:ext cx="12250" cy="12975"/>
            </a:xfrm>
            <a:custGeom>
              <a:avLst/>
              <a:gdLst/>
              <a:ahLst/>
              <a:cxnLst/>
              <a:rect l="l" t="t" r="r" b="b"/>
              <a:pathLst>
                <a:path w="490" h="519" extrusionOk="0">
                  <a:moveTo>
                    <a:pt x="101" y="1"/>
                  </a:moveTo>
                  <a:cubicBezTo>
                    <a:pt x="18" y="1"/>
                    <a:pt x="0" y="65"/>
                    <a:pt x="28" y="176"/>
                  </a:cubicBezTo>
                  <a:cubicBezTo>
                    <a:pt x="95" y="309"/>
                    <a:pt x="195" y="443"/>
                    <a:pt x="328" y="510"/>
                  </a:cubicBezTo>
                  <a:cubicBezTo>
                    <a:pt x="351" y="515"/>
                    <a:pt x="371" y="518"/>
                    <a:pt x="388" y="518"/>
                  </a:cubicBezTo>
                  <a:cubicBezTo>
                    <a:pt x="471" y="518"/>
                    <a:pt x="489" y="453"/>
                    <a:pt x="462" y="343"/>
                  </a:cubicBezTo>
                  <a:cubicBezTo>
                    <a:pt x="395" y="209"/>
                    <a:pt x="295" y="76"/>
                    <a:pt x="161" y="9"/>
                  </a:cubicBezTo>
                  <a:cubicBezTo>
                    <a:pt x="138" y="3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0"/>
            <p:cNvSpPr/>
            <p:nvPr/>
          </p:nvSpPr>
          <p:spPr>
            <a:xfrm>
              <a:off x="6082725" y="2478625"/>
              <a:ext cx="44225" cy="68575"/>
            </a:xfrm>
            <a:custGeom>
              <a:avLst/>
              <a:gdLst/>
              <a:ahLst/>
              <a:cxnLst/>
              <a:rect l="l" t="t" r="r" b="b"/>
              <a:pathLst>
                <a:path w="1769" h="2743" extrusionOk="0">
                  <a:moveTo>
                    <a:pt x="1103" y="1"/>
                  </a:moveTo>
                  <a:cubicBezTo>
                    <a:pt x="877" y="1"/>
                    <a:pt x="684" y="103"/>
                    <a:pt x="567" y="307"/>
                  </a:cubicBezTo>
                  <a:cubicBezTo>
                    <a:pt x="134" y="841"/>
                    <a:pt x="0" y="1508"/>
                    <a:pt x="167" y="2175"/>
                  </a:cubicBezTo>
                  <a:cubicBezTo>
                    <a:pt x="234" y="2409"/>
                    <a:pt x="367" y="2609"/>
                    <a:pt x="567" y="2709"/>
                  </a:cubicBezTo>
                  <a:lnTo>
                    <a:pt x="667" y="2742"/>
                  </a:lnTo>
                  <a:lnTo>
                    <a:pt x="901" y="2742"/>
                  </a:lnTo>
                  <a:lnTo>
                    <a:pt x="901" y="2676"/>
                  </a:lnTo>
                  <a:cubicBezTo>
                    <a:pt x="868" y="2642"/>
                    <a:pt x="834" y="2609"/>
                    <a:pt x="834" y="2576"/>
                  </a:cubicBezTo>
                  <a:lnTo>
                    <a:pt x="734" y="2576"/>
                  </a:lnTo>
                  <a:cubicBezTo>
                    <a:pt x="634" y="2542"/>
                    <a:pt x="534" y="2476"/>
                    <a:pt x="467" y="2376"/>
                  </a:cubicBezTo>
                  <a:cubicBezTo>
                    <a:pt x="434" y="2309"/>
                    <a:pt x="401" y="2209"/>
                    <a:pt x="367" y="2142"/>
                  </a:cubicBezTo>
                  <a:cubicBezTo>
                    <a:pt x="234" y="1542"/>
                    <a:pt x="334" y="908"/>
                    <a:pt x="701" y="407"/>
                  </a:cubicBezTo>
                  <a:cubicBezTo>
                    <a:pt x="788" y="292"/>
                    <a:pt x="925" y="201"/>
                    <a:pt x="1091" y="201"/>
                  </a:cubicBezTo>
                  <a:cubicBezTo>
                    <a:pt x="1116" y="201"/>
                    <a:pt x="1141" y="203"/>
                    <a:pt x="1168" y="207"/>
                  </a:cubicBezTo>
                  <a:cubicBezTo>
                    <a:pt x="1335" y="274"/>
                    <a:pt x="1468" y="407"/>
                    <a:pt x="1501" y="608"/>
                  </a:cubicBezTo>
                  <a:cubicBezTo>
                    <a:pt x="1535" y="741"/>
                    <a:pt x="1568" y="841"/>
                    <a:pt x="1568" y="975"/>
                  </a:cubicBezTo>
                  <a:lnTo>
                    <a:pt x="1768" y="1041"/>
                  </a:lnTo>
                  <a:cubicBezTo>
                    <a:pt x="1768" y="874"/>
                    <a:pt x="1735" y="708"/>
                    <a:pt x="1668" y="541"/>
                  </a:cubicBezTo>
                  <a:cubicBezTo>
                    <a:pt x="1635" y="307"/>
                    <a:pt x="1435" y="74"/>
                    <a:pt x="1201" y="7"/>
                  </a:cubicBezTo>
                  <a:cubicBezTo>
                    <a:pt x="1168" y="3"/>
                    <a:pt x="1135" y="1"/>
                    <a:pt x="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0"/>
            <p:cNvSpPr/>
            <p:nvPr/>
          </p:nvSpPr>
          <p:spPr>
            <a:xfrm>
              <a:off x="6060350" y="2524450"/>
              <a:ext cx="12100" cy="12950"/>
            </a:xfrm>
            <a:custGeom>
              <a:avLst/>
              <a:gdLst/>
              <a:ahLst/>
              <a:cxnLst/>
              <a:rect l="l" t="t" r="r" b="b"/>
              <a:pathLst>
                <a:path w="484" h="518" extrusionOk="0">
                  <a:moveTo>
                    <a:pt x="82" y="0"/>
                  </a:moveTo>
                  <a:cubicBezTo>
                    <a:pt x="18" y="0"/>
                    <a:pt x="0" y="65"/>
                    <a:pt x="28" y="176"/>
                  </a:cubicBezTo>
                  <a:cubicBezTo>
                    <a:pt x="95" y="309"/>
                    <a:pt x="195" y="442"/>
                    <a:pt x="328" y="509"/>
                  </a:cubicBezTo>
                  <a:cubicBezTo>
                    <a:pt x="345" y="515"/>
                    <a:pt x="362" y="518"/>
                    <a:pt x="376" y="518"/>
                  </a:cubicBezTo>
                  <a:cubicBezTo>
                    <a:pt x="447" y="518"/>
                    <a:pt x="484" y="453"/>
                    <a:pt x="428" y="342"/>
                  </a:cubicBezTo>
                  <a:cubicBezTo>
                    <a:pt x="362" y="209"/>
                    <a:pt x="261" y="76"/>
                    <a:pt x="128" y="9"/>
                  </a:cubicBezTo>
                  <a:cubicBezTo>
                    <a:pt x="111" y="3"/>
                    <a:pt x="96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0"/>
            <p:cNvSpPr/>
            <p:nvPr/>
          </p:nvSpPr>
          <p:spPr>
            <a:xfrm>
              <a:off x="6050200" y="2466125"/>
              <a:ext cx="44225" cy="68575"/>
            </a:xfrm>
            <a:custGeom>
              <a:avLst/>
              <a:gdLst/>
              <a:ahLst/>
              <a:cxnLst/>
              <a:rect l="l" t="t" r="r" b="b"/>
              <a:pathLst>
                <a:path w="1769" h="2743" extrusionOk="0">
                  <a:moveTo>
                    <a:pt x="1079" y="1"/>
                  </a:moveTo>
                  <a:cubicBezTo>
                    <a:pt x="877" y="1"/>
                    <a:pt x="684" y="99"/>
                    <a:pt x="567" y="274"/>
                  </a:cubicBezTo>
                  <a:cubicBezTo>
                    <a:pt x="134" y="841"/>
                    <a:pt x="0" y="1508"/>
                    <a:pt x="167" y="2175"/>
                  </a:cubicBezTo>
                  <a:cubicBezTo>
                    <a:pt x="200" y="2409"/>
                    <a:pt x="367" y="2609"/>
                    <a:pt x="567" y="2709"/>
                  </a:cubicBezTo>
                  <a:lnTo>
                    <a:pt x="667" y="2742"/>
                  </a:lnTo>
                  <a:lnTo>
                    <a:pt x="868" y="2742"/>
                  </a:lnTo>
                  <a:cubicBezTo>
                    <a:pt x="868" y="2709"/>
                    <a:pt x="868" y="2709"/>
                    <a:pt x="868" y="2675"/>
                  </a:cubicBezTo>
                  <a:cubicBezTo>
                    <a:pt x="868" y="2642"/>
                    <a:pt x="834" y="2609"/>
                    <a:pt x="834" y="2575"/>
                  </a:cubicBezTo>
                  <a:lnTo>
                    <a:pt x="734" y="2575"/>
                  </a:lnTo>
                  <a:cubicBezTo>
                    <a:pt x="634" y="2542"/>
                    <a:pt x="534" y="2475"/>
                    <a:pt x="467" y="2375"/>
                  </a:cubicBezTo>
                  <a:cubicBezTo>
                    <a:pt x="434" y="2308"/>
                    <a:pt x="401" y="2208"/>
                    <a:pt x="367" y="2142"/>
                  </a:cubicBezTo>
                  <a:cubicBezTo>
                    <a:pt x="234" y="1541"/>
                    <a:pt x="334" y="907"/>
                    <a:pt x="701" y="440"/>
                  </a:cubicBezTo>
                  <a:cubicBezTo>
                    <a:pt x="788" y="295"/>
                    <a:pt x="926" y="201"/>
                    <a:pt x="1070" y="201"/>
                  </a:cubicBezTo>
                  <a:cubicBezTo>
                    <a:pt x="1091" y="201"/>
                    <a:pt x="1113" y="203"/>
                    <a:pt x="1134" y="207"/>
                  </a:cubicBezTo>
                  <a:cubicBezTo>
                    <a:pt x="1301" y="240"/>
                    <a:pt x="1435" y="374"/>
                    <a:pt x="1501" y="607"/>
                  </a:cubicBezTo>
                  <a:cubicBezTo>
                    <a:pt x="1535" y="707"/>
                    <a:pt x="1568" y="841"/>
                    <a:pt x="1568" y="974"/>
                  </a:cubicBezTo>
                  <a:lnTo>
                    <a:pt x="1768" y="1041"/>
                  </a:lnTo>
                  <a:cubicBezTo>
                    <a:pt x="1735" y="874"/>
                    <a:pt x="1735" y="707"/>
                    <a:pt x="1668" y="541"/>
                  </a:cubicBezTo>
                  <a:cubicBezTo>
                    <a:pt x="1635" y="274"/>
                    <a:pt x="1435" y="74"/>
                    <a:pt x="1168" y="7"/>
                  </a:cubicBezTo>
                  <a:cubicBezTo>
                    <a:pt x="1138" y="3"/>
                    <a:pt x="1109" y="1"/>
                    <a:pt x="1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0"/>
            <p:cNvSpPr/>
            <p:nvPr/>
          </p:nvSpPr>
          <p:spPr>
            <a:xfrm>
              <a:off x="6027825" y="2511925"/>
              <a:ext cx="12100" cy="12975"/>
            </a:xfrm>
            <a:custGeom>
              <a:avLst/>
              <a:gdLst/>
              <a:ahLst/>
              <a:cxnLst/>
              <a:rect l="l" t="t" r="r" b="b"/>
              <a:pathLst>
                <a:path w="484" h="519" extrusionOk="0">
                  <a:moveTo>
                    <a:pt x="101" y="1"/>
                  </a:moveTo>
                  <a:cubicBezTo>
                    <a:pt x="19" y="1"/>
                    <a:pt x="0" y="66"/>
                    <a:pt x="28" y="176"/>
                  </a:cubicBezTo>
                  <a:cubicBezTo>
                    <a:pt x="95" y="310"/>
                    <a:pt x="195" y="443"/>
                    <a:pt x="328" y="510"/>
                  </a:cubicBezTo>
                  <a:cubicBezTo>
                    <a:pt x="345" y="516"/>
                    <a:pt x="362" y="518"/>
                    <a:pt x="376" y="518"/>
                  </a:cubicBezTo>
                  <a:cubicBezTo>
                    <a:pt x="447" y="518"/>
                    <a:pt x="484" y="454"/>
                    <a:pt x="428" y="343"/>
                  </a:cubicBezTo>
                  <a:cubicBezTo>
                    <a:pt x="395" y="210"/>
                    <a:pt x="295" y="76"/>
                    <a:pt x="161" y="9"/>
                  </a:cubicBezTo>
                  <a:cubicBezTo>
                    <a:pt x="139" y="4"/>
                    <a:pt x="119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0"/>
            <p:cNvSpPr/>
            <p:nvPr/>
          </p:nvSpPr>
          <p:spPr>
            <a:xfrm>
              <a:off x="6017675" y="2453625"/>
              <a:ext cx="44225" cy="68550"/>
            </a:xfrm>
            <a:custGeom>
              <a:avLst/>
              <a:gdLst/>
              <a:ahLst/>
              <a:cxnLst/>
              <a:rect l="l" t="t" r="r" b="b"/>
              <a:pathLst>
                <a:path w="1769" h="2742" extrusionOk="0">
                  <a:moveTo>
                    <a:pt x="1081" y="0"/>
                  </a:moveTo>
                  <a:cubicBezTo>
                    <a:pt x="878" y="0"/>
                    <a:pt x="684" y="102"/>
                    <a:pt x="567" y="307"/>
                  </a:cubicBezTo>
                  <a:cubicBezTo>
                    <a:pt x="134" y="840"/>
                    <a:pt x="0" y="1508"/>
                    <a:pt x="167" y="2175"/>
                  </a:cubicBezTo>
                  <a:cubicBezTo>
                    <a:pt x="201" y="2408"/>
                    <a:pt x="367" y="2608"/>
                    <a:pt x="567" y="2708"/>
                  </a:cubicBezTo>
                  <a:lnTo>
                    <a:pt x="668" y="2742"/>
                  </a:lnTo>
                  <a:lnTo>
                    <a:pt x="868" y="2742"/>
                  </a:lnTo>
                  <a:lnTo>
                    <a:pt x="868" y="2675"/>
                  </a:lnTo>
                  <a:cubicBezTo>
                    <a:pt x="868" y="2642"/>
                    <a:pt x="834" y="2608"/>
                    <a:pt x="834" y="2575"/>
                  </a:cubicBezTo>
                  <a:lnTo>
                    <a:pt x="734" y="2575"/>
                  </a:lnTo>
                  <a:cubicBezTo>
                    <a:pt x="601" y="2542"/>
                    <a:pt x="534" y="2475"/>
                    <a:pt x="467" y="2375"/>
                  </a:cubicBezTo>
                  <a:cubicBezTo>
                    <a:pt x="434" y="2308"/>
                    <a:pt x="401" y="2208"/>
                    <a:pt x="367" y="2141"/>
                  </a:cubicBezTo>
                  <a:cubicBezTo>
                    <a:pt x="201" y="1541"/>
                    <a:pt x="334" y="907"/>
                    <a:pt x="701" y="440"/>
                  </a:cubicBezTo>
                  <a:cubicBezTo>
                    <a:pt x="788" y="295"/>
                    <a:pt x="926" y="200"/>
                    <a:pt x="1070" y="200"/>
                  </a:cubicBezTo>
                  <a:cubicBezTo>
                    <a:pt x="1091" y="200"/>
                    <a:pt x="1113" y="202"/>
                    <a:pt x="1135" y="207"/>
                  </a:cubicBezTo>
                  <a:cubicBezTo>
                    <a:pt x="1301" y="240"/>
                    <a:pt x="1435" y="373"/>
                    <a:pt x="1501" y="607"/>
                  </a:cubicBezTo>
                  <a:cubicBezTo>
                    <a:pt x="1535" y="740"/>
                    <a:pt x="1568" y="840"/>
                    <a:pt x="1568" y="974"/>
                  </a:cubicBezTo>
                  <a:lnTo>
                    <a:pt x="1768" y="1041"/>
                  </a:lnTo>
                  <a:cubicBezTo>
                    <a:pt x="1735" y="874"/>
                    <a:pt x="1735" y="707"/>
                    <a:pt x="1668" y="540"/>
                  </a:cubicBezTo>
                  <a:cubicBezTo>
                    <a:pt x="1635" y="307"/>
                    <a:pt x="1435" y="73"/>
                    <a:pt x="1168" y="6"/>
                  </a:cubicBezTo>
                  <a:cubicBezTo>
                    <a:pt x="1139" y="2"/>
                    <a:pt x="1110" y="0"/>
                    <a:pt x="1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0"/>
            <p:cNvSpPr/>
            <p:nvPr/>
          </p:nvSpPr>
          <p:spPr>
            <a:xfrm>
              <a:off x="5995300" y="2499425"/>
              <a:ext cx="12100" cy="12950"/>
            </a:xfrm>
            <a:custGeom>
              <a:avLst/>
              <a:gdLst/>
              <a:ahLst/>
              <a:cxnLst/>
              <a:rect l="l" t="t" r="r" b="b"/>
              <a:pathLst>
                <a:path w="484" h="518" extrusionOk="0">
                  <a:moveTo>
                    <a:pt x="102" y="1"/>
                  </a:moveTo>
                  <a:cubicBezTo>
                    <a:pt x="19" y="1"/>
                    <a:pt x="0" y="65"/>
                    <a:pt x="28" y="176"/>
                  </a:cubicBezTo>
                  <a:cubicBezTo>
                    <a:pt x="95" y="309"/>
                    <a:pt x="195" y="443"/>
                    <a:pt x="328" y="509"/>
                  </a:cubicBezTo>
                  <a:cubicBezTo>
                    <a:pt x="346" y="515"/>
                    <a:pt x="362" y="518"/>
                    <a:pt x="376" y="518"/>
                  </a:cubicBezTo>
                  <a:cubicBezTo>
                    <a:pt x="447" y="518"/>
                    <a:pt x="484" y="453"/>
                    <a:pt x="428" y="343"/>
                  </a:cubicBezTo>
                  <a:cubicBezTo>
                    <a:pt x="395" y="209"/>
                    <a:pt x="295" y="76"/>
                    <a:pt x="162" y="9"/>
                  </a:cubicBezTo>
                  <a:cubicBezTo>
                    <a:pt x="139" y="3"/>
                    <a:pt x="119" y="1"/>
                    <a:pt x="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0"/>
            <p:cNvSpPr/>
            <p:nvPr/>
          </p:nvSpPr>
          <p:spPr>
            <a:xfrm>
              <a:off x="5985150" y="2441100"/>
              <a:ext cx="43400" cy="68575"/>
            </a:xfrm>
            <a:custGeom>
              <a:avLst/>
              <a:gdLst/>
              <a:ahLst/>
              <a:cxnLst/>
              <a:rect l="l" t="t" r="r" b="b"/>
              <a:pathLst>
                <a:path w="1736" h="2743" extrusionOk="0">
                  <a:moveTo>
                    <a:pt x="1081" y="1"/>
                  </a:moveTo>
                  <a:cubicBezTo>
                    <a:pt x="878" y="1"/>
                    <a:pt x="684" y="103"/>
                    <a:pt x="568" y="307"/>
                  </a:cubicBezTo>
                  <a:cubicBezTo>
                    <a:pt x="134" y="841"/>
                    <a:pt x="0" y="1508"/>
                    <a:pt x="167" y="2175"/>
                  </a:cubicBezTo>
                  <a:cubicBezTo>
                    <a:pt x="201" y="2409"/>
                    <a:pt x="367" y="2609"/>
                    <a:pt x="568" y="2709"/>
                  </a:cubicBezTo>
                  <a:lnTo>
                    <a:pt x="668" y="2742"/>
                  </a:lnTo>
                  <a:lnTo>
                    <a:pt x="868" y="2742"/>
                  </a:lnTo>
                  <a:cubicBezTo>
                    <a:pt x="868" y="2709"/>
                    <a:pt x="868" y="2676"/>
                    <a:pt x="868" y="2676"/>
                  </a:cubicBezTo>
                  <a:cubicBezTo>
                    <a:pt x="868" y="2642"/>
                    <a:pt x="834" y="2609"/>
                    <a:pt x="834" y="2576"/>
                  </a:cubicBezTo>
                  <a:lnTo>
                    <a:pt x="734" y="2576"/>
                  </a:lnTo>
                  <a:cubicBezTo>
                    <a:pt x="601" y="2542"/>
                    <a:pt x="534" y="2476"/>
                    <a:pt x="467" y="2375"/>
                  </a:cubicBezTo>
                  <a:cubicBezTo>
                    <a:pt x="434" y="2309"/>
                    <a:pt x="401" y="2209"/>
                    <a:pt x="367" y="2142"/>
                  </a:cubicBezTo>
                  <a:cubicBezTo>
                    <a:pt x="201" y="1542"/>
                    <a:pt x="334" y="908"/>
                    <a:pt x="701" y="441"/>
                  </a:cubicBezTo>
                  <a:cubicBezTo>
                    <a:pt x="788" y="296"/>
                    <a:pt x="926" y="201"/>
                    <a:pt x="1070" y="201"/>
                  </a:cubicBezTo>
                  <a:cubicBezTo>
                    <a:pt x="1092" y="201"/>
                    <a:pt x="1113" y="203"/>
                    <a:pt x="1135" y="207"/>
                  </a:cubicBezTo>
                  <a:cubicBezTo>
                    <a:pt x="1335" y="274"/>
                    <a:pt x="1468" y="407"/>
                    <a:pt x="1502" y="608"/>
                  </a:cubicBezTo>
                  <a:cubicBezTo>
                    <a:pt x="1535" y="741"/>
                    <a:pt x="1568" y="841"/>
                    <a:pt x="1568" y="974"/>
                  </a:cubicBezTo>
                  <a:lnTo>
                    <a:pt x="1735" y="1041"/>
                  </a:lnTo>
                  <a:cubicBezTo>
                    <a:pt x="1735" y="874"/>
                    <a:pt x="1735" y="708"/>
                    <a:pt x="1668" y="574"/>
                  </a:cubicBezTo>
                  <a:cubicBezTo>
                    <a:pt x="1635" y="307"/>
                    <a:pt x="1435" y="74"/>
                    <a:pt x="1168" y="7"/>
                  </a:cubicBezTo>
                  <a:cubicBezTo>
                    <a:pt x="1139" y="3"/>
                    <a:pt x="1110" y="1"/>
                    <a:pt x="1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0"/>
            <p:cNvSpPr/>
            <p:nvPr/>
          </p:nvSpPr>
          <p:spPr>
            <a:xfrm>
              <a:off x="5962775" y="2486925"/>
              <a:ext cx="12100" cy="12950"/>
            </a:xfrm>
            <a:custGeom>
              <a:avLst/>
              <a:gdLst/>
              <a:ahLst/>
              <a:cxnLst/>
              <a:rect l="l" t="t" r="r" b="b"/>
              <a:pathLst>
                <a:path w="484" h="518" extrusionOk="0">
                  <a:moveTo>
                    <a:pt x="102" y="0"/>
                  </a:moveTo>
                  <a:cubicBezTo>
                    <a:pt x="19" y="0"/>
                    <a:pt x="1" y="65"/>
                    <a:pt x="28" y="176"/>
                  </a:cubicBezTo>
                  <a:cubicBezTo>
                    <a:pt x="95" y="309"/>
                    <a:pt x="195" y="442"/>
                    <a:pt x="328" y="509"/>
                  </a:cubicBezTo>
                  <a:cubicBezTo>
                    <a:pt x="346" y="515"/>
                    <a:pt x="362" y="518"/>
                    <a:pt x="376" y="518"/>
                  </a:cubicBezTo>
                  <a:cubicBezTo>
                    <a:pt x="447" y="518"/>
                    <a:pt x="484" y="453"/>
                    <a:pt x="428" y="342"/>
                  </a:cubicBezTo>
                  <a:cubicBezTo>
                    <a:pt x="395" y="209"/>
                    <a:pt x="295" y="75"/>
                    <a:pt x="162" y="9"/>
                  </a:cubicBezTo>
                  <a:cubicBezTo>
                    <a:pt x="139" y="3"/>
                    <a:pt x="119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0"/>
            <p:cNvSpPr/>
            <p:nvPr/>
          </p:nvSpPr>
          <p:spPr>
            <a:xfrm>
              <a:off x="5952625" y="2428600"/>
              <a:ext cx="43400" cy="68575"/>
            </a:xfrm>
            <a:custGeom>
              <a:avLst/>
              <a:gdLst/>
              <a:ahLst/>
              <a:cxnLst/>
              <a:rect l="l" t="t" r="r" b="b"/>
              <a:pathLst>
                <a:path w="1736" h="2743" extrusionOk="0">
                  <a:moveTo>
                    <a:pt x="1079" y="0"/>
                  </a:moveTo>
                  <a:cubicBezTo>
                    <a:pt x="876" y="0"/>
                    <a:pt x="680" y="99"/>
                    <a:pt x="534" y="274"/>
                  </a:cubicBezTo>
                  <a:cubicBezTo>
                    <a:pt x="134" y="841"/>
                    <a:pt x="1" y="1508"/>
                    <a:pt x="167" y="2175"/>
                  </a:cubicBezTo>
                  <a:cubicBezTo>
                    <a:pt x="201" y="2408"/>
                    <a:pt x="367" y="2609"/>
                    <a:pt x="568" y="2709"/>
                  </a:cubicBezTo>
                  <a:cubicBezTo>
                    <a:pt x="601" y="2709"/>
                    <a:pt x="634" y="2742"/>
                    <a:pt x="668" y="2742"/>
                  </a:cubicBezTo>
                  <a:lnTo>
                    <a:pt x="868" y="2742"/>
                  </a:lnTo>
                  <a:lnTo>
                    <a:pt x="868" y="2675"/>
                  </a:lnTo>
                  <a:cubicBezTo>
                    <a:pt x="868" y="2642"/>
                    <a:pt x="834" y="2609"/>
                    <a:pt x="801" y="2575"/>
                  </a:cubicBezTo>
                  <a:lnTo>
                    <a:pt x="701" y="2575"/>
                  </a:lnTo>
                  <a:cubicBezTo>
                    <a:pt x="601" y="2542"/>
                    <a:pt x="534" y="2475"/>
                    <a:pt x="468" y="2375"/>
                  </a:cubicBezTo>
                  <a:cubicBezTo>
                    <a:pt x="434" y="2308"/>
                    <a:pt x="367" y="2208"/>
                    <a:pt x="367" y="2142"/>
                  </a:cubicBezTo>
                  <a:cubicBezTo>
                    <a:pt x="201" y="1541"/>
                    <a:pt x="334" y="907"/>
                    <a:pt x="701" y="407"/>
                  </a:cubicBezTo>
                  <a:cubicBezTo>
                    <a:pt x="788" y="291"/>
                    <a:pt x="925" y="200"/>
                    <a:pt x="1069" y="200"/>
                  </a:cubicBezTo>
                  <a:cubicBezTo>
                    <a:pt x="1091" y="200"/>
                    <a:pt x="1113" y="203"/>
                    <a:pt x="1135" y="207"/>
                  </a:cubicBezTo>
                  <a:cubicBezTo>
                    <a:pt x="1301" y="240"/>
                    <a:pt x="1435" y="374"/>
                    <a:pt x="1502" y="607"/>
                  </a:cubicBezTo>
                  <a:cubicBezTo>
                    <a:pt x="1535" y="741"/>
                    <a:pt x="1535" y="841"/>
                    <a:pt x="1568" y="974"/>
                  </a:cubicBezTo>
                  <a:lnTo>
                    <a:pt x="1735" y="1041"/>
                  </a:lnTo>
                  <a:cubicBezTo>
                    <a:pt x="1735" y="874"/>
                    <a:pt x="1702" y="707"/>
                    <a:pt x="1668" y="540"/>
                  </a:cubicBezTo>
                  <a:cubicBezTo>
                    <a:pt x="1635" y="307"/>
                    <a:pt x="1435" y="73"/>
                    <a:pt x="1168" y="7"/>
                  </a:cubicBezTo>
                  <a:cubicBezTo>
                    <a:pt x="1138" y="3"/>
                    <a:pt x="1109" y="0"/>
                    <a:pt x="1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0"/>
            <p:cNvSpPr/>
            <p:nvPr/>
          </p:nvSpPr>
          <p:spPr>
            <a:xfrm>
              <a:off x="5934175" y="2512100"/>
              <a:ext cx="166075" cy="162825"/>
            </a:xfrm>
            <a:custGeom>
              <a:avLst/>
              <a:gdLst/>
              <a:ahLst/>
              <a:cxnLst/>
              <a:rect l="l" t="t" r="r" b="b"/>
              <a:pathLst>
                <a:path w="6643" h="6513" extrusionOk="0">
                  <a:moveTo>
                    <a:pt x="526" y="1"/>
                  </a:moveTo>
                  <a:cubicBezTo>
                    <a:pt x="213" y="1"/>
                    <a:pt x="1" y="337"/>
                    <a:pt x="205" y="903"/>
                  </a:cubicBezTo>
                  <a:cubicBezTo>
                    <a:pt x="472" y="1737"/>
                    <a:pt x="305" y="3338"/>
                    <a:pt x="939" y="4773"/>
                  </a:cubicBezTo>
                  <a:cubicBezTo>
                    <a:pt x="1372" y="5740"/>
                    <a:pt x="2240" y="6407"/>
                    <a:pt x="3274" y="6507"/>
                  </a:cubicBezTo>
                  <a:cubicBezTo>
                    <a:pt x="3363" y="6511"/>
                    <a:pt x="3450" y="6513"/>
                    <a:pt x="3536" y="6513"/>
                  </a:cubicBezTo>
                  <a:cubicBezTo>
                    <a:pt x="4998" y="6513"/>
                    <a:pt x="6026" y="5975"/>
                    <a:pt x="6309" y="4873"/>
                  </a:cubicBezTo>
                  <a:cubicBezTo>
                    <a:pt x="6643" y="3572"/>
                    <a:pt x="6409" y="3205"/>
                    <a:pt x="4641" y="3138"/>
                  </a:cubicBezTo>
                  <a:cubicBezTo>
                    <a:pt x="3707" y="3105"/>
                    <a:pt x="1973" y="2905"/>
                    <a:pt x="1673" y="2037"/>
                  </a:cubicBezTo>
                  <a:cubicBezTo>
                    <a:pt x="1539" y="1670"/>
                    <a:pt x="1005" y="236"/>
                    <a:pt x="1005" y="236"/>
                  </a:cubicBezTo>
                  <a:cubicBezTo>
                    <a:pt x="845" y="76"/>
                    <a:pt x="674" y="1"/>
                    <a:pt x="52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0"/>
            <p:cNvSpPr/>
            <p:nvPr/>
          </p:nvSpPr>
          <p:spPr>
            <a:xfrm>
              <a:off x="6488850" y="2123550"/>
              <a:ext cx="402800" cy="630375"/>
            </a:xfrm>
            <a:custGeom>
              <a:avLst/>
              <a:gdLst/>
              <a:ahLst/>
              <a:cxnLst/>
              <a:rect l="l" t="t" r="r" b="b"/>
              <a:pathLst>
                <a:path w="16112" h="25215" extrusionOk="0">
                  <a:moveTo>
                    <a:pt x="9140" y="0"/>
                  </a:moveTo>
                  <a:cubicBezTo>
                    <a:pt x="7906" y="901"/>
                    <a:pt x="6672" y="6638"/>
                    <a:pt x="7439" y="9006"/>
                  </a:cubicBezTo>
                  <a:lnTo>
                    <a:pt x="9407" y="19180"/>
                  </a:lnTo>
                  <a:cubicBezTo>
                    <a:pt x="9407" y="19180"/>
                    <a:pt x="4203" y="20315"/>
                    <a:pt x="1902" y="20581"/>
                  </a:cubicBezTo>
                  <a:lnTo>
                    <a:pt x="0" y="25051"/>
                  </a:lnTo>
                  <a:cubicBezTo>
                    <a:pt x="1085" y="25070"/>
                    <a:pt x="3175" y="25214"/>
                    <a:pt x="5661" y="25214"/>
                  </a:cubicBezTo>
                  <a:cubicBezTo>
                    <a:pt x="7610" y="25214"/>
                    <a:pt x="9802" y="25126"/>
                    <a:pt x="11942" y="24818"/>
                  </a:cubicBezTo>
                  <a:cubicBezTo>
                    <a:pt x="14877" y="24417"/>
                    <a:pt x="16112" y="23417"/>
                    <a:pt x="15811" y="20181"/>
                  </a:cubicBezTo>
                  <a:cubicBezTo>
                    <a:pt x="15545" y="17279"/>
                    <a:pt x="15044" y="12876"/>
                    <a:pt x="14444" y="9674"/>
                  </a:cubicBezTo>
                  <a:cubicBezTo>
                    <a:pt x="13577" y="5170"/>
                    <a:pt x="13276" y="3302"/>
                    <a:pt x="12476" y="2268"/>
                  </a:cubicBezTo>
                  <a:cubicBezTo>
                    <a:pt x="10975" y="367"/>
                    <a:pt x="9740" y="133"/>
                    <a:pt x="91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0"/>
            <p:cNvSpPr/>
            <p:nvPr/>
          </p:nvSpPr>
          <p:spPr>
            <a:xfrm>
              <a:off x="6653950" y="2121025"/>
              <a:ext cx="240200" cy="629650"/>
            </a:xfrm>
            <a:custGeom>
              <a:avLst/>
              <a:gdLst/>
              <a:ahLst/>
              <a:cxnLst/>
              <a:rect l="l" t="t" r="r" b="b"/>
              <a:pathLst>
                <a:path w="9608" h="25186" extrusionOk="0">
                  <a:moveTo>
                    <a:pt x="2236" y="1"/>
                  </a:moveTo>
                  <a:cubicBezTo>
                    <a:pt x="1" y="2336"/>
                    <a:pt x="334" y="8140"/>
                    <a:pt x="334" y="8140"/>
                  </a:cubicBezTo>
                  <a:lnTo>
                    <a:pt x="2703" y="19215"/>
                  </a:lnTo>
                  <a:lnTo>
                    <a:pt x="1135" y="19615"/>
                  </a:lnTo>
                  <a:cubicBezTo>
                    <a:pt x="2836" y="21516"/>
                    <a:pt x="2703" y="25186"/>
                    <a:pt x="2703" y="25186"/>
                  </a:cubicBezTo>
                  <a:cubicBezTo>
                    <a:pt x="4104" y="25186"/>
                    <a:pt x="5505" y="25052"/>
                    <a:pt x="6872" y="24852"/>
                  </a:cubicBezTo>
                  <a:cubicBezTo>
                    <a:pt x="8941" y="24518"/>
                    <a:pt x="9574" y="23151"/>
                    <a:pt x="9608" y="22317"/>
                  </a:cubicBezTo>
                  <a:cubicBezTo>
                    <a:pt x="9608" y="21483"/>
                    <a:pt x="9508" y="18548"/>
                    <a:pt x="8707" y="13544"/>
                  </a:cubicBezTo>
                  <a:cubicBezTo>
                    <a:pt x="7873" y="8540"/>
                    <a:pt x="7139" y="3837"/>
                    <a:pt x="6072" y="2369"/>
                  </a:cubicBezTo>
                  <a:cubicBezTo>
                    <a:pt x="5004" y="868"/>
                    <a:pt x="4204" y="301"/>
                    <a:pt x="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0"/>
            <p:cNvSpPr/>
            <p:nvPr/>
          </p:nvSpPr>
          <p:spPr>
            <a:xfrm>
              <a:off x="6717350" y="2582200"/>
              <a:ext cx="92575" cy="29200"/>
            </a:xfrm>
            <a:custGeom>
              <a:avLst/>
              <a:gdLst/>
              <a:ahLst/>
              <a:cxnLst/>
              <a:rect l="l" t="t" r="r" b="b"/>
              <a:pathLst>
                <a:path w="3703" h="1168" extrusionOk="0">
                  <a:moveTo>
                    <a:pt x="0" y="0"/>
                  </a:moveTo>
                  <a:lnTo>
                    <a:pt x="167" y="768"/>
                  </a:lnTo>
                  <a:cubicBezTo>
                    <a:pt x="508" y="711"/>
                    <a:pt x="851" y="684"/>
                    <a:pt x="1193" y="684"/>
                  </a:cubicBezTo>
                  <a:cubicBezTo>
                    <a:pt x="2057" y="684"/>
                    <a:pt x="2914" y="857"/>
                    <a:pt x="3703" y="1168"/>
                  </a:cubicBezTo>
                  <a:cubicBezTo>
                    <a:pt x="3703" y="1168"/>
                    <a:pt x="2869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0"/>
            <p:cNvSpPr/>
            <p:nvPr/>
          </p:nvSpPr>
          <p:spPr>
            <a:xfrm>
              <a:off x="6461325" y="2050150"/>
              <a:ext cx="158475" cy="181825"/>
            </a:xfrm>
            <a:custGeom>
              <a:avLst/>
              <a:gdLst/>
              <a:ahLst/>
              <a:cxnLst/>
              <a:rect l="l" t="t" r="r" b="b"/>
              <a:pathLst>
                <a:path w="6339" h="7273" extrusionOk="0">
                  <a:moveTo>
                    <a:pt x="6038" y="1"/>
                  </a:moveTo>
                  <a:cubicBezTo>
                    <a:pt x="6105" y="1602"/>
                    <a:pt x="1368" y="4671"/>
                    <a:pt x="868" y="4771"/>
                  </a:cubicBezTo>
                  <a:cubicBezTo>
                    <a:pt x="601" y="5605"/>
                    <a:pt x="0" y="7272"/>
                    <a:pt x="0" y="7272"/>
                  </a:cubicBezTo>
                  <a:cubicBezTo>
                    <a:pt x="4770" y="6672"/>
                    <a:pt x="6338" y="2002"/>
                    <a:pt x="6338" y="2002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0"/>
            <p:cNvSpPr/>
            <p:nvPr/>
          </p:nvSpPr>
          <p:spPr>
            <a:xfrm>
              <a:off x="6483000" y="2033300"/>
              <a:ext cx="179325" cy="191175"/>
            </a:xfrm>
            <a:custGeom>
              <a:avLst/>
              <a:gdLst/>
              <a:ahLst/>
              <a:cxnLst/>
              <a:rect l="l" t="t" r="r" b="b"/>
              <a:pathLst>
                <a:path w="7173" h="7647" extrusionOk="0">
                  <a:moveTo>
                    <a:pt x="5306" y="1"/>
                  </a:moveTo>
                  <a:cubicBezTo>
                    <a:pt x="5294" y="1"/>
                    <a:pt x="5282" y="3"/>
                    <a:pt x="5271" y="7"/>
                  </a:cubicBezTo>
                  <a:cubicBezTo>
                    <a:pt x="4737" y="1308"/>
                    <a:pt x="3837" y="2476"/>
                    <a:pt x="2703" y="3343"/>
                  </a:cubicBezTo>
                  <a:cubicBezTo>
                    <a:pt x="801" y="4778"/>
                    <a:pt x="134" y="5044"/>
                    <a:pt x="1" y="5445"/>
                  </a:cubicBezTo>
                  <a:cubicBezTo>
                    <a:pt x="39" y="5392"/>
                    <a:pt x="102" y="5368"/>
                    <a:pt x="184" y="5368"/>
                  </a:cubicBezTo>
                  <a:cubicBezTo>
                    <a:pt x="882" y="5368"/>
                    <a:pt x="2975" y="7109"/>
                    <a:pt x="3303" y="7646"/>
                  </a:cubicBezTo>
                  <a:cubicBezTo>
                    <a:pt x="4304" y="7246"/>
                    <a:pt x="7172" y="4544"/>
                    <a:pt x="7039" y="2910"/>
                  </a:cubicBezTo>
                  <a:cubicBezTo>
                    <a:pt x="6812" y="2812"/>
                    <a:pt x="5733" y="1"/>
                    <a:pt x="5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0"/>
            <p:cNvSpPr/>
            <p:nvPr/>
          </p:nvSpPr>
          <p:spPr>
            <a:xfrm>
              <a:off x="6379600" y="2054800"/>
              <a:ext cx="100100" cy="177175"/>
            </a:xfrm>
            <a:custGeom>
              <a:avLst/>
              <a:gdLst/>
              <a:ahLst/>
              <a:cxnLst/>
              <a:rect l="l" t="t" r="r" b="b"/>
              <a:pathLst>
                <a:path w="4004" h="7087" extrusionOk="0">
                  <a:moveTo>
                    <a:pt x="3857" y="1"/>
                  </a:moveTo>
                  <a:cubicBezTo>
                    <a:pt x="2300" y="1"/>
                    <a:pt x="194" y="4452"/>
                    <a:pt x="0" y="5519"/>
                  </a:cubicBezTo>
                  <a:cubicBezTo>
                    <a:pt x="651" y="4731"/>
                    <a:pt x="1111" y="4436"/>
                    <a:pt x="1453" y="4436"/>
                  </a:cubicBezTo>
                  <a:cubicBezTo>
                    <a:pt x="2444" y="4436"/>
                    <a:pt x="2451" y="6913"/>
                    <a:pt x="3269" y="7086"/>
                  </a:cubicBezTo>
                  <a:cubicBezTo>
                    <a:pt x="3269" y="7086"/>
                    <a:pt x="3003" y="3817"/>
                    <a:pt x="4003" y="1516"/>
                  </a:cubicBezTo>
                  <a:lnTo>
                    <a:pt x="4003" y="15"/>
                  </a:lnTo>
                  <a:cubicBezTo>
                    <a:pt x="3955" y="5"/>
                    <a:pt x="3906" y="1"/>
                    <a:pt x="3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0"/>
            <p:cNvSpPr/>
            <p:nvPr/>
          </p:nvSpPr>
          <p:spPr>
            <a:xfrm>
              <a:off x="6538875" y="3358600"/>
              <a:ext cx="623800" cy="774725"/>
            </a:xfrm>
            <a:custGeom>
              <a:avLst/>
              <a:gdLst/>
              <a:ahLst/>
              <a:cxnLst/>
              <a:rect l="l" t="t" r="r" b="b"/>
              <a:pathLst>
                <a:path w="24952" h="30989" extrusionOk="0">
                  <a:moveTo>
                    <a:pt x="17722" y="4033"/>
                  </a:moveTo>
                  <a:cubicBezTo>
                    <a:pt x="20800" y="4033"/>
                    <a:pt x="22917" y="6480"/>
                    <a:pt x="22917" y="10741"/>
                  </a:cubicBezTo>
                  <a:cubicBezTo>
                    <a:pt x="22917" y="16712"/>
                    <a:pt x="18714" y="23951"/>
                    <a:pt x="13544" y="26953"/>
                  </a:cubicBezTo>
                  <a:cubicBezTo>
                    <a:pt x="12049" y="27811"/>
                    <a:pt x="10635" y="28218"/>
                    <a:pt x="9380" y="28218"/>
                  </a:cubicBezTo>
                  <a:cubicBezTo>
                    <a:pt x="6294" y="28218"/>
                    <a:pt x="4170" y="25760"/>
                    <a:pt x="4170" y="21515"/>
                  </a:cubicBezTo>
                  <a:cubicBezTo>
                    <a:pt x="4170" y="15545"/>
                    <a:pt x="8373" y="8306"/>
                    <a:pt x="13544" y="5304"/>
                  </a:cubicBezTo>
                  <a:cubicBezTo>
                    <a:pt x="15044" y="4442"/>
                    <a:pt x="16464" y="4033"/>
                    <a:pt x="17722" y="4033"/>
                  </a:cubicBezTo>
                  <a:close/>
                  <a:moveTo>
                    <a:pt x="16646" y="0"/>
                  </a:moveTo>
                  <a:cubicBezTo>
                    <a:pt x="14945" y="67"/>
                    <a:pt x="13277" y="600"/>
                    <a:pt x="11809" y="1501"/>
                  </a:cubicBezTo>
                  <a:lnTo>
                    <a:pt x="11109" y="1901"/>
                  </a:lnTo>
                  <a:cubicBezTo>
                    <a:pt x="4971" y="5471"/>
                    <a:pt x="1" y="14043"/>
                    <a:pt x="1" y="21115"/>
                  </a:cubicBezTo>
                  <a:lnTo>
                    <a:pt x="1" y="22716"/>
                  </a:lnTo>
                  <a:cubicBezTo>
                    <a:pt x="1" y="24251"/>
                    <a:pt x="434" y="25752"/>
                    <a:pt x="1235" y="27053"/>
                  </a:cubicBezTo>
                  <a:lnTo>
                    <a:pt x="1435" y="27353"/>
                  </a:lnTo>
                  <a:lnTo>
                    <a:pt x="1435" y="27386"/>
                  </a:lnTo>
                  <a:cubicBezTo>
                    <a:pt x="1468" y="27453"/>
                    <a:pt x="1535" y="27520"/>
                    <a:pt x="1602" y="27620"/>
                  </a:cubicBezTo>
                  <a:cubicBezTo>
                    <a:pt x="2969" y="29488"/>
                    <a:pt x="5071" y="30722"/>
                    <a:pt x="7406" y="30989"/>
                  </a:cubicBezTo>
                  <a:lnTo>
                    <a:pt x="8307" y="30989"/>
                  </a:lnTo>
                  <a:cubicBezTo>
                    <a:pt x="10008" y="30922"/>
                    <a:pt x="11676" y="30388"/>
                    <a:pt x="13143" y="29488"/>
                  </a:cubicBezTo>
                  <a:lnTo>
                    <a:pt x="13844" y="29054"/>
                  </a:lnTo>
                  <a:cubicBezTo>
                    <a:pt x="19982" y="25518"/>
                    <a:pt x="24952" y="16946"/>
                    <a:pt x="24952" y="9874"/>
                  </a:cubicBezTo>
                  <a:lnTo>
                    <a:pt x="24952" y="9040"/>
                  </a:lnTo>
                  <a:lnTo>
                    <a:pt x="24952" y="8606"/>
                  </a:lnTo>
                  <a:lnTo>
                    <a:pt x="24952" y="8273"/>
                  </a:lnTo>
                  <a:cubicBezTo>
                    <a:pt x="24952" y="6872"/>
                    <a:pt x="24585" y="5504"/>
                    <a:pt x="23951" y="4303"/>
                  </a:cubicBezTo>
                  <a:cubicBezTo>
                    <a:pt x="23918" y="4236"/>
                    <a:pt x="23884" y="4203"/>
                    <a:pt x="23851" y="4136"/>
                  </a:cubicBezTo>
                  <a:lnTo>
                    <a:pt x="23784" y="4036"/>
                  </a:lnTo>
                  <a:cubicBezTo>
                    <a:pt x="23751" y="3936"/>
                    <a:pt x="23684" y="3836"/>
                    <a:pt x="23617" y="3736"/>
                  </a:cubicBezTo>
                  <a:cubicBezTo>
                    <a:pt x="23584" y="3669"/>
                    <a:pt x="23551" y="3636"/>
                    <a:pt x="23517" y="3569"/>
                  </a:cubicBezTo>
                  <a:lnTo>
                    <a:pt x="23417" y="3436"/>
                  </a:lnTo>
                  <a:cubicBezTo>
                    <a:pt x="23384" y="3402"/>
                    <a:pt x="23317" y="3336"/>
                    <a:pt x="23284" y="3269"/>
                  </a:cubicBezTo>
                  <a:lnTo>
                    <a:pt x="23217" y="3169"/>
                  </a:lnTo>
                  <a:cubicBezTo>
                    <a:pt x="21816" y="1401"/>
                    <a:pt x="19781" y="267"/>
                    <a:pt x="17546" y="33"/>
                  </a:cubicBezTo>
                  <a:cubicBezTo>
                    <a:pt x="17280" y="0"/>
                    <a:pt x="17013" y="0"/>
                    <a:pt x="16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0"/>
            <p:cNvSpPr/>
            <p:nvPr/>
          </p:nvSpPr>
          <p:spPr>
            <a:xfrm>
              <a:off x="6591425" y="3387575"/>
              <a:ext cx="571250" cy="746600"/>
            </a:xfrm>
            <a:custGeom>
              <a:avLst/>
              <a:gdLst/>
              <a:ahLst/>
              <a:cxnLst/>
              <a:rect l="l" t="t" r="r" b="b"/>
              <a:pathLst>
                <a:path w="22850" h="29864" extrusionOk="0">
                  <a:moveTo>
                    <a:pt x="15621" y="2858"/>
                  </a:moveTo>
                  <a:cubicBezTo>
                    <a:pt x="18685" y="2858"/>
                    <a:pt x="20782" y="5315"/>
                    <a:pt x="20782" y="9549"/>
                  </a:cubicBezTo>
                  <a:cubicBezTo>
                    <a:pt x="20782" y="15553"/>
                    <a:pt x="16612" y="22792"/>
                    <a:pt x="11442" y="25760"/>
                  </a:cubicBezTo>
                  <a:cubicBezTo>
                    <a:pt x="9938" y="26634"/>
                    <a:pt x="8516" y="27047"/>
                    <a:pt x="7255" y="27047"/>
                  </a:cubicBezTo>
                  <a:cubicBezTo>
                    <a:pt x="4182" y="27047"/>
                    <a:pt x="2068" y="24591"/>
                    <a:pt x="2068" y="20356"/>
                  </a:cubicBezTo>
                  <a:cubicBezTo>
                    <a:pt x="2068" y="14386"/>
                    <a:pt x="6271" y="7114"/>
                    <a:pt x="11442" y="4145"/>
                  </a:cubicBezTo>
                  <a:cubicBezTo>
                    <a:pt x="12946" y="3272"/>
                    <a:pt x="14365" y="2858"/>
                    <a:pt x="15621" y="2858"/>
                  </a:cubicBezTo>
                  <a:close/>
                  <a:moveTo>
                    <a:pt x="16762" y="1"/>
                  </a:moveTo>
                  <a:cubicBezTo>
                    <a:pt x="15273" y="1"/>
                    <a:pt x="13593" y="490"/>
                    <a:pt x="11809" y="1510"/>
                  </a:cubicBezTo>
                  <a:lnTo>
                    <a:pt x="11108" y="1943"/>
                  </a:lnTo>
                  <a:cubicBezTo>
                    <a:pt x="4937" y="5479"/>
                    <a:pt x="0" y="14085"/>
                    <a:pt x="0" y="21124"/>
                  </a:cubicBezTo>
                  <a:lnTo>
                    <a:pt x="0" y="21958"/>
                  </a:lnTo>
                  <a:cubicBezTo>
                    <a:pt x="0" y="25460"/>
                    <a:pt x="1201" y="27929"/>
                    <a:pt x="3169" y="29096"/>
                  </a:cubicBezTo>
                  <a:cubicBezTo>
                    <a:pt x="3202" y="29129"/>
                    <a:pt x="3236" y="29129"/>
                    <a:pt x="3269" y="29163"/>
                  </a:cubicBezTo>
                  <a:cubicBezTo>
                    <a:pt x="3269" y="29163"/>
                    <a:pt x="3302" y="29196"/>
                    <a:pt x="3336" y="29196"/>
                  </a:cubicBezTo>
                  <a:lnTo>
                    <a:pt x="3369" y="29229"/>
                  </a:lnTo>
                  <a:lnTo>
                    <a:pt x="3536" y="29296"/>
                  </a:lnTo>
                  <a:cubicBezTo>
                    <a:pt x="3636" y="29363"/>
                    <a:pt x="3736" y="29396"/>
                    <a:pt x="3836" y="29430"/>
                  </a:cubicBezTo>
                  <a:cubicBezTo>
                    <a:pt x="3870" y="29463"/>
                    <a:pt x="3936" y="29496"/>
                    <a:pt x="3970" y="29496"/>
                  </a:cubicBezTo>
                  <a:cubicBezTo>
                    <a:pt x="4036" y="29530"/>
                    <a:pt x="4103" y="29530"/>
                    <a:pt x="4170" y="29563"/>
                  </a:cubicBezTo>
                  <a:lnTo>
                    <a:pt x="4337" y="29630"/>
                  </a:lnTo>
                  <a:cubicBezTo>
                    <a:pt x="4437" y="29663"/>
                    <a:pt x="4570" y="29696"/>
                    <a:pt x="4703" y="29730"/>
                  </a:cubicBezTo>
                  <a:cubicBezTo>
                    <a:pt x="4770" y="29730"/>
                    <a:pt x="4837" y="29763"/>
                    <a:pt x="4904" y="29763"/>
                  </a:cubicBezTo>
                  <a:cubicBezTo>
                    <a:pt x="5004" y="29797"/>
                    <a:pt x="5070" y="29797"/>
                    <a:pt x="5137" y="29797"/>
                  </a:cubicBezTo>
                  <a:lnTo>
                    <a:pt x="5371" y="29830"/>
                  </a:lnTo>
                  <a:lnTo>
                    <a:pt x="5504" y="29830"/>
                  </a:lnTo>
                  <a:cubicBezTo>
                    <a:pt x="5571" y="29863"/>
                    <a:pt x="5671" y="29863"/>
                    <a:pt x="5738" y="29863"/>
                  </a:cubicBezTo>
                  <a:lnTo>
                    <a:pt x="6138" y="29863"/>
                  </a:lnTo>
                  <a:cubicBezTo>
                    <a:pt x="7872" y="29797"/>
                    <a:pt x="9574" y="29263"/>
                    <a:pt x="11075" y="28329"/>
                  </a:cubicBezTo>
                  <a:lnTo>
                    <a:pt x="11775" y="27929"/>
                  </a:lnTo>
                  <a:cubicBezTo>
                    <a:pt x="17913" y="24393"/>
                    <a:pt x="22850" y="15787"/>
                    <a:pt x="22850" y="8748"/>
                  </a:cubicBezTo>
                  <a:lnTo>
                    <a:pt x="22850" y="7914"/>
                  </a:lnTo>
                  <a:lnTo>
                    <a:pt x="22850" y="7447"/>
                  </a:lnTo>
                  <a:lnTo>
                    <a:pt x="22850" y="7080"/>
                  </a:lnTo>
                  <a:lnTo>
                    <a:pt x="22850" y="6913"/>
                  </a:lnTo>
                  <a:cubicBezTo>
                    <a:pt x="22850" y="6813"/>
                    <a:pt x="22850" y="6713"/>
                    <a:pt x="22816" y="6580"/>
                  </a:cubicBezTo>
                  <a:lnTo>
                    <a:pt x="22816" y="6513"/>
                  </a:lnTo>
                  <a:cubicBezTo>
                    <a:pt x="22816" y="6380"/>
                    <a:pt x="22816" y="6246"/>
                    <a:pt x="22783" y="6146"/>
                  </a:cubicBezTo>
                  <a:cubicBezTo>
                    <a:pt x="22750" y="6013"/>
                    <a:pt x="22750" y="5913"/>
                    <a:pt x="22716" y="5779"/>
                  </a:cubicBezTo>
                  <a:cubicBezTo>
                    <a:pt x="22716" y="5679"/>
                    <a:pt x="22716" y="5646"/>
                    <a:pt x="22683" y="5579"/>
                  </a:cubicBezTo>
                  <a:cubicBezTo>
                    <a:pt x="22683" y="5446"/>
                    <a:pt x="22650" y="5312"/>
                    <a:pt x="22616" y="5179"/>
                  </a:cubicBezTo>
                  <a:lnTo>
                    <a:pt x="22516" y="4812"/>
                  </a:lnTo>
                  <a:cubicBezTo>
                    <a:pt x="22483" y="4612"/>
                    <a:pt x="22416" y="4412"/>
                    <a:pt x="22349" y="4212"/>
                  </a:cubicBezTo>
                  <a:cubicBezTo>
                    <a:pt x="22316" y="4111"/>
                    <a:pt x="22249" y="3978"/>
                    <a:pt x="22216" y="3878"/>
                  </a:cubicBezTo>
                  <a:cubicBezTo>
                    <a:pt x="22149" y="3678"/>
                    <a:pt x="22049" y="3478"/>
                    <a:pt x="21949" y="3311"/>
                  </a:cubicBezTo>
                  <a:cubicBezTo>
                    <a:pt x="21949" y="3244"/>
                    <a:pt x="21916" y="3211"/>
                    <a:pt x="21882" y="3144"/>
                  </a:cubicBezTo>
                  <a:cubicBezTo>
                    <a:pt x="21849" y="3077"/>
                    <a:pt x="21816" y="3044"/>
                    <a:pt x="21816" y="2977"/>
                  </a:cubicBezTo>
                  <a:lnTo>
                    <a:pt x="21749" y="2877"/>
                  </a:lnTo>
                  <a:cubicBezTo>
                    <a:pt x="21682" y="2777"/>
                    <a:pt x="21616" y="2677"/>
                    <a:pt x="21549" y="2577"/>
                  </a:cubicBezTo>
                  <a:cubicBezTo>
                    <a:pt x="21515" y="2510"/>
                    <a:pt x="21482" y="2477"/>
                    <a:pt x="21449" y="2410"/>
                  </a:cubicBezTo>
                  <a:lnTo>
                    <a:pt x="21349" y="2310"/>
                  </a:lnTo>
                  <a:cubicBezTo>
                    <a:pt x="21315" y="2243"/>
                    <a:pt x="21282" y="2177"/>
                    <a:pt x="21215" y="2110"/>
                  </a:cubicBezTo>
                  <a:lnTo>
                    <a:pt x="21082" y="1943"/>
                  </a:lnTo>
                  <a:cubicBezTo>
                    <a:pt x="21048" y="1877"/>
                    <a:pt x="20982" y="1843"/>
                    <a:pt x="20948" y="1776"/>
                  </a:cubicBezTo>
                  <a:cubicBezTo>
                    <a:pt x="20848" y="1676"/>
                    <a:pt x="20748" y="1576"/>
                    <a:pt x="20648" y="1476"/>
                  </a:cubicBezTo>
                  <a:lnTo>
                    <a:pt x="20481" y="1343"/>
                  </a:lnTo>
                  <a:cubicBezTo>
                    <a:pt x="20381" y="1243"/>
                    <a:pt x="20248" y="1143"/>
                    <a:pt x="20148" y="1076"/>
                  </a:cubicBezTo>
                  <a:cubicBezTo>
                    <a:pt x="20081" y="1009"/>
                    <a:pt x="20014" y="976"/>
                    <a:pt x="19948" y="943"/>
                  </a:cubicBezTo>
                  <a:cubicBezTo>
                    <a:pt x="19914" y="909"/>
                    <a:pt x="19848" y="876"/>
                    <a:pt x="19781" y="809"/>
                  </a:cubicBezTo>
                  <a:lnTo>
                    <a:pt x="19748" y="809"/>
                  </a:lnTo>
                  <a:lnTo>
                    <a:pt x="19581" y="709"/>
                  </a:lnTo>
                  <a:cubicBezTo>
                    <a:pt x="18756" y="242"/>
                    <a:pt x="17806" y="1"/>
                    <a:pt x="16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0"/>
            <p:cNvSpPr/>
            <p:nvPr/>
          </p:nvSpPr>
          <p:spPr>
            <a:xfrm>
              <a:off x="6703150" y="3514525"/>
              <a:ext cx="381975" cy="515300"/>
            </a:xfrm>
            <a:custGeom>
              <a:avLst/>
              <a:gdLst/>
              <a:ahLst/>
              <a:cxnLst/>
              <a:rect l="l" t="t" r="r" b="b"/>
              <a:pathLst>
                <a:path w="15279" h="20612" extrusionOk="0">
                  <a:moveTo>
                    <a:pt x="13310" y="1"/>
                  </a:moveTo>
                  <a:lnTo>
                    <a:pt x="13310" y="1"/>
                  </a:lnTo>
                  <a:cubicBezTo>
                    <a:pt x="14144" y="1002"/>
                    <a:pt x="14645" y="2503"/>
                    <a:pt x="14645" y="4471"/>
                  </a:cubicBezTo>
                  <a:cubicBezTo>
                    <a:pt x="14645" y="9775"/>
                    <a:pt x="10942" y="16212"/>
                    <a:pt x="6339" y="18881"/>
                  </a:cubicBezTo>
                  <a:cubicBezTo>
                    <a:pt x="5008" y="19652"/>
                    <a:pt x="3750" y="20018"/>
                    <a:pt x="2634" y="20018"/>
                  </a:cubicBezTo>
                  <a:cubicBezTo>
                    <a:pt x="1624" y="20018"/>
                    <a:pt x="730" y="19718"/>
                    <a:pt x="1" y="19148"/>
                  </a:cubicBezTo>
                  <a:lnTo>
                    <a:pt x="1" y="19148"/>
                  </a:lnTo>
                  <a:cubicBezTo>
                    <a:pt x="795" y="20104"/>
                    <a:pt x="1912" y="20612"/>
                    <a:pt x="3234" y="20612"/>
                  </a:cubicBezTo>
                  <a:cubicBezTo>
                    <a:pt x="4356" y="20612"/>
                    <a:pt x="5626" y="20247"/>
                    <a:pt x="6973" y="19481"/>
                  </a:cubicBezTo>
                  <a:cubicBezTo>
                    <a:pt x="11543" y="16813"/>
                    <a:pt x="15279" y="10375"/>
                    <a:pt x="15279" y="5071"/>
                  </a:cubicBezTo>
                  <a:cubicBezTo>
                    <a:pt x="15279" y="2703"/>
                    <a:pt x="14545" y="935"/>
                    <a:pt x="133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0"/>
            <p:cNvSpPr/>
            <p:nvPr/>
          </p:nvSpPr>
          <p:spPr>
            <a:xfrm>
              <a:off x="6703150" y="3514525"/>
              <a:ext cx="381975" cy="515300"/>
            </a:xfrm>
            <a:custGeom>
              <a:avLst/>
              <a:gdLst/>
              <a:ahLst/>
              <a:cxnLst/>
              <a:rect l="l" t="t" r="r" b="b"/>
              <a:pathLst>
                <a:path w="15279" h="20612" extrusionOk="0">
                  <a:moveTo>
                    <a:pt x="13310" y="1"/>
                  </a:moveTo>
                  <a:lnTo>
                    <a:pt x="13310" y="1"/>
                  </a:lnTo>
                  <a:cubicBezTo>
                    <a:pt x="14144" y="1002"/>
                    <a:pt x="14645" y="2503"/>
                    <a:pt x="14645" y="4471"/>
                  </a:cubicBezTo>
                  <a:cubicBezTo>
                    <a:pt x="14645" y="9775"/>
                    <a:pt x="10942" y="16212"/>
                    <a:pt x="6339" y="18881"/>
                  </a:cubicBezTo>
                  <a:cubicBezTo>
                    <a:pt x="5008" y="19652"/>
                    <a:pt x="3750" y="20018"/>
                    <a:pt x="2634" y="20018"/>
                  </a:cubicBezTo>
                  <a:cubicBezTo>
                    <a:pt x="1624" y="20018"/>
                    <a:pt x="730" y="19718"/>
                    <a:pt x="1" y="19148"/>
                  </a:cubicBezTo>
                  <a:lnTo>
                    <a:pt x="1" y="19148"/>
                  </a:lnTo>
                  <a:cubicBezTo>
                    <a:pt x="795" y="20104"/>
                    <a:pt x="1912" y="20612"/>
                    <a:pt x="3234" y="20612"/>
                  </a:cubicBezTo>
                  <a:cubicBezTo>
                    <a:pt x="4356" y="20612"/>
                    <a:pt x="5626" y="20247"/>
                    <a:pt x="6973" y="19481"/>
                  </a:cubicBezTo>
                  <a:cubicBezTo>
                    <a:pt x="11543" y="16813"/>
                    <a:pt x="15279" y="10375"/>
                    <a:pt x="15279" y="5071"/>
                  </a:cubicBezTo>
                  <a:cubicBezTo>
                    <a:pt x="15279" y="2703"/>
                    <a:pt x="14545" y="935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0"/>
            <p:cNvSpPr/>
            <p:nvPr/>
          </p:nvSpPr>
          <p:spPr>
            <a:xfrm>
              <a:off x="6643125" y="3459400"/>
              <a:ext cx="467850" cy="604000"/>
            </a:xfrm>
            <a:custGeom>
              <a:avLst/>
              <a:gdLst/>
              <a:ahLst/>
              <a:cxnLst/>
              <a:rect l="l" t="t" r="r" b="b"/>
              <a:pathLst>
                <a:path w="18714" h="24160" extrusionOk="0">
                  <a:moveTo>
                    <a:pt x="13077" y="1330"/>
                  </a:moveTo>
                  <a:cubicBezTo>
                    <a:pt x="15800" y="1330"/>
                    <a:pt x="17680" y="3514"/>
                    <a:pt x="17680" y="7276"/>
                  </a:cubicBezTo>
                  <a:cubicBezTo>
                    <a:pt x="17680" y="12580"/>
                    <a:pt x="13944" y="19018"/>
                    <a:pt x="9374" y="21686"/>
                  </a:cubicBezTo>
                  <a:cubicBezTo>
                    <a:pt x="8037" y="22452"/>
                    <a:pt x="6773" y="22815"/>
                    <a:pt x="5653" y="22815"/>
                  </a:cubicBezTo>
                  <a:cubicBezTo>
                    <a:pt x="2916" y="22815"/>
                    <a:pt x="1034" y="20647"/>
                    <a:pt x="1034" y="16883"/>
                  </a:cubicBezTo>
                  <a:cubicBezTo>
                    <a:pt x="1034" y="11579"/>
                    <a:pt x="4770" y="5108"/>
                    <a:pt x="9374" y="2473"/>
                  </a:cubicBezTo>
                  <a:cubicBezTo>
                    <a:pt x="10702" y="1697"/>
                    <a:pt x="11960" y="1330"/>
                    <a:pt x="13077" y="1330"/>
                  </a:cubicBezTo>
                  <a:close/>
                  <a:moveTo>
                    <a:pt x="13535" y="0"/>
                  </a:moveTo>
                  <a:cubicBezTo>
                    <a:pt x="12280" y="0"/>
                    <a:pt x="10866" y="409"/>
                    <a:pt x="9374" y="1272"/>
                  </a:cubicBezTo>
                  <a:cubicBezTo>
                    <a:pt x="4203" y="4241"/>
                    <a:pt x="0" y="11513"/>
                    <a:pt x="0" y="17483"/>
                  </a:cubicBezTo>
                  <a:cubicBezTo>
                    <a:pt x="0" y="21720"/>
                    <a:pt x="2099" y="24159"/>
                    <a:pt x="5177" y="24159"/>
                  </a:cubicBezTo>
                  <a:cubicBezTo>
                    <a:pt x="6437" y="24159"/>
                    <a:pt x="7862" y="23750"/>
                    <a:pt x="9374" y="22887"/>
                  </a:cubicBezTo>
                  <a:cubicBezTo>
                    <a:pt x="14544" y="19919"/>
                    <a:pt x="18714" y="12647"/>
                    <a:pt x="18714" y="6676"/>
                  </a:cubicBezTo>
                  <a:cubicBezTo>
                    <a:pt x="18714" y="2440"/>
                    <a:pt x="16598" y="0"/>
                    <a:pt x="13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0"/>
            <p:cNvSpPr/>
            <p:nvPr/>
          </p:nvSpPr>
          <p:spPr>
            <a:xfrm>
              <a:off x="6674800" y="3497850"/>
              <a:ext cx="404500" cy="527075"/>
            </a:xfrm>
            <a:custGeom>
              <a:avLst/>
              <a:gdLst/>
              <a:ahLst/>
              <a:cxnLst/>
              <a:rect l="l" t="t" r="r" b="b"/>
              <a:pathLst>
                <a:path w="16180" h="21083" extrusionOk="0">
                  <a:moveTo>
                    <a:pt x="10342" y="1"/>
                  </a:moveTo>
                  <a:lnTo>
                    <a:pt x="10075" y="67"/>
                  </a:lnTo>
                  <a:lnTo>
                    <a:pt x="8207" y="9141"/>
                  </a:lnTo>
                  <a:lnTo>
                    <a:pt x="7973" y="9441"/>
                  </a:lnTo>
                  <a:lnTo>
                    <a:pt x="6072" y="2369"/>
                  </a:lnTo>
                  <a:lnTo>
                    <a:pt x="5872" y="2569"/>
                  </a:lnTo>
                  <a:lnTo>
                    <a:pt x="7773" y="9741"/>
                  </a:lnTo>
                  <a:lnTo>
                    <a:pt x="7640" y="10008"/>
                  </a:lnTo>
                  <a:lnTo>
                    <a:pt x="2302" y="6939"/>
                  </a:lnTo>
                  <a:lnTo>
                    <a:pt x="2169" y="7173"/>
                  </a:lnTo>
                  <a:lnTo>
                    <a:pt x="7506" y="10241"/>
                  </a:lnTo>
                  <a:lnTo>
                    <a:pt x="7339" y="10475"/>
                  </a:lnTo>
                  <a:lnTo>
                    <a:pt x="101" y="12410"/>
                  </a:lnTo>
                  <a:lnTo>
                    <a:pt x="34" y="12710"/>
                  </a:lnTo>
                  <a:lnTo>
                    <a:pt x="7173" y="10775"/>
                  </a:lnTo>
                  <a:lnTo>
                    <a:pt x="7173" y="10775"/>
                  </a:lnTo>
                  <a:lnTo>
                    <a:pt x="7073" y="11142"/>
                  </a:lnTo>
                  <a:lnTo>
                    <a:pt x="1" y="17413"/>
                  </a:lnTo>
                  <a:cubicBezTo>
                    <a:pt x="34" y="17480"/>
                    <a:pt x="34" y="17580"/>
                    <a:pt x="68" y="17680"/>
                  </a:cubicBezTo>
                  <a:lnTo>
                    <a:pt x="7039" y="11509"/>
                  </a:lnTo>
                  <a:lnTo>
                    <a:pt x="7139" y="11776"/>
                  </a:lnTo>
                  <a:lnTo>
                    <a:pt x="2036" y="20615"/>
                  </a:lnTo>
                  <a:cubicBezTo>
                    <a:pt x="2136" y="20649"/>
                    <a:pt x="2202" y="20682"/>
                    <a:pt x="2269" y="20749"/>
                  </a:cubicBezTo>
                  <a:lnTo>
                    <a:pt x="7373" y="11909"/>
                  </a:lnTo>
                  <a:lnTo>
                    <a:pt x="7640" y="11876"/>
                  </a:lnTo>
                  <a:lnTo>
                    <a:pt x="5772" y="21082"/>
                  </a:lnTo>
                  <a:cubicBezTo>
                    <a:pt x="5872" y="21082"/>
                    <a:pt x="5938" y="21049"/>
                    <a:pt x="6038" y="21016"/>
                  </a:cubicBezTo>
                  <a:lnTo>
                    <a:pt x="7940" y="11676"/>
                  </a:lnTo>
                  <a:lnTo>
                    <a:pt x="8207" y="11376"/>
                  </a:lnTo>
                  <a:lnTo>
                    <a:pt x="10141" y="18647"/>
                  </a:lnTo>
                  <a:lnTo>
                    <a:pt x="10375" y="18447"/>
                  </a:lnTo>
                  <a:lnTo>
                    <a:pt x="8407" y="11075"/>
                  </a:lnTo>
                  <a:lnTo>
                    <a:pt x="8507" y="10808"/>
                  </a:lnTo>
                  <a:lnTo>
                    <a:pt x="13944" y="13944"/>
                  </a:lnTo>
                  <a:cubicBezTo>
                    <a:pt x="13977" y="13877"/>
                    <a:pt x="14011" y="13811"/>
                    <a:pt x="14078" y="13711"/>
                  </a:cubicBezTo>
                  <a:lnTo>
                    <a:pt x="8640" y="10575"/>
                  </a:lnTo>
                  <a:lnTo>
                    <a:pt x="8807" y="10341"/>
                  </a:lnTo>
                  <a:lnTo>
                    <a:pt x="16112" y="8407"/>
                  </a:lnTo>
                  <a:cubicBezTo>
                    <a:pt x="16146" y="8307"/>
                    <a:pt x="16179" y="8207"/>
                    <a:pt x="16179" y="8107"/>
                  </a:cubicBezTo>
                  <a:lnTo>
                    <a:pt x="16179" y="8107"/>
                  </a:lnTo>
                  <a:lnTo>
                    <a:pt x="9007" y="10041"/>
                  </a:lnTo>
                  <a:lnTo>
                    <a:pt x="9107" y="9674"/>
                  </a:lnTo>
                  <a:lnTo>
                    <a:pt x="16146" y="3436"/>
                  </a:lnTo>
                  <a:cubicBezTo>
                    <a:pt x="16112" y="3370"/>
                    <a:pt x="16079" y="3270"/>
                    <a:pt x="16046" y="3170"/>
                  </a:cubicBezTo>
                  <a:lnTo>
                    <a:pt x="9141" y="9307"/>
                  </a:lnTo>
                  <a:lnTo>
                    <a:pt x="9041" y="9041"/>
                  </a:lnTo>
                  <a:lnTo>
                    <a:pt x="14044" y="368"/>
                  </a:lnTo>
                  <a:lnTo>
                    <a:pt x="13811" y="268"/>
                  </a:lnTo>
                  <a:lnTo>
                    <a:pt x="8807" y="8907"/>
                  </a:lnTo>
                  <a:lnTo>
                    <a:pt x="8507" y="8940"/>
                  </a:lnTo>
                  <a:lnTo>
                    <a:pt x="103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0"/>
            <p:cNvSpPr/>
            <p:nvPr/>
          </p:nvSpPr>
          <p:spPr>
            <a:xfrm>
              <a:off x="6787400" y="3654325"/>
              <a:ext cx="167625" cy="207350"/>
            </a:xfrm>
            <a:custGeom>
              <a:avLst/>
              <a:gdLst/>
              <a:ahLst/>
              <a:cxnLst/>
              <a:rect l="l" t="t" r="r" b="b"/>
              <a:pathLst>
                <a:path w="6705" h="8294" extrusionOk="0">
                  <a:moveTo>
                    <a:pt x="4103" y="947"/>
                  </a:moveTo>
                  <a:cubicBezTo>
                    <a:pt x="4036" y="1781"/>
                    <a:pt x="3769" y="2581"/>
                    <a:pt x="3269" y="3282"/>
                  </a:cubicBezTo>
                  <a:cubicBezTo>
                    <a:pt x="3202" y="3182"/>
                    <a:pt x="3136" y="3082"/>
                    <a:pt x="3036" y="3048"/>
                  </a:cubicBezTo>
                  <a:lnTo>
                    <a:pt x="2535" y="2748"/>
                  </a:lnTo>
                  <a:cubicBezTo>
                    <a:pt x="2502" y="2748"/>
                    <a:pt x="2468" y="2715"/>
                    <a:pt x="2402" y="2715"/>
                  </a:cubicBezTo>
                  <a:cubicBezTo>
                    <a:pt x="2268" y="2648"/>
                    <a:pt x="2135" y="2615"/>
                    <a:pt x="2035" y="2615"/>
                  </a:cubicBezTo>
                  <a:lnTo>
                    <a:pt x="2068" y="2515"/>
                  </a:lnTo>
                  <a:cubicBezTo>
                    <a:pt x="2602" y="1848"/>
                    <a:pt x="3302" y="1280"/>
                    <a:pt x="4103" y="947"/>
                  </a:cubicBezTo>
                  <a:close/>
                  <a:moveTo>
                    <a:pt x="5237" y="813"/>
                  </a:moveTo>
                  <a:cubicBezTo>
                    <a:pt x="5604" y="1247"/>
                    <a:pt x="5804" y="1814"/>
                    <a:pt x="5771" y="2381"/>
                  </a:cubicBezTo>
                  <a:cubicBezTo>
                    <a:pt x="5704" y="2982"/>
                    <a:pt x="4703" y="3582"/>
                    <a:pt x="4103" y="3682"/>
                  </a:cubicBezTo>
                  <a:cubicBezTo>
                    <a:pt x="4136" y="3382"/>
                    <a:pt x="4537" y="3215"/>
                    <a:pt x="4803" y="2281"/>
                  </a:cubicBezTo>
                  <a:cubicBezTo>
                    <a:pt x="5004" y="1514"/>
                    <a:pt x="4970" y="914"/>
                    <a:pt x="5237" y="813"/>
                  </a:cubicBezTo>
                  <a:close/>
                  <a:moveTo>
                    <a:pt x="2109" y="3398"/>
                  </a:moveTo>
                  <a:cubicBezTo>
                    <a:pt x="2208" y="3398"/>
                    <a:pt x="2307" y="3414"/>
                    <a:pt x="2402" y="3449"/>
                  </a:cubicBezTo>
                  <a:cubicBezTo>
                    <a:pt x="2569" y="3582"/>
                    <a:pt x="2669" y="3849"/>
                    <a:pt x="2602" y="4082"/>
                  </a:cubicBezTo>
                  <a:cubicBezTo>
                    <a:pt x="2435" y="4583"/>
                    <a:pt x="2202" y="4283"/>
                    <a:pt x="1501" y="5183"/>
                  </a:cubicBezTo>
                  <a:cubicBezTo>
                    <a:pt x="1234" y="5517"/>
                    <a:pt x="1034" y="5884"/>
                    <a:pt x="867" y="6117"/>
                  </a:cubicBezTo>
                  <a:cubicBezTo>
                    <a:pt x="901" y="5283"/>
                    <a:pt x="1067" y="4516"/>
                    <a:pt x="1401" y="3782"/>
                  </a:cubicBezTo>
                  <a:cubicBezTo>
                    <a:pt x="1549" y="3535"/>
                    <a:pt x="1826" y="3398"/>
                    <a:pt x="2109" y="3398"/>
                  </a:cubicBezTo>
                  <a:close/>
                  <a:moveTo>
                    <a:pt x="5571" y="4016"/>
                  </a:moveTo>
                  <a:lnTo>
                    <a:pt x="5571" y="4016"/>
                  </a:lnTo>
                  <a:cubicBezTo>
                    <a:pt x="5270" y="4716"/>
                    <a:pt x="4537" y="5984"/>
                    <a:pt x="4003" y="6384"/>
                  </a:cubicBezTo>
                  <a:cubicBezTo>
                    <a:pt x="3970" y="6417"/>
                    <a:pt x="3936" y="6451"/>
                    <a:pt x="3903" y="6451"/>
                  </a:cubicBezTo>
                  <a:cubicBezTo>
                    <a:pt x="3636" y="5950"/>
                    <a:pt x="3603" y="4950"/>
                    <a:pt x="3903" y="4583"/>
                  </a:cubicBezTo>
                  <a:cubicBezTo>
                    <a:pt x="3989" y="4477"/>
                    <a:pt x="4051" y="4446"/>
                    <a:pt x="4115" y="4446"/>
                  </a:cubicBezTo>
                  <a:cubicBezTo>
                    <a:pt x="4205" y="4446"/>
                    <a:pt x="4299" y="4507"/>
                    <a:pt x="4472" y="4507"/>
                  </a:cubicBezTo>
                  <a:cubicBezTo>
                    <a:pt x="4604" y="4507"/>
                    <a:pt x="4781" y="4472"/>
                    <a:pt x="5037" y="4349"/>
                  </a:cubicBezTo>
                  <a:cubicBezTo>
                    <a:pt x="5204" y="4249"/>
                    <a:pt x="5404" y="4116"/>
                    <a:pt x="5571" y="4016"/>
                  </a:cubicBezTo>
                  <a:close/>
                  <a:moveTo>
                    <a:pt x="2835" y="5117"/>
                  </a:moveTo>
                  <a:lnTo>
                    <a:pt x="2835" y="5117"/>
                  </a:lnTo>
                  <a:cubicBezTo>
                    <a:pt x="2735" y="5417"/>
                    <a:pt x="2735" y="5717"/>
                    <a:pt x="2835" y="6017"/>
                  </a:cubicBezTo>
                  <a:cubicBezTo>
                    <a:pt x="3002" y="6651"/>
                    <a:pt x="3336" y="6918"/>
                    <a:pt x="3036" y="7218"/>
                  </a:cubicBezTo>
                  <a:cubicBezTo>
                    <a:pt x="2742" y="7386"/>
                    <a:pt x="2410" y="7461"/>
                    <a:pt x="2079" y="7461"/>
                  </a:cubicBezTo>
                  <a:cubicBezTo>
                    <a:pt x="1883" y="7461"/>
                    <a:pt x="1687" y="7434"/>
                    <a:pt x="1501" y="7385"/>
                  </a:cubicBezTo>
                  <a:lnTo>
                    <a:pt x="1468" y="7351"/>
                  </a:lnTo>
                  <a:cubicBezTo>
                    <a:pt x="1234" y="6951"/>
                    <a:pt x="2202" y="5617"/>
                    <a:pt x="2835" y="5117"/>
                  </a:cubicBezTo>
                  <a:close/>
                  <a:moveTo>
                    <a:pt x="4496" y="0"/>
                  </a:moveTo>
                  <a:cubicBezTo>
                    <a:pt x="4083" y="0"/>
                    <a:pt x="3620" y="134"/>
                    <a:pt x="3136" y="413"/>
                  </a:cubicBezTo>
                  <a:cubicBezTo>
                    <a:pt x="1268" y="1614"/>
                    <a:pt x="100" y="3615"/>
                    <a:pt x="0" y="5817"/>
                  </a:cubicBezTo>
                  <a:cubicBezTo>
                    <a:pt x="0" y="6784"/>
                    <a:pt x="334" y="7485"/>
                    <a:pt x="867" y="7785"/>
                  </a:cubicBezTo>
                  <a:cubicBezTo>
                    <a:pt x="1034" y="7919"/>
                    <a:pt x="1168" y="7952"/>
                    <a:pt x="1334" y="8052"/>
                  </a:cubicBezTo>
                  <a:cubicBezTo>
                    <a:pt x="1586" y="8220"/>
                    <a:pt x="1884" y="8294"/>
                    <a:pt x="2170" y="8294"/>
                  </a:cubicBezTo>
                  <a:cubicBezTo>
                    <a:pt x="2226" y="8294"/>
                    <a:pt x="2281" y="8291"/>
                    <a:pt x="2335" y="8285"/>
                  </a:cubicBezTo>
                  <a:lnTo>
                    <a:pt x="2569" y="8252"/>
                  </a:lnTo>
                  <a:lnTo>
                    <a:pt x="2635" y="8252"/>
                  </a:lnTo>
                  <a:lnTo>
                    <a:pt x="2802" y="8219"/>
                  </a:lnTo>
                  <a:cubicBezTo>
                    <a:pt x="2869" y="8219"/>
                    <a:pt x="2902" y="8219"/>
                    <a:pt x="2935" y="8185"/>
                  </a:cubicBezTo>
                  <a:lnTo>
                    <a:pt x="3069" y="8119"/>
                  </a:lnTo>
                  <a:lnTo>
                    <a:pt x="3269" y="8052"/>
                  </a:lnTo>
                  <a:cubicBezTo>
                    <a:pt x="3369" y="8019"/>
                    <a:pt x="3469" y="7952"/>
                    <a:pt x="3569" y="7885"/>
                  </a:cubicBezTo>
                  <a:cubicBezTo>
                    <a:pt x="5404" y="6684"/>
                    <a:pt x="6571" y="4683"/>
                    <a:pt x="6705" y="2481"/>
                  </a:cubicBezTo>
                  <a:lnTo>
                    <a:pt x="6705" y="2114"/>
                  </a:lnTo>
                  <a:cubicBezTo>
                    <a:pt x="6705" y="2081"/>
                    <a:pt x="6705" y="2048"/>
                    <a:pt x="6705" y="2014"/>
                  </a:cubicBezTo>
                  <a:cubicBezTo>
                    <a:pt x="6705" y="1948"/>
                    <a:pt x="6705" y="1881"/>
                    <a:pt x="6671" y="1814"/>
                  </a:cubicBezTo>
                  <a:cubicBezTo>
                    <a:pt x="6638" y="1747"/>
                    <a:pt x="6671" y="1714"/>
                    <a:pt x="6638" y="1681"/>
                  </a:cubicBezTo>
                  <a:cubicBezTo>
                    <a:pt x="6605" y="1614"/>
                    <a:pt x="6605" y="1581"/>
                    <a:pt x="6605" y="1514"/>
                  </a:cubicBezTo>
                  <a:cubicBezTo>
                    <a:pt x="6571" y="1481"/>
                    <a:pt x="6571" y="1414"/>
                    <a:pt x="6538" y="1381"/>
                  </a:cubicBezTo>
                  <a:cubicBezTo>
                    <a:pt x="6538" y="1347"/>
                    <a:pt x="6505" y="1280"/>
                    <a:pt x="6505" y="1247"/>
                  </a:cubicBezTo>
                  <a:cubicBezTo>
                    <a:pt x="6471" y="1214"/>
                    <a:pt x="6438" y="1147"/>
                    <a:pt x="6438" y="1114"/>
                  </a:cubicBezTo>
                  <a:lnTo>
                    <a:pt x="6371" y="1014"/>
                  </a:lnTo>
                  <a:cubicBezTo>
                    <a:pt x="6338" y="980"/>
                    <a:pt x="6305" y="914"/>
                    <a:pt x="6271" y="880"/>
                  </a:cubicBezTo>
                  <a:lnTo>
                    <a:pt x="6238" y="847"/>
                  </a:lnTo>
                  <a:cubicBezTo>
                    <a:pt x="6204" y="780"/>
                    <a:pt x="6171" y="747"/>
                    <a:pt x="6104" y="680"/>
                  </a:cubicBezTo>
                  <a:lnTo>
                    <a:pt x="6104" y="647"/>
                  </a:lnTo>
                  <a:cubicBezTo>
                    <a:pt x="6038" y="613"/>
                    <a:pt x="6004" y="580"/>
                    <a:pt x="5938" y="547"/>
                  </a:cubicBezTo>
                  <a:lnTo>
                    <a:pt x="5904" y="547"/>
                  </a:lnTo>
                  <a:cubicBezTo>
                    <a:pt x="5871" y="513"/>
                    <a:pt x="5838" y="480"/>
                    <a:pt x="5804" y="447"/>
                  </a:cubicBezTo>
                  <a:cubicBezTo>
                    <a:pt x="5637" y="380"/>
                    <a:pt x="5504" y="313"/>
                    <a:pt x="5371" y="246"/>
                  </a:cubicBezTo>
                  <a:cubicBezTo>
                    <a:pt x="5120" y="84"/>
                    <a:pt x="4824" y="0"/>
                    <a:pt x="44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0"/>
            <p:cNvSpPr/>
            <p:nvPr/>
          </p:nvSpPr>
          <p:spPr>
            <a:xfrm>
              <a:off x="6787400" y="3654325"/>
              <a:ext cx="167625" cy="207350"/>
            </a:xfrm>
            <a:custGeom>
              <a:avLst/>
              <a:gdLst/>
              <a:ahLst/>
              <a:cxnLst/>
              <a:rect l="l" t="t" r="r" b="b"/>
              <a:pathLst>
                <a:path w="6705" h="8294" extrusionOk="0">
                  <a:moveTo>
                    <a:pt x="4103" y="947"/>
                  </a:moveTo>
                  <a:cubicBezTo>
                    <a:pt x="4036" y="1781"/>
                    <a:pt x="3769" y="2581"/>
                    <a:pt x="3269" y="3282"/>
                  </a:cubicBezTo>
                  <a:cubicBezTo>
                    <a:pt x="3202" y="3182"/>
                    <a:pt x="3136" y="3082"/>
                    <a:pt x="3036" y="3048"/>
                  </a:cubicBezTo>
                  <a:lnTo>
                    <a:pt x="2535" y="2748"/>
                  </a:lnTo>
                  <a:cubicBezTo>
                    <a:pt x="2502" y="2748"/>
                    <a:pt x="2468" y="2715"/>
                    <a:pt x="2402" y="2715"/>
                  </a:cubicBezTo>
                  <a:cubicBezTo>
                    <a:pt x="2268" y="2648"/>
                    <a:pt x="2135" y="2615"/>
                    <a:pt x="2035" y="2615"/>
                  </a:cubicBezTo>
                  <a:lnTo>
                    <a:pt x="2068" y="2515"/>
                  </a:lnTo>
                  <a:cubicBezTo>
                    <a:pt x="2602" y="1848"/>
                    <a:pt x="3302" y="1280"/>
                    <a:pt x="4103" y="947"/>
                  </a:cubicBezTo>
                  <a:close/>
                  <a:moveTo>
                    <a:pt x="5237" y="813"/>
                  </a:moveTo>
                  <a:cubicBezTo>
                    <a:pt x="5604" y="1247"/>
                    <a:pt x="5804" y="1814"/>
                    <a:pt x="5771" y="2381"/>
                  </a:cubicBezTo>
                  <a:cubicBezTo>
                    <a:pt x="5704" y="2982"/>
                    <a:pt x="4703" y="3582"/>
                    <a:pt x="4103" y="3682"/>
                  </a:cubicBezTo>
                  <a:cubicBezTo>
                    <a:pt x="4136" y="3382"/>
                    <a:pt x="4537" y="3215"/>
                    <a:pt x="4803" y="2281"/>
                  </a:cubicBezTo>
                  <a:cubicBezTo>
                    <a:pt x="5004" y="1514"/>
                    <a:pt x="4970" y="914"/>
                    <a:pt x="5237" y="813"/>
                  </a:cubicBezTo>
                  <a:close/>
                  <a:moveTo>
                    <a:pt x="2109" y="3398"/>
                  </a:moveTo>
                  <a:cubicBezTo>
                    <a:pt x="2208" y="3398"/>
                    <a:pt x="2307" y="3414"/>
                    <a:pt x="2402" y="3449"/>
                  </a:cubicBezTo>
                  <a:cubicBezTo>
                    <a:pt x="2569" y="3582"/>
                    <a:pt x="2669" y="3849"/>
                    <a:pt x="2602" y="4082"/>
                  </a:cubicBezTo>
                  <a:cubicBezTo>
                    <a:pt x="2435" y="4583"/>
                    <a:pt x="2202" y="4283"/>
                    <a:pt x="1501" y="5183"/>
                  </a:cubicBezTo>
                  <a:cubicBezTo>
                    <a:pt x="1234" y="5517"/>
                    <a:pt x="1034" y="5884"/>
                    <a:pt x="867" y="6117"/>
                  </a:cubicBezTo>
                  <a:cubicBezTo>
                    <a:pt x="901" y="5283"/>
                    <a:pt x="1067" y="4516"/>
                    <a:pt x="1401" y="3782"/>
                  </a:cubicBezTo>
                  <a:cubicBezTo>
                    <a:pt x="1549" y="3535"/>
                    <a:pt x="1826" y="3398"/>
                    <a:pt x="2109" y="3398"/>
                  </a:cubicBezTo>
                  <a:close/>
                  <a:moveTo>
                    <a:pt x="5571" y="4016"/>
                  </a:moveTo>
                  <a:lnTo>
                    <a:pt x="5571" y="4016"/>
                  </a:lnTo>
                  <a:cubicBezTo>
                    <a:pt x="5270" y="4716"/>
                    <a:pt x="4537" y="5984"/>
                    <a:pt x="4003" y="6384"/>
                  </a:cubicBezTo>
                  <a:cubicBezTo>
                    <a:pt x="3970" y="6417"/>
                    <a:pt x="3936" y="6451"/>
                    <a:pt x="3903" y="6451"/>
                  </a:cubicBezTo>
                  <a:cubicBezTo>
                    <a:pt x="3636" y="5950"/>
                    <a:pt x="3603" y="4950"/>
                    <a:pt x="3903" y="4583"/>
                  </a:cubicBezTo>
                  <a:cubicBezTo>
                    <a:pt x="3989" y="4477"/>
                    <a:pt x="4051" y="4446"/>
                    <a:pt x="4115" y="4446"/>
                  </a:cubicBezTo>
                  <a:cubicBezTo>
                    <a:pt x="4205" y="4446"/>
                    <a:pt x="4299" y="4507"/>
                    <a:pt x="4472" y="4507"/>
                  </a:cubicBezTo>
                  <a:cubicBezTo>
                    <a:pt x="4604" y="4507"/>
                    <a:pt x="4781" y="4472"/>
                    <a:pt x="5037" y="4349"/>
                  </a:cubicBezTo>
                  <a:cubicBezTo>
                    <a:pt x="5204" y="4249"/>
                    <a:pt x="5404" y="4116"/>
                    <a:pt x="5571" y="4016"/>
                  </a:cubicBezTo>
                  <a:close/>
                  <a:moveTo>
                    <a:pt x="2835" y="5117"/>
                  </a:moveTo>
                  <a:lnTo>
                    <a:pt x="2835" y="5117"/>
                  </a:lnTo>
                  <a:cubicBezTo>
                    <a:pt x="2735" y="5417"/>
                    <a:pt x="2735" y="5717"/>
                    <a:pt x="2835" y="6017"/>
                  </a:cubicBezTo>
                  <a:cubicBezTo>
                    <a:pt x="3002" y="6651"/>
                    <a:pt x="3336" y="6918"/>
                    <a:pt x="3036" y="7218"/>
                  </a:cubicBezTo>
                  <a:cubicBezTo>
                    <a:pt x="2742" y="7386"/>
                    <a:pt x="2410" y="7461"/>
                    <a:pt x="2079" y="7461"/>
                  </a:cubicBezTo>
                  <a:cubicBezTo>
                    <a:pt x="1883" y="7461"/>
                    <a:pt x="1687" y="7434"/>
                    <a:pt x="1501" y="7385"/>
                  </a:cubicBezTo>
                  <a:lnTo>
                    <a:pt x="1468" y="7351"/>
                  </a:lnTo>
                  <a:cubicBezTo>
                    <a:pt x="1234" y="6951"/>
                    <a:pt x="2202" y="5617"/>
                    <a:pt x="2835" y="5117"/>
                  </a:cubicBezTo>
                  <a:close/>
                  <a:moveTo>
                    <a:pt x="4496" y="0"/>
                  </a:moveTo>
                  <a:cubicBezTo>
                    <a:pt x="4083" y="0"/>
                    <a:pt x="3620" y="134"/>
                    <a:pt x="3136" y="413"/>
                  </a:cubicBezTo>
                  <a:cubicBezTo>
                    <a:pt x="1268" y="1614"/>
                    <a:pt x="100" y="3615"/>
                    <a:pt x="0" y="5817"/>
                  </a:cubicBezTo>
                  <a:cubicBezTo>
                    <a:pt x="0" y="6784"/>
                    <a:pt x="334" y="7485"/>
                    <a:pt x="867" y="7785"/>
                  </a:cubicBezTo>
                  <a:cubicBezTo>
                    <a:pt x="1034" y="7919"/>
                    <a:pt x="1168" y="7952"/>
                    <a:pt x="1334" y="8052"/>
                  </a:cubicBezTo>
                  <a:cubicBezTo>
                    <a:pt x="1586" y="8220"/>
                    <a:pt x="1884" y="8294"/>
                    <a:pt x="2170" y="8294"/>
                  </a:cubicBezTo>
                  <a:cubicBezTo>
                    <a:pt x="2226" y="8294"/>
                    <a:pt x="2281" y="8291"/>
                    <a:pt x="2335" y="8285"/>
                  </a:cubicBezTo>
                  <a:lnTo>
                    <a:pt x="2569" y="8252"/>
                  </a:lnTo>
                  <a:lnTo>
                    <a:pt x="2635" y="8252"/>
                  </a:lnTo>
                  <a:lnTo>
                    <a:pt x="2802" y="8219"/>
                  </a:lnTo>
                  <a:cubicBezTo>
                    <a:pt x="2869" y="8219"/>
                    <a:pt x="2902" y="8219"/>
                    <a:pt x="2935" y="8185"/>
                  </a:cubicBezTo>
                  <a:lnTo>
                    <a:pt x="3069" y="8119"/>
                  </a:lnTo>
                  <a:lnTo>
                    <a:pt x="3269" y="8052"/>
                  </a:lnTo>
                  <a:cubicBezTo>
                    <a:pt x="3369" y="8019"/>
                    <a:pt x="3469" y="7952"/>
                    <a:pt x="3569" y="7885"/>
                  </a:cubicBezTo>
                  <a:cubicBezTo>
                    <a:pt x="5404" y="6684"/>
                    <a:pt x="6571" y="4683"/>
                    <a:pt x="6705" y="2481"/>
                  </a:cubicBezTo>
                  <a:lnTo>
                    <a:pt x="6705" y="2114"/>
                  </a:lnTo>
                  <a:cubicBezTo>
                    <a:pt x="6705" y="2081"/>
                    <a:pt x="6705" y="2048"/>
                    <a:pt x="6705" y="2014"/>
                  </a:cubicBezTo>
                  <a:cubicBezTo>
                    <a:pt x="6705" y="1948"/>
                    <a:pt x="6705" y="1881"/>
                    <a:pt x="6671" y="1814"/>
                  </a:cubicBezTo>
                  <a:cubicBezTo>
                    <a:pt x="6638" y="1747"/>
                    <a:pt x="6671" y="1714"/>
                    <a:pt x="6638" y="1681"/>
                  </a:cubicBezTo>
                  <a:cubicBezTo>
                    <a:pt x="6605" y="1614"/>
                    <a:pt x="6605" y="1581"/>
                    <a:pt x="6605" y="1514"/>
                  </a:cubicBezTo>
                  <a:cubicBezTo>
                    <a:pt x="6571" y="1481"/>
                    <a:pt x="6571" y="1414"/>
                    <a:pt x="6538" y="1381"/>
                  </a:cubicBezTo>
                  <a:cubicBezTo>
                    <a:pt x="6538" y="1347"/>
                    <a:pt x="6505" y="1280"/>
                    <a:pt x="6505" y="1247"/>
                  </a:cubicBezTo>
                  <a:cubicBezTo>
                    <a:pt x="6471" y="1214"/>
                    <a:pt x="6438" y="1147"/>
                    <a:pt x="6438" y="1114"/>
                  </a:cubicBezTo>
                  <a:lnTo>
                    <a:pt x="6371" y="1014"/>
                  </a:lnTo>
                  <a:cubicBezTo>
                    <a:pt x="6338" y="980"/>
                    <a:pt x="6305" y="914"/>
                    <a:pt x="6271" y="880"/>
                  </a:cubicBezTo>
                  <a:lnTo>
                    <a:pt x="6238" y="847"/>
                  </a:lnTo>
                  <a:cubicBezTo>
                    <a:pt x="6204" y="780"/>
                    <a:pt x="6171" y="747"/>
                    <a:pt x="6104" y="680"/>
                  </a:cubicBezTo>
                  <a:lnTo>
                    <a:pt x="6104" y="647"/>
                  </a:lnTo>
                  <a:cubicBezTo>
                    <a:pt x="6038" y="613"/>
                    <a:pt x="6004" y="580"/>
                    <a:pt x="5938" y="547"/>
                  </a:cubicBezTo>
                  <a:lnTo>
                    <a:pt x="5904" y="547"/>
                  </a:lnTo>
                  <a:cubicBezTo>
                    <a:pt x="5871" y="513"/>
                    <a:pt x="5838" y="480"/>
                    <a:pt x="5804" y="447"/>
                  </a:cubicBezTo>
                  <a:cubicBezTo>
                    <a:pt x="5637" y="380"/>
                    <a:pt x="5504" y="313"/>
                    <a:pt x="5371" y="246"/>
                  </a:cubicBezTo>
                  <a:cubicBezTo>
                    <a:pt x="5120" y="84"/>
                    <a:pt x="4824" y="0"/>
                    <a:pt x="4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0"/>
            <p:cNvSpPr/>
            <p:nvPr/>
          </p:nvSpPr>
          <p:spPr>
            <a:xfrm>
              <a:off x="6799075" y="3660225"/>
              <a:ext cx="155950" cy="201850"/>
            </a:xfrm>
            <a:custGeom>
              <a:avLst/>
              <a:gdLst/>
              <a:ahLst/>
              <a:cxnLst/>
              <a:rect l="l" t="t" r="r" b="b"/>
              <a:pathLst>
                <a:path w="6238" h="8074" extrusionOk="0">
                  <a:moveTo>
                    <a:pt x="3903" y="644"/>
                  </a:moveTo>
                  <a:cubicBezTo>
                    <a:pt x="4503" y="644"/>
                    <a:pt x="3669" y="3179"/>
                    <a:pt x="3136" y="3413"/>
                  </a:cubicBezTo>
                  <a:cubicBezTo>
                    <a:pt x="3094" y="3432"/>
                    <a:pt x="3061" y="3440"/>
                    <a:pt x="3034" y="3440"/>
                  </a:cubicBezTo>
                  <a:cubicBezTo>
                    <a:pt x="2825" y="3440"/>
                    <a:pt x="2997" y="2923"/>
                    <a:pt x="2435" y="2746"/>
                  </a:cubicBezTo>
                  <a:cubicBezTo>
                    <a:pt x="1935" y="2546"/>
                    <a:pt x="1368" y="2746"/>
                    <a:pt x="1601" y="2279"/>
                  </a:cubicBezTo>
                  <a:cubicBezTo>
                    <a:pt x="1801" y="1845"/>
                    <a:pt x="3269" y="644"/>
                    <a:pt x="3903" y="644"/>
                  </a:cubicBezTo>
                  <a:close/>
                  <a:moveTo>
                    <a:pt x="4851" y="543"/>
                  </a:moveTo>
                  <a:cubicBezTo>
                    <a:pt x="5159" y="543"/>
                    <a:pt x="5870" y="1591"/>
                    <a:pt x="5804" y="2412"/>
                  </a:cubicBezTo>
                  <a:cubicBezTo>
                    <a:pt x="5726" y="3060"/>
                    <a:pt x="4521" y="3728"/>
                    <a:pt x="3941" y="3728"/>
                  </a:cubicBezTo>
                  <a:cubicBezTo>
                    <a:pt x="3774" y="3728"/>
                    <a:pt x="3658" y="3673"/>
                    <a:pt x="3636" y="3546"/>
                  </a:cubicBezTo>
                  <a:cubicBezTo>
                    <a:pt x="3569" y="3146"/>
                    <a:pt x="4036" y="3079"/>
                    <a:pt x="4303" y="2045"/>
                  </a:cubicBezTo>
                  <a:cubicBezTo>
                    <a:pt x="4537" y="1211"/>
                    <a:pt x="4503" y="611"/>
                    <a:pt x="4837" y="544"/>
                  </a:cubicBezTo>
                  <a:cubicBezTo>
                    <a:pt x="4841" y="544"/>
                    <a:pt x="4846" y="543"/>
                    <a:pt x="4851" y="543"/>
                  </a:cubicBezTo>
                  <a:close/>
                  <a:moveTo>
                    <a:pt x="1594" y="3175"/>
                  </a:moveTo>
                  <a:cubicBezTo>
                    <a:pt x="2158" y="3175"/>
                    <a:pt x="2784" y="3668"/>
                    <a:pt x="2602" y="4147"/>
                  </a:cubicBezTo>
                  <a:cubicBezTo>
                    <a:pt x="2435" y="4614"/>
                    <a:pt x="2202" y="4313"/>
                    <a:pt x="1501" y="5214"/>
                  </a:cubicBezTo>
                  <a:cubicBezTo>
                    <a:pt x="1028" y="5835"/>
                    <a:pt x="739" y="6482"/>
                    <a:pt x="563" y="6482"/>
                  </a:cubicBezTo>
                  <a:cubicBezTo>
                    <a:pt x="540" y="6482"/>
                    <a:pt x="519" y="6471"/>
                    <a:pt x="500" y="6448"/>
                  </a:cubicBezTo>
                  <a:cubicBezTo>
                    <a:pt x="300" y="6215"/>
                    <a:pt x="467" y="4380"/>
                    <a:pt x="934" y="3546"/>
                  </a:cubicBezTo>
                  <a:cubicBezTo>
                    <a:pt x="1082" y="3282"/>
                    <a:pt x="1331" y="3175"/>
                    <a:pt x="1594" y="3175"/>
                  </a:cubicBezTo>
                  <a:close/>
                  <a:moveTo>
                    <a:pt x="5614" y="3503"/>
                  </a:moveTo>
                  <a:cubicBezTo>
                    <a:pt x="5672" y="3503"/>
                    <a:pt x="5704" y="3545"/>
                    <a:pt x="5704" y="3646"/>
                  </a:cubicBezTo>
                  <a:cubicBezTo>
                    <a:pt x="5704" y="4013"/>
                    <a:pt x="4670" y="5915"/>
                    <a:pt x="4003" y="6415"/>
                  </a:cubicBezTo>
                  <a:cubicBezTo>
                    <a:pt x="3926" y="6477"/>
                    <a:pt x="3853" y="6504"/>
                    <a:pt x="3784" y="6504"/>
                  </a:cubicBezTo>
                  <a:cubicBezTo>
                    <a:pt x="3262" y="6504"/>
                    <a:pt x="3023" y="4878"/>
                    <a:pt x="3436" y="4347"/>
                  </a:cubicBezTo>
                  <a:cubicBezTo>
                    <a:pt x="3533" y="4230"/>
                    <a:pt x="3600" y="4195"/>
                    <a:pt x="3665" y="4195"/>
                  </a:cubicBezTo>
                  <a:cubicBezTo>
                    <a:pt x="3758" y="4195"/>
                    <a:pt x="3851" y="4265"/>
                    <a:pt x="4030" y="4265"/>
                  </a:cubicBezTo>
                  <a:cubicBezTo>
                    <a:pt x="4156" y="4265"/>
                    <a:pt x="4326" y="4230"/>
                    <a:pt x="4570" y="4113"/>
                  </a:cubicBezTo>
                  <a:cubicBezTo>
                    <a:pt x="5043" y="3864"/>
                    <a:pt x="5442" y="3503"/>
                    <a:pt x="5614" y="3503"/>
                  </a:cubicBezTo>
                  <a:close/>
                  <a:moveTo>
                    <a:pt x="2740" y="4700"/>
                  </a:moveTo>
                  <a:cubicBezTo>
                    <a:pt x="2763" y="4700"/>
                    <a:pt x="2784" y="4705"/>
                    <a:pt x="2802" y="4714"/>
                  </a:cubicBezTo>
                  <a:cubicBezTo>
                    <a:pt x="3069" y="4881"/>
                    <a:pt x="2602" y="5281"/>
                    <a:pt x="2802" y="6048"/>
                  </a:cubicBezTo>
                  <a:cubicBezTo>
                    <a:pt x="2969" y="6682"/>
                    <a:pt x="3336" y="6982"/>
                    <a:pt x="3002" y="7282"/>
                  </a:cubicBezTo>
                  <a:cubicBezTo>
                    <a:pt x="2861" y="7423"/>
                    <a:pt x="2478" y="7513"/>
                    <a:pt x="2079" y="7513"/>
                  </a:cubicBezTo>
                  <a:cubicBezTo>
                    <a:pt x="1629" y="7513"/>
                    <a:pt x="1160" y="7399"/>
                    <a:pt x="1001" y="7115"/>
                  </a:cubicBezTo>
                  <a:cubicBezTo>
                    <a:pt x="682" y="6638"/>
                    <a:pt x="2249" y="4700"/>
                    <a:pt x="2740" y="4700"/>
                  </a:cubicBezTo>
                  <a:close/>
                  <a:moveTo>
                    <a:pt x="4503" y="0"/>
                  </a:moveTo>
                  <a:cubicBezTo>
                    <a:pt x="4089" y="0"/>
                    <a:pt x="3625" y="132"/>
                    <a:pt x="3136" y="411"/>
                  </a:cubicBezTo>
                  <a:cubicBezTo>
                    <a:pt x="1268" y="1612"/>
                    <a:pt x="100" y="3646"/>
                    <a:pt x="0" y="5848"/>
                  </a:cubicBezTo>
                  <a:cubicBezTo>
                    <a:pt x="0" y="7248"/>
                    <a:pt x="709" y="8074"/>
                    <a:pt x="1743" y="8074"/>
                  </a:cubicBezTo>
                  <a:cubicBezTo>
                    <a:pt x="2162" y="8074"/>
                    <a:pt x="2635" y="7938"/>
                    <a:pt x="3136" y="7649"/>
                  </a:cubicBezTo>
                  <a:cubicBezTo>
                    <a:pt x="4970" y="6448"/>
                    <a:pt x="6138" y="4414"/>
                    <a:pt x="6238" y="2212"/>
                  </a:cubicBezTo>
                  <a:cubicBezTo>
                    <a:pt x="6238" y="810"/>
                    <a:pt x="5527" y="0"/>
                    <a:pt x="45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0"/>
            <p:cNvSpPr/>
            <p:nvPr/>
          </p:nvSpPr>
          <p:spPr>
            <a:xfrm>
              <a:off x="6853275" y="3729925"/>
              <a:ext cx="47550" cy="62250"/>
            </a:xfrm>
            <a:custGeom>
              <a:avLst/>
              <a:gdLst/>
              <a:ahLst/>
              <a:cxnLst/>
              <a:rect l="l" t="t" r="r" b="b"/>
              <a:pathLst>
                <a:path w="1902" h="2490" extrusionOk="0">
                  <a:moveTo>
                    <a:pt x="1365" y="1"/>
                  </a:moveTo>
                  <a:cubicBezTo>
                    <a:pt x="1244" y="1"/>
                    <a:pt x="1108" y="40"/>
                    <a:pt x="968" y="124"/>
                  </a:cubicBezTo>
                  <a:cubicBezTo>
                    <a:pt x="367" y="491"/>
                    <a:pt x="34" y="1125"/>
                    <a:pt x="0" y="1792"/>
                  </a:cubicBezTo>
                  <a:cubicBezTo>
                    <a:pt x="0" y="2241"/>
                    <a:pt x="218" y="2489"/>
                    <a:pt x="534" y="2489"/>
                  </a:cubicBezTo>
                  <a:cubicBezTo>
                    <a:pt x="665" y="2489"/>
                    <a:pt x="812" y="2447"/>
                    <a:pt x="968" y="2359"/>
                  </a:cubicBezTo>
                  <a:cubicBezTo>
                    <a:pt x="1501" y="1992"/>
                    <a:pt x="1868" y="1359"/>
                    <a:pt x="1902" y="692"/>
                  </a:cubicBezTo>
                  <a:cubicBezTo>
                    <a:pt x="1902" y="260"/>
                    <a:pt x="1677" y="1"/>
                    <a:pt x="1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0"/>
            <p:cNvSpPr/>
            <p:nvPr/>
          </p:nvSpPr>
          <p:spPr>
            <a:xfrm>
              <a:off x="6203650" y="3951525"/>
              <a:ext cx="212675" cy="371100"/>
            </a:xfrm>
            <a:custGeom>
              <a:avLst/>
              <a:gdLst/>
              <a:ahLst/>
              <a:cxnLst/>
              <a:rect l="l" t="t" r="r" b="b"/>
              <a:pathLst>
                <a:path w="8507" h="14844" extrusionOk="0">
                  <a:moveTo>
                    <a:pt x="8506" y="0"/>
                  </a:moveTo>
                  <a:cubicBezTo>
                    <a:pt x="6972" y="934"/>
                    <a:pt x="5737" y="2335"/>
                    <a:pt x="4970" y="3970"/>
                  </a:cubicBezTo>
                  <a:lnTo>
                    <a:pt x="3803" y="6438"/>
                  </a:lnTo>
                  <a:lnTo>
                    <a:pt x="133" y="14177"/>
                  </a:lnTo>
                  <a:cubicBezTo>
                    <a:pt x="0" y="14410"/>
                    <a:pt x="100" y="14677"/>
                    <a:pt x="334" y="14777"/>
                  </a:cubicBezTo>
                  <a:cubicBezTo>
                    <a:pt x="400" y="14811"/>
                    <a:pt x="467" y="14844"/>
                    <a:pt x="534" y="14844"/>
                  </a:cubicBezTo>
                  <a:cubicBezTo>
                    <a:pt x="701" y="14844"/>
                    <a:pt x="867" y="14744"/>
                    <a:pt x="934" y="14577"/>
                  </a:cubicBezTo>
                  <a:lnTo>
                    <a:pt x="4537" y="6972"/>
                  </a:lnTo>
                  <a:lnTo>
                    <a:pt x="8072" y="4970"/>
                  </a:lnTo>
                  <a:lnTo>
                    <a:pt x="8072" y="3903"/>
                  </a:lnTo>
                  <a:lnTo>
                    <a:pt x="5237" y="5537"/>
                  </a:lnTo>
                  <a:lnTo>
                    <a:pt x="5804" y="4336"/>
                  </a:lnTo>
                  <a:cubicBezTo>
                    <a:pt x="6405" y="3036"/>
                    <a:pt x="7339" y="1935"/>
                    <a:pt x="8506" y="1067"/>
                  </a:cubicBezTo>
                  <a:lnTo>
                    <a:pt x="8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0"/>
            <p:cNvSpPr/>
            <p:nvPr/>
          </p:nvSpPr>
          <p:spPr>
            <a:xfrm>
              <a:off x="6463825" y="4014900"/>
              <a:ext cx="67575" cy="201375"/>
            </a:xfrm>
            <a:custGeom>
              <a:avLst/>
              <a:gdLst/>
              <a:ahLst/>
              <a:cxnLst/>
              <a:rect l="l" t="t" r="r" b="b"/>
              <a:pathLst>
                <a:path w="2703" h="8055" extrusionOk="0">
                  <a:moveTo>
                    <a:pt x="1368" y="0"/>
                  </a:moveTo>
                  <a:lnTo>
                    <a:pt x="0" y="767"/>
                  </a:lnTo>
                  <a:cubicBezTo>
                    <a:pt x="1301" y="3202"/>
                    <a:pt x="868" y="6305"/>
                    <a:pt x="834" y="7339"/>
                  </a:cubicBezTo>
                  <a:cubicBezTo>
                    <a:pt x="819" y="7840"/>
                    <a:pt x="928" y="8054"/>
                    <a:pt x="1080" y="8054"/>
                  </a:cubicBezTo>
                  <a:cubicBezTo>
                    <a:pt x="1251" y="8054"/>
                    <a:pt x="1476" y="7781"/>
                    <a:pt x="1635" y="7339"/>
                  </a:cubicBezTo>
                  <a:cubicBezTo>
                    <a:pt x="1935" y="6505"/>
                    <a:pt x="2702" y="3036"/>
                    <a:pt x="1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0"/>
            <p:cNvSpPr/>
            <p:nvPr/>
          </p:nvSpPr>
          <p:spPr>
            <a:xfrm>
              <a:off x="6402125" y="4079625"/>
              <a:ext cx="165975" cy="212150"/>
            </a:xfrm>
            <a:custGeom>
              <a:avLst/>
              <a:gdLst/>
              <a:ahLst/>
              <a:cxnLst/>
              <a:rect l="l" t="t" r="r" b="b"/>
              <a:pathLst>
                <a:path w="6639" h="8486" extrusionOk="0">
                  <a:moveTo>
                    <a:pt x="4446" y="0"/>
                  </a:moveTo>
                  <a:cubicBezTo>
                    <a:pt x="4032" y="0"/>
                    <a:pt x="3571" y="134"/>
                    <a:pt x="3069" y="413"/>
                  </a:cubicBezTo>
                  <a:cubicBezTo>
                    <a:pt x="1268" y="1614"/>
                    <a:pt x="133" y="3582"/>
                    <a:pt x="0" y="5717"/>
                  </a:cubicBezTo>
                  <a:cubicBezTo>
                    <a:pt x="0" y="6718"/>
                    <a:pt x="367" y="7418"/>
                    <a:pt x="934" y="7719"/>
                  </a:cubicBezTo>
                  <a:lnTo>
                    <a:pt x="2235" y="8486"/>
                  </a:lnTo>
                  <a:lnTo>
                    <a:pt x="6638" y="980"/>
                  </a:lnTo>
                  <a:lnTo>
                    <a:pt x="5337" y="247"/>
                  </a:lnTo>
                  <a:cubicBezTo>
                    <a:pt x="5072" y="84"/>
                    <a:pt x="4774" y="0"/>
                    <a:pt x="4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0"/>
            <p:cNvSpPr/>
            <p:nvPr/>
          </p:nvSpPr>
          <p:spPr>
            <a:xfrm>
              <a:off x="6437150" y="4099525"/>
              <a:ext cx="153450" cy="198050"/>
            </a:xfrm>
            <a:custGeom>
              <a:avLst/>
              <a:gdLst/>
              <a:ahLst/>
              <a:cxnLst/>
              <a:rect l="l" t="t" r="r" b="b"/>
              <a:pathLst>
                <a:path w="6138" h="7922" extrusionOk="0">
                  <a:moveTo>
                    <a:pt x="4448" y="1"/>
                  </a:moveTo>
                  <a:cubicBezTo>
                    <a:pt x="4034" y="1"/>
                    <a:pt x="3566" y="135"/>
                    <a:pt x="3069" y="418"/>
                  </a:cubicBezTo>
                  <a:cubicBezTo>
                    <a:pt x="1234" y="1585"/>
                    <a:pt x="100" y="3553"/>
                    <a:pt x="0" y="5722"/>
                  </a:cubicBezTo>
                  <a:cubicBezTo>
                    <a:pt x="0" y="7113"/>
                    <a:pt x="684" y="7921"/>
                    <a:pt x="1686" y="7921"/>
                  </a:cubicBezTo>
                  <a:cubicBezTo>
                    <a:pt x="2101" y="7921"/>
                    <a:pt x="2571" y="7783"/>
                    <a:pt x="3069" y="7490"/>
                  </a:cubicBezTo>
                  <a:cubicBezTo>
                    <a:pt x="4870" y="6322"/>
                    <a:pt x="6004" y="4354"/>
                    <a:pt x="6138" y="2186"/>
                  </a:cubicBezTo>
                  <a:cubicBezTo>
                    <a:pt x="6138" y="792"/>
                    <a:pt x="5452" y="1"/>
                    <a:pt x="4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0"/>
            <p:cNvSpPr/>
            <p:nvPr/>
          </p:nvSpPr>
          <p:spPr>
            <a:xfrm>
              <a:off x="6486350" y="4163550"/>
              <a:ext cx="54225" cy="69650"/>
            </a:xfrm>
            <a:custGeom>
              <a:avLst/>
              <a:gdLst/>
              <a:ahLst/>
              <a:cxnLst/>
              <a:rect l="l" t="t" r="r" b="b"/>
              <a:pathLst>
                <a:path w="2169" h="2786" extrusionOk="0">
                  <a:moveTo>
                    <a:pt x="1588" y="0"/>
                  </a:moveTo>
                  <a:cubicBezTo>
                    <a:pt x="1443" y="0"/>
                    <a:pt x="1278" y="50"/>
                    <a:pt x="1101" y="159"/>
                  </a:cubicBezTo>
                  <a:cubicBezTo>
                    <a:pt x="467" y="559"/>
                    <a:pt x="67" y="1259"/>
                    <a:pt x="0" y="2027"/>
                  </a:cubicBezTo>
                  <a:cubicBezTo>
                    <a:pt x="0" y="2497"/>
                    <a:pt x="249" y="2785"/>
                    <a:pt x="607" y="2785"/>
                  </a:cubicBezTo>
                  <a:cubicBezTo>
                    <a:pt x="756" y="2785"/>
                    <a:pt x="924" y="2735"/>
                    <a:pt x="1101" y="2627"/>
                  </a:cubicBezTo>
                  <a:cubicBezTo>
                    <a:pt x="1735" y="2227"/>
                    <a:pt x="2135" y="1526"/>
                    <a:pt x="2168" y="759"/>
                  </a:cubicBezTo>
                  <a:cubicBezTo>
                    <a:pt x="2168" y="288"/>
                    <a:pt x="1936" y="0"/>
                    <a:pt x="1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0"/>
            <p:cNvSpPr/>
            <p:nvPr/>
          </p:nvSpPr>
          <p:spPr>
            <a:xfrm>
              <a:off x="6486350" y="4012400"/>
              <a:ext cx="68400" cy="201375"/>
            </a:xfrm>
            <a:custGeom>
              <a:avLst/>
              <a:gdLst/>
              <a:ahLst/>
              <a:cxnLst/>
              <a:rect l="l" t="t" r="r" b="b"/>
              <a:pathLst>
                <a:path w="2736" h="8055" extrusionOk="0">
                  <a:moveTo>
                    <a:pt x="1368" y="0"/>
                  </a:moveTo>
                  <a:lnTo>
                    <a:pt x="0" y="767"/>
                  </a:lnTo>
                  <a:cubicBezTo>
                    <a:pt x="1301" y="3202"/>
                    <a:pt x="867" y="6305"/>
                    <a:pt x="834" y="7339"/>
                  </a:cubicBezTo>
                  <a:cubicBezTo>
                    <a:pt x="818" y="7840"/>
                    <a:pt x="928" y="8054"/>
                    <a:pt x="1079" y="8054"/>
                  </a:cubicBezTo>
                  <a:cubicBezTo>
                    <a:pt x="1251" y="8054"/>
                    <a:pt x="1475" y="7781"/>
                    <a:pt x="1635" y="7339"/>
                  </a:cubicBezTo>
                  <a:cubicBezTo>
                    <a:pt x="1935" y="6505"/>
                    <a:pt x="2735" y="3036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0"/>
            <p:cNvSpPr/>
            <p:nvPr/>
          </p:nvSpPr>
          <p:spPr>
            <a:xfrm>
              <a:off x="6387300" y="3871450"/>
              <a:ext cx="339225" cy="221700"/>
            </a:xfrm>
            <a:custGeom>
              <a:avLst/>
              <a:gdLst/>
              <a:ahLst/>
              <a:cxnLst/>
              <a:rect l="l" t="t" r="r" b="b"/>
              <a:pathLst>
                <a:path w="13569" h="8868" extrusionOk="0">
                  <a:moveTo>
                    <a:pt x="13569" y="1"/>
                  </a:moveTo>
                  <a:lnTo>
                    <a:pt x="726" y="7606"/>
                  </a:lnTo>
                  <a:lnTo>
                    <a:pt x="126" y="6972"/>
                  </a:lnTo>
                  <a:lnTo>
                    <a:pt x="26" y="8173"/>
                  </a:lnTo>
                  <a:cubicBezTo>
                    <a:pt x="1" y="8578"/>
                    <a:pt x="301" y="8868"/>
                    <a:pt x="637" y="8868"/>
                  </a:cubicBezTo>
                  <a:cubicBezTo>
                    <a:pt x="745" y="8868"/>
                    <a:pt x="855" y="8838"/>
                    <a:pt x="960" y="8774"/>
                  </a:cubicBezTo>
                  <a:lnTo>
                    <a:pt x="1193" y="8640"/>
                  </a:lnTo>
                  <a:lnTo>
                    <a:pt x="2628" y="7806"/>
                  </a:lnTo>
                  <a:lnTo>
                    <a:pt x="13569" y="1335"/>
                  </a:lnTo>
                  <a:lnTo>
                    <a:pt x="1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0"/>
            <p:cNvSpPr/>
            <p:nvPr/>
          </p:nvSpPr>
          <p:spPr>
            <a:xfrm>
              <a:off x="6131925" y="4252550"/>
              <a:ext cx="645475" cy="372800"/>
            </a:xfrm>
            <a:custGeom>
              <a:avLst/>
              <a:gdLst/>
              <a:ahLst/>
              <a:cxnLst/>
              <a:rect l="l" t="t" r="r" b="b"/>
              <a:pathLst>
                <a:path w="25819" h="14912" extrusionOk="0">
                  <a:moveTo>
                    <a:pt x="6138" y="1"/>
                  </a:moveTo>
                  <a:lnTo>
                    <a:pt x="0" y="3537"/>
                  </a:lnTo>
                  <a:lnTo>
                    <a:pt x="19681" y="14912"/>
                  </a:lnTo>
                  <a:lnTo>
                    <a:pt x="25819" y="11376"/>
                  </a:lnTo>
                  <a:lnTo>
                    <a:pt x="6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0"/>
            <p:cNvSpPr/>
            <p:nvPr/>
          </p:nvSpPr>
          <p:spPr>
            <a:xfrm>
              <a:off x="6623950" y="4536925"/>
              <a:ext cx="153450" cy="124300"/>
            </a:xfrm>
            <a:custGeom>
              <a:avLst/>
              <a:gdLst/>
              <a:ahLst/>
              <a:cxnLst/>
              <a:rect l="l" t="t" r="r" b="b"/>
              <a:pathLst>
                <a:path w="6138" h="4972" extrusionOk="0">
                  <a:moveTo>
                    <a:pt x="6138" y="1"/>
                  </a:moveTo>
                  <a:lnTo>
                    <a:pt x="0" y="3537"/>
                  </a:lnTo>
                  <a:lnTo>
                    <a:pt x="0" y="4971"/>
                  </a:lnTo>
                  <a:lnTo>
                    <a:pt x="6138" y="1402"/>
                  </a:lnTo>
                  <a:lnTo>
                    <a:pt x="613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0"/>
            <p:cNvSpPr/>
            <p:nvPr/>
          </p:nvSpPr>
          <p:spPr>
            <a:xfrm>
              <a:off x="6623950" y="4536925"/>
              <a:ext cx="153450" cy="124300"/>
            </a:xfrm>
            <a:custGeom>
              <a:avLst/>
              <a:gdLst/>
              <a:ahLst/>
              <a:cxnLst/>
              <a:rect l="l" t="t" r="r" b="b"/>
              <a:pathLst>
                <a:path w="6138" h="4972" extrusionOk="0">
                  <a:moveTo>
                    <a:pt x="6138" y="1"/>
                  </a:moveTo>
                  <a:lnTo>
                    <a:pt x="0" y="3537"/>
                  </a:lnTo>
                  <a:lnTo>
                    <a:pt x="0" y="4971"/>
                  </a:lnTo>
                  <a:lnTo>
                    <a:pt x="6138" y="1402"/>
                  </a:lnTo>
                  <a:lnTo>
                    <a:pt x="6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0"/>
            <p:cNvSpPr/>
            <p:nvPr/>
          </p:nvSpPr>
          <p:spPr>
            <a:xfrm>
              <a:off x="6131925" y="4340950"/>
              <a:ext cx="492050" cy="320275"/>
            </a:xfrm>
            <a:custGeom>
              <a:avLst/>
              <a:gdLst/>
              <a:ahLst/>
              <a:cxnLst/>
              <a:rect l="l" t="t" r="r" b="b"/>
              <a:pathLst>
                <a:path w="19682" h="12811" extrusionOk="0">
                  <a:moveTo>
                    <a:pt x="0" y="1"/>
                  </a:moveTo>
                  <a:lnTo>
                    <a:pt x="0" y="1435"/>
                  </a:lnTo>
                  <a:lnTo>
                    <a:pt x="19681" y="12810"/>
                  </a:lnTo>
                  <a:lnTo>
                    <a:pt x="19681" y="11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0"/>
            <p:cNvSpPr/>
            <p:nvPr/>
          </p:nvSpPr>
          <p:spPr>
            <a:xfrm>
              <a:off x="6131925" y="4340950"/>
              <a:ext cx="492050" cy="320275"/>
            </a:xfrm>
            <a:custGeom>
              <a:avLst/>
              <a:gdLst/>
              <a:ahLst/>
              <a:cxnLst/>
              <a:rect l="l" t="t" r="r" b="b"/>
              <a:pathLst>
                <a:path w="19682" h="12811" extrusionOk="0">
                  <a:moveTo>
                    <a:pt x="0" y="1"/>
                  </a:moveTo>
                  <a:lnTo>
                    <a:pt x="0" y="1435"/>
                  </a:lnTo>
                  <a:lnTo>
                    <a:pt x="19681" y="12810"/>
                  </a:lnTo>
                  <a:lnTo>
                    <a:pt x="19681" y="11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0"/>
            <p:cNvSpPr/>
            <p:nvPr/>
          </p:nvSpPr>
          <p:spPr>
            <a:xfrm>
              <a:off x="6735675" y="4200000"/>
              <a:ext cx="248550" cy="383800"/>
            </a:xfrm>
            <a:custGeom>
              <a:avLst/>
              <a:gdLst/>
              <a:ahLst/>
              <a:cxnLst/>
              <a:rect l="l" t="t" r="r" b="b"/>
              <a:pathLst>
                <a:path w="9942" h="15352" extrusionOk="0">
                  <a:moveTo>
                    <a:pt x="9429" y="0"/>
                  </a:moveTo>
                  <a:cubicBezTo>
                    <a:pt x="9353" y="0"/>
                    <a:pt x="9276" y="22"/>
                    <a:pt x="9207" y="68"/>
                  </a:cubicBezTo>
                  <a:lnTo>
                    <a:pt x="8807" y="302"/>
                  </a:lnTo>
                  <a:cubicBezTo>
                    <a:pt x="7139" y="1269"/>
                    <a:pt x="5805" y="2703"/>
                    <a:pt x="4971" y="4471"/>
                  </a:cubicBezTo>
                  <a:lnTo>
                    <a:pt x="3804" y="6940"/>
                  </a:lnTo>
                  <a:lnTo>
                    <a:pt x="101" y="14679"/>
                  </a:lnTo>
                  <a:cubicBezTo>
                    <a:pt x="1" y="14912"/>
                    <a:pt x="101" y="15179"/>
                    <a:pt x="334" y="15312"/>
                  </a:cubicBezTo>
                  <a:cubicBezTo>
                    <a:pt x="387" y="15339"/>
                    <a:pt x="446" y="15351"/>
                    <a:pt x="507" y="15351"/>
                  </a:cubicBezTo>
                  <a:cubicBezTo>
                    <a:pt x="678" y="15351"/>
                    <a:pt x="861" y="15251"/>
                    <a:pt x="935" y="15079"/>
                  </a:cubicBezTo>
                  <a:lnTo>
                    <a:pt x="4537" y="7473"/>
                  </a:lnTo>
                  <a:lnTo>
                    <a:pt x="9074" y="4872"/>
                  </a:lnTo>
                  <a:cubicBezTo>
                    <a:pt x="9523" y="4619"/>
                    <a:pt x="9264" y="4036"/>
                    <a:pt x="8872" y="4036"/>
                  </a:cubicBezTo>
                  <a:cubicBezTo>
                    <a:pt x="8798" y="4036"/>
                    <a:pt x="8720" y="4057"/>
                    <a:pt x="8640" y="4104"/>
                  </a:cubicBezTo>
                  <a:lnTo>
                    <a:pt x="5205" y="6039"/>
                  </a:lnTo>
                  <a:lnTo>
                    <a:pt x="5772" y="4838"/>
                  </a:lnTo>
                  <a:cubicBezTo>
                    <a:pt x="6506" y="3270"/>
                    <a:pt x="7740" y="1970"/>
                    <a:pt x="9241" y="1102"/>
                  </a:cubicBezTo>
                  <a:lnTo>
                    <a:pt x="9641" y="869"/>
                  </a:lnTo>
                  <a:cubicBezTo>
                    <a:pt x="9875" y="735"/>
                    <a:pt x="9941" y="468"/>
                    <a:pt x="9808" y="235"/>
                  </a:cubicBezTo>
                  <a:cubicBezTo>
                    <a:pt x="9720" y="82"/>
                    <a:pt x="9575" y="0"/>
                    <a:pt x="9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0"/>
            <p:cNvSpPr/>
            <p:nvPr/>
          </p:nvSpPr>
          <p:spPr>
            <a:xfrm>
              <a:off x="6986700" y="4315100"/>
              <a:ext cx="67575" cy="201400"/>
            </a:xfrm>
            <a:custGeom>
              <a:avLst/>
              <a:gdLst/>
              <a:ahLst/>
              <a:cxnLst/>
              <a:rect l="l" t="t" r="r" b="b"/>
              <a:pathLst>
                <a:path w="2703" h="8056" extrusionOk="0">
                  <a:moveTo>
                    <a:pt x="1368" y="1"/>
                  </a:moveTo>
                  <a:lnTo>
                    <a:pt x="0" y="768"/>
                  </a:lnTo>
                  <a:cubicBezTo>
                    <a:pt x="1301" y="3203"/>
                    <a:pt x="868" y="6305"/>
                    <a:pt x="834" y="7339"/>
                  </a:cubicBezTo>
                  <a:cubicBezTo>
                    <a:pt x="819" y="7841"/>
                    <a:pt x="928" y="8055"/>
                    <a:pt x="1080" y="8055"/>
                  </a:cubicBezTo>
                  <a:cubicBezTo>
                    <a:pt x="1251" y="8055"/>
                    <a:pt x="1476" y="7782"/>
                    <a:pt x="1635" y="7339"/>
                  </a:cubicBezTo>
                  <a:cubicBezTo>
                    <a:pt x="1902" y="6505"/>
                    <a:pt x="2702" y="3036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0"/>
            <p:cNvSpPr/>
            <p:nvPr/>
          </p:nvSpPr>
          <p:spPr>
            <a:xfrm>
              <a:off x="6924975" y="4379825"/>
              <a:ext cx="166000" cy="211325"/>
            </a:xfrm>
            <a:custGeom>
              <a:avLst/>
              <a:gdLst/>
              <a:ahLst/>
              <a:cxnLst/>
              <a:rect l="l" t="t" r="r" b="b"/>
              <a:pathLst>
                <a:path w="6640" h="8453" extrusionOk="0">
                  <a:moveTo>
                    <a:pt x="4441" y="1"/>
                  </a:moveTo>
                  <a:cubicBezTo>
                    <a:pt x="4033" y="1"/>
                    <a:pt x="3572" y="135"/>
                    <a:pt x="3070" y="414"/>
                  </a:cubicBezTo>
                  <a:cubicBezTo>
                    <a:pt x="1269" y="1615"/>
                    <a:pt x="134" y="3583"/>
                    <a:pt x="1" y="5718"/>
                  </a:cubicBezTo>
                  <a:cubicBezTo>
                    <a:pt x="1" y="6718"/>
                    <a:pt x="368" y="7419"/>
                    <a:pt x="935" y="7719"/>
                  </a:cubicBezTo>
                  <a:lnTo>
                    <a:pt x="2236" y="8453"/>
                  </a:lnTo>
                  <a:lnTo>
                    <a:pt x="6639" y="1014"/>
                  </a:lnTo>
                  <a:lnTo>
                    <a:pt x="5305" y="247"/>
                  </a:lnTo>
                  <a:cubicBezTo>
                    <a:pt x="5054" y="85"/>
                    <a:pt x="4764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0"/>
            <p:cNvSpPr/>
            <p:nvPr/>
          </p:nvSpPr>
          <p:spPr>
            <a:xfrm>
              <a:off x="6960000" y="4399750"/>
              <a:ext cx="153475" cy="198025"/>
            </a:xfrm>
            <a:custGeom>
              <a:avLst/>
              <a:gdLst/>
              <a:ahLst/>
              <a:cxnLst/>
              <a:rect l="l" t="t" r="r" b="b"/>
              <a:pathLst>
                <a:path w="6139" h="7921" extrusionOk="0">
                  <a:moveTo>
                    <a:pt x="4434" y="0"/>
                  </a:moveTo>
                  <a:cubicBezTo>
                    <a:pt x="4021" y="0"/>
                    <a:pt x="3557" y="135"/>
                    <a:pt x="3070" y="417"/>
                  </a:cubicBezTo>
                  <a:cubicBezTo>
                    <a:pt x="1235" y="1585"/>
                    <a:pt x="101" y="3553"/>
                    <a:pt x="1" y="5721"/>
                  </a:cubicBezTo>
                  <a:cubicBezTo>
                    <a:pt x="1" y="7113"/>
                    <a:pt x="685" y="7921"/>
                    <a:pt x="1687" y="7921"/>
                  </a:cubicBezTo>
                  <a:cubicBezTo>
                    <a:pt x="2102" y="7921"/>
                    <a:pt x="2572" y="7782"/>
                    <a:pt x="3070" y="7489"/>
                  </a:cubicBezTo>
                  <a:cubicBezTo>
                    <a:pt x="4871" y="6322"/>
                    <a:pt x="6039" y="4320"/>
                    <a:pt x="6139" y="2185"/>
                  </a:cubicBezTo>
                  <a:cubicBezTo>
                    <a:pt x="6139" y="792"/>
                    <a:pt x="5436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0"/>
            <p:cNvSpPr/>
            <p:nvPr/>
          </p:nvSpPr>
          <p:spPr>
            <a:xfrm>
              <a:off x="7009225" y="4463750"/>
              <a:ext cx="54225" cy="69650"/>
            </a:xfrm>
            <a:custGeom>
              <a:avLst/>
              <a:gdLst/>
              <a:ahLst/>
              <a:cxnLst/>
              <a:rect l="l" t="t" r="r" b="b"/>
              <a:pathLst>
                <a:path w="2169" h="2786" extrusionOk="0">
                  <a:moveTo>
                    <a:pt x="1573" y="1"/>
                  </a:moveTo>
                  <a:cubicBezTo>
                    <a:pt x="1429" y="1"/>
                    <a:pt x="1268" y="51"/>
                    <a:pt x="1101" y="159"/>
                  </a:cubicBezTo>
                  <a:cubicBezTo>
                    <a:pt x="467" y="559"/>
                    <a:pt x="67" y="1260"/>
                    <a:pt x="0" y="2027"/>
                  </a:cubicBezTo>
                  <a:cubicBezTo>
                    <a:pt x="0" y="2498"/>
                    <a:pt x="249" y="2786"/>
                    <a:pt x="607" y="2786"/>
                  </a:cubicBezTo>
                  <a:cubicBezTo>
                    <a:pt x="756" y="2786"/>
                    <a:pt x="924" y="2736"/>
                    <a:pt x="1101" y="2628"/>
                  </a:cubicBezTo>
                  <a:cubicBezTo>
                    <a:pt x="1735" y="2227"/>
                    <a:pt x="2135" y="1527"/>
                    <a:pt x="2168" y="760"/>
                  </a:cubicBezTo>
                  <a:cubicBezTo>
                    <a:pt x="2168" y="289"/>
                    <a:pt x="1919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0"/>
            <p:cNvSpPr/>
            <p:nvPr/>
          </p:nvSpPr>
          <p:spPr>
            <a:xfrm>
              <a:off x="7009225" y="4312600"/>
              <a:ext cx="67550" cy="201375"/>
            </a:xfrm>
            <a:custGeom>
              <a:avLst/>
              <a:gdLst/>
              <a:ahLst/>
              <a:cxnLst/>
              <a:rect l="l" t="t" r="r" b="b"/>
              <a:pathLst>
                <a:path w="2702" h="8055" extrusionOk="0">
                  <a:moveTo>
                    <a:pt x="1368" y="1"/>
                  </a:moveTo>
                  <a:lnTo>
                    <a:pt x="0" y="768"/>
                  </a:lnTo>
                  <a:cubicBezTo>
                    <a:pt x="1301" y="3203"/>
                    <a:pt x="867" y="6305"/>
                    <a:pt x="834" y="7339"/>
                  </a:cubicBezTo>
                  <a:cubicBezTo>
                    <a:pt x="818" y="7841"/>
                    <a:pt x="928" y="8055"/>
                    <a:pt x="1076" y="8055"/>
                  </a:cubicBezTo>
                  <a:cubicBezTo>
                    <a:pt x="1243" y="8055"/>
                    <a:pt x="1460" y="7782"/>
                    <a:pt x="1601" y="7339"/>
                  </a:cubicBezTo>
                  <a:cubicBezTo>
                    <a:pt x="1901" y="6505"/>
                    <a:pt x="2702" y="3036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0"/>
            <p:cNvSpPr/>
            <p:nvPr/>
          </p:nvSpPr>
          <p:spPr>
            <a:xfrm>
              <a:off x="7471200" y="3101625"/>
              <a:ext cx="161825" cy="125225"/>
            </a:xfrm>
            <a:custGeom>
              <a:avLst/>
              <a:gdLst/>
              <a:ahLst/>
              <a:cxnLst/>
              <a:rect l="l" t="t" r="r" b="b"/>
              <a:pathLst>
                <a:path w="6473" h="5009" extrusionOk="0">
                  <a:moveTo>
                    <a:pt x="5295" y="0"/>
                  </a:moveTo>
                  <a:cubicBezTo>
                    <a:pt x="5197" y="0"/>
                    <a:pt x="5097" y="25"/>
                    <a:pt x="5005" y="72"/>
                  </a:cubicBezTo>
                  <a:lnTo>
                    <a:pt x="1" y="2940"/>
                  </a:lnTo>
                  <a:lnTo>
                    <a:pt x="1202" y="5009"/>
                  </a:lnTo>
                  <a:lnTo>
                    <a:pt x="6205" y="2107"/>
                  </a:lnTo>
                  <a:cubicBezTo>
                    <a:pt x="6372" y="1973"/>
                    <a:pt x="6472" y="1773"/>
                    <a:pt x="6439" y="1573"/>
                  </a:cubicBezTo>
                  <a:cubicBezTo>
                    <a:pt x="6406" y="972"/>
                    <a:pt x="6105" y="439"/>
                    <a:pt x="5605" y="105"/>
                  </a:cubicBezTo>
                  <a:cubicBezTo>
                    <a:pt x="5516" y="34"/>
                    <a:pt x="5407" y="0"/>
                    <a:pt x="5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0"/>
            <p:cNvSpPr/>
            <p:nvPr/>
          </p:nvSpPr>
          <p:spPr>
            <a:xfrm>
              <a:off x="7465375" y="3174025"/>
              <a:ext cx="41725" cy="54100"/>
            </a:xfrm>
            <a:custGeom>
              <a:avLst/>
              <a:gdLst/>
              <a:ahLst/>
              <a:cxnLst/>
              <a:rect l="l" t="t" r="r" b="b"/>
              <a:pathLst>
                <a:path w="1669" h="2164" extrusionOk="0">
                  <a:moveTo>
                    <a:pt x="468" y="0"/>
                  </a:moveTo>
                  <a:cubicBezTo>
                    <a:pt x="189" y="0"/>
                    <a:pt x="0" y="229"/>
                    <a:pt x="0" y="612"/>
                  </a:cubicBezTo>
                  <a:cubicBezTo>
                    <a:pt x="34" y="1212"/>
                    <a:pt x="334" y="1746"/>
                    <a:pt x="834" y="2046"/>
                  </a:cubicBezTo>
                  <a:cubicBezTo>
                    <a:pt x="974" y="2126"/>
                    <a:pt x="1104" y="2164"/>
                    <a:pt x="1219" y="2164"/>
                  </a:cubicBezTo>
                  <a:cubicBezTo>
                    <a:pt x="1488" y="2164"/>
                    <a:pt x="1668" y="1953"/>
                    <a:pt x="1668" y="1579"/>
                  </a:cubicBezTo>
                  <a:cubicBezTo>
                    <a:pt x="1635" y="978"/>
                    <a:pt x="1335" y="445"/>
                    <a:pt x="834" y="111"/>
                  </a:cubicBezTo>
                  <a:cubicBezTo>
                    <a:pt x="702" y="36"/>
                    <a:pt x="578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0"/>
            <p:cNvSpPr/>
            <p:nvPr/>
          </p:nvSpPr>
          <p:spPr>
            <a:xfrm>
              <a:off x="7390325" y="3187300"/>
              <a:ext cx="105100" cy="67900"/>
            </a:xfrm>
            <a:custGeom>
              <a:avLst/>
              <a:gdLst/>
              <a:ahLst/>
              <a:cxnLst/>
              <a:rect l="l" t="t" r="r" b="b"/>
              <a:pathLst>
                <a:path w="4204" h="2716" extrusionOk="0">
                  <a:moveTo>
                    <a:pt x="3623" y="0"/>
                  </a:moveTo>
                  <a:cubicBezTo>
                    <a:pt x="3595" y="0"/>
                    <a:pt x="3565" y="4"/>
                    <a:pt x="3536" y="14"/>
                  </a:cubicBezTo>
                  <a:lnTo>
                    <a:pt x="3469" y="47"/>
                  </a:lnTo>
                  <a:lnTo>
                    <a:pt x="0" y="2082"/>
                  </a:lnTo>
                  <a:lnTo>
                    <a:pt x="1101" y="2716"/>
                  </a:lnTo>
                  <a:lnTo>
                    <a:pt x="4036" y="1048"/>
                  </a:lnTo>
                  <a:lnTo>
                    <a:pt x="4137" y="981"/>
                  </a:lnTo>
                  <a:cubicBezTo>
                    <a:pt x="4203" y="914"/>
                    <a:pt x="4203" y="848"/>
                    <a:pt x="4203" y="781"/>
                  </a:cubicBezTo>
                  <a:cubicBezTo>
                    <a:pt x="4203" y="481"/>
                    <a:pt x="4036" y="214"/>
                    <a:pt x="3803" y="47"/>
                  </a:cubicBezTo>
                  <a:cubicBezTo>
                    <a:pt x="3756" y="24"/>
                    <a:pt x="3692" y="0"/>
                    <a:pt x="3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0"/>
            <p:cNvSpPr/>
            <p:nvPr/>
          </p:nvSpPr>
          <p:spPr>
            <a:xfrm>
              <a:off x="7134300" y="2906750"/>
              <a:ext cx="161800" cy="124975"/>
            </a:xfrm>
            <a:custGeom>
              <a:avLst/>
              <a:gdLst/>
              <a:ahLst/>
              <a:cxnLst/>
              <a:rect l="l" t="t" r="r" b="b"/>
              <a:pathLst>
                <a:path w="6472" h="4999" extrusionOk="0">
                  <a:moveTo>
                    <a:pt x="5266" y="1"/>
                  </a:moveTo>
                  <a:cubicBezTo>
                    <a:pt x="5178" y="1"/>
                    <a:pt x="5088" y="19"/>
                    <a:pt x="5004" y="61"/>
                  </a:cubicBezTo>
                  <a:lnTo>
                    <a:pt x="1" y="2963"/>
                  </a:lnTo>
                  <a:lnTo>
                    <a:pt x="1168" y="4998"/>
                  </a:lnTo>
                  <a:lnTo>
                    <a:pt x="6205" y="2096"/>
                  </a:lnTo>
                  <a:cubicBezTo>
                    <a:pt x="6372" y="1963"/>
                    <a:pt x="6472" y="1762"/>
                    <a:pt x="6439" y="1562"/>
                  </a:cubicBezTo>
                  <a:cubicBezTo>
                    <a:pt x="6405" y="962"/>
                    <a:pt x="6105" y="428"/>
                    <a:pt x="5605" y="95"/>
                  </a:cubicBezTo>
                  <a:cubicBezTo>
                    <a:pt x="5508" y="36"/>
                    <a:pt x="5388" y="1"/>
                    <a:pt x="5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0"/>
            <p:cNvSpPr/>
            <p:nvPr/>
          </p:nvSpPr>
          <p:spPr>
            <a:xfrm>
              <a:off x="7128475" y="2978875"/>
              <a:ext cx="41700" cy="54100"/>
            </a:xfrm>
            <a:custGeom>
              <a:avLst/>
              <a:gdLst/>
              <a:ahLst/>
              <a:cxnLst/>
              <a:rect l="l" t="t" r="r" b="b"/>
              <a:pathLst>
                <a:path w="1668" h="2164" extrusionOk="0">
                  <a:moveTo>
                    <a:pt x="468" y="1"/>
                  </a:moveTo>
                  <a:cubicBezTo>
                    <a:pt x="189" y="1"/>
                    <a:pt x="0" y="229"/>
                    <a:pt x="0" y="612"/>
                  </a:cubicBezTo>
                  <a:cubicBezTo>
                    <a:pt x="33" y="1179"/>
                    <a:pt x="334" y="1713"/>
                    <a:pt x="834" y="2046"/>
                  </a:cubicBezTo>
                  <a:cubicBezTo>
                    <a:pt x="963" y="2126"/>
                    <a:pt x="1090" y="2164"/>
                    <a:pt x="1204" y="2164"/>
                  </a:cubicBezTo>
                  <a:cubicBezTo>
                    <a:pt x="1471" y="2164"/>
                    <a:pt x="1668" y="1954"/>
                    <a:pt x="1668" y="1579"/>
                  </a:cubicBezTo>
                  <a:cubicBezTo>
                    <a:pt x="1635" y="979"/>
                    <a:pt x="1301" y="445"/>
                    <a:pt x="834" y="112"/>
                  </a:cubicBezTo>
                  <a:cubicBezTo>
                    <a:pt x="702" y="36"/>
                    <a:pt x="578" y="1"/>
                    <a:pt x="4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0"/>
            <p:cNvSpPr/>
            <p:nvPr/>
          </p:nvSpPr>
          <p:spPr>
            <a:xfrm>
              <a:off x="7052575" y="2992150"/>
              <a:ext cx="105925" cy="67925"/>
            </a:xfrm>
            <a:custGeom>
              <a:avLst/>
              <a:gdLst/>
              <a:ahLst/>
              <a:cxnLst/>
              <a:rect l="l" t="t" r="r" b="b"/>
              <a:pathLst>
                <a:path w="4237" h="2717" extrusionOk="0">
                  <a:moveTo>
                    <a:pt x="3635" y="0"/>
                  </a:moveTo>
                  <a:cubicBezTo>
                    <a:pt x="3612" y="0"/>
                    <a:pt x="3589" y="4"/>
                    <a:pt x="3570" y="14"/>
                  </a:cubicBezTo>
                  <a:lnTo>
                    <a:pt x="3503" y="48"/>
                  </a:lnTo>
                  <a:lnTo>
                    <a:pt x="1" y="2082"/>
                  </a:lnTo>
                  <a:lnTo>
                    <a:pt x="1135" y="2716"/>
                  </a:lnTo>
                  <a:lnTo>
                    <a:pt x="4037" y="1048"/>
                  </a:lnTo>
                  <a:lnTo>
                    <a:pt x="4170" y="982"/>
                  </a:lnTo>
                  <a:cubicBezTo>
                    <a:pt x="4204" y="915"/>
                    <a:pt x="4237" y="848"/>
                    <a:pt x="4237" y="781"/>
                  </a:cubicBezTo>
                  <a:cubicBezTo>
                    <a:pt x="4204" y="481"/>
                    <a:pt x="4070" y="214"/>
                    <a:pt x="3803" y="48"/>
                  </a:cubicBezTo>
                  <a:cubicBezTo>
                    <a:pt x="3756" y="24"/>
                    <a:pt x="3692" y="0"/>
                    <a:pt x="3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0"/>
            <p:cNvSpPr/>
            <p:nvPr/>
          </p:nvSpPr>
          <p:spPr>
            <a:xfrm>
              <a:off x="6389600" y="3143425"/>
              <a:ext cx="710525" cy="926050"/>
            </a:xfrm>
            <a:custGeom>
              <a:avLst/>
              <a:gdLst/>
              <a:ahLst/>
              <a:cxnLst/>
              <a:rect l="l" t="t" r="r" b="b"/>
              <a:pathLst>
                <a:path w="28421" h="37042" extrusionOk="0">
                  <a:moveTo>
                    <a:pt x="23551" y="1"/>
                  </a:moveTo>
                  <a:lnTo>
                    <a:pt x="3837" y="11909"/>
                  </a:lnTo>
                  <a:cubicBezTo>
                    <a:pt x="2703" y="12777"/>
                    <a:pt x="1969" y="14044"/>
                    <a:pt x="1769" y="15445"/>
                  </a:cubicBezTo>
                  <a:lnTo>
                    <a:pt x="34" y="36327"/>
                  </a:lnTo>
                  <a:cubicBezTo>
                    <a:pt x="1" y="36794"/>
                    <a:pt x="67" y="36927"/>
                    <a:pt x="201" y="36994"/>
                  </a:cubicBezTo>
                  <a:cubicBezTo>
                    <a:pt x="250" y="37027"/>
                    <a:pt x="303" y="37041"/>
                    <a:pt x="355" y="37041"/>
                  </a:cubicBezTo>
                  <a:cubicBezTo>
                    <a:pt x="516" y="37041"/>
                    <a:pt x="668" y="36903"/>
                    <a:pt x="668" y="36727"/>
                  </a:cubicBezTo>
                  <a:lnTo>
                    <a:pt x="3703" y="17046"/>
                  </a:lnTo>
                  <a:cubicBezTo>
                    <a:pt x="3970" y="15512"/>
                    <a:pt x="4904" y="14144"/>
                    <a:pt x="6205" y="13310"/>
                  </a:cubicBezTo>
                  <a:lnTo>
                    <a:pt x="28421" y="2803"/>
                  </a:lnTo>
                  <a:lnTo>
                    <a:pt x="23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0"/>
            <p:cNvSpPr/>
            <p:nvPr/>
          </p:nvSpPr>
          <p:spPr>
            <a:xfrm>
              <a:off x="6450475" y="3415925"/>
              <a:ext cx="1037450" cy="674150"/>
            </a:xfrm>
            <a:custGeom>
              <a:avLst/>
              <a:gdLst/>
              <a:ahLst/>
              <a:cxnLst/>
              <a:rect l="l" t="t" r="r" b="b"/>
              <a:pathLst>
                <a:path w="41498" h="26966" extrusionOk="0">
                  <a:moveTo>
                    <a:pt x="20749" y="0"/>
                  </a:moveTo>
                  <a:cubicBezTo>
                    <a:pt x="20349" y="0"/>
                    <a:pt x="19948" y="92"/>
                    <a:pt x="19581" y="276"/>
                  </a:cubicBezTo>
                  <a:lnTo>
                    <a:pt x="1135" y="10917"/>
                  </a:lnTo>
                  <a:cubicBezTo>
                    <a:pt x="468" y="11350"/>
                    <a:pt x="34" y="12117"/>
                    <a:pt x="1" y="12918"/>
                  </a:cubicBezTo>
                  <a:lnTo>
                    <a:pt x="1" y="14019"/>
                  </a:lnTo>
                  <a:cubicBezTo>
                    <a:pt x="34" y="14853"/>
                    <a:pt x="468" y="15587"/>
                    <a:pt x="1135" y="16054"/>
                  </a:cubicBezTo>
                  <a:lnTo>
                    <a:pt x="19581" y="26661"/>
                  </a:lnTo>
                  <a:cubicBezTo>
                    <a:pt x="19956" y="26866"/>
                    <a:pt x="20366" y="26966"/>
                    <a:pt x="20775" y="26966"/>
                  </a:cubicBezTo>
                  <a:cubicBezTo>
                    <a:pt x="21167" y="26966"/>
                    <a:pt x="21557" y="26874"/>
                    <a:pt x="21916" y="26694"/>
                  </a:cubicBezTo>
                  <a:lnTo>
                    <a:pt x="40330" y="16020"/>
                  </a:lnTo>
                  <a:cubicBezTo>
                    <a:pt x="41030" y="15587"/>
                    <a:pt x="41464" y="14819"/>
                    <a:pt x="41497" y="14019"/>
                  </a:cubicBezTo>
                  <a:lnTo>
                    <a:pt x="41497" y="12918"/>
                  </a:lnTo>
                  <a:cubicBezTo>
                    <a:pt x="41464" y="12117"/>
                    <a:pt x="41030" y="11350"/>
                    <a:pt x="40330" y="10917"/>
                  </a:cubicBezTo>
                  <a:lnTo>
                    <a:pt x="21916" y="276"/>
                  </a:lnTo>
                  <a:cubicBezTo>
                    <a:pt x="21549" y="92"/>
                    <a:pt x="21149" y="0"/>
                    <a:pt x="2074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0"/>
            <p:cNvSpPr/>
            <p:nvPr/>
          </p:nvSpPr>
          <p:spPr>
            <a:xfrm>
              <a:off x="6990025" y="3692150"/>
              <a:ext cx="497900" cy="394475"/>
            </a:xfrm>
            <a:custGeom>
              <a:avLst/>
              <a:gdLst/>
              <a:ahLst/>
              <a:cxnLst/>
              <a:rect l="l" t="t" r="r" b="b"/>
              <a:pathLst>
                <a:path w="19916" h="15779" extrusionOk="0">
                  <a:moveTo>
                    <a:pt x="18981" y="1"/>
                  </a:moveTo>
                  <a:cubicBezTo>
                    <a:pt x="19381" y="368"/>
                    <a:pt x="19315" y="868"/>
                    <a:pt x="18748" y="1202"/>
                  </a:cubicBezTo>
                  <a:lnTo>
                    <a:pt x="401" y="11776"/>
                  </a:lnTo>
                  <a:lnTo>
                    <a:pt x="1" y="15779"/>
                  </a:lnTo>
                  <a:cubicBezTo>
                    <a:pt x="101" y="15746"/>
                    <a:pt x="201" y="15679"/>
                    <a:pt x="334" y="15645"/>
                  </a:cubicBezTo>
                  <a:lnTo>
                    <a:pt x="18748" y="4971"/>
                  </a:lnTo>
                  <a:cubicBezTo>
                    <a:pt x="19448" y="4538"/>
                    <a:pt x="19882" y="3770"/>
                    <a:pt x="19915" y="2970"/>
                  </a:cubicBezTo>
                  <a:lnTo>
                    <a:pt x="19915" y="1869"/>
                  </a:lnTo>
                  <a:cubicBezTo>
                    <a:pt x="19882" y="1135"/>
                    <a:pt x="19548" y="468"/>
                    <a:pt x="18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0"/>
            <p:cNvSpPr/>
            <p:nvPr/>
          </p:nvSpPr>
          <p:spPr>
            <a:xfrm>
              <a:off x="6450475" y="3692150"/>
              <a:ext cx="549600" cy="397650"/>
            </a:xfrm>
            <a:custGeom>
              <a:avLst/>
              <a:gdLst/>
              <a:ahLst/>
              <a:cxnLst/>
              <a:rect l="l" t="t" r="r" b="b"/>
              <a:pathLst>
                <a:path w="21984" h="15906" extrusionOk="0">
                  <a:moveTo>
                    <a:pt x="935" y="1"/>
                  </a:moveTo>
                  <a:cubicBezTo>
                    <a:pt x="368" y="468"/>
                    <a:pt x="34" y="1168"/>
                    <a:pt x="1" y="1869"/>
                  </a:cubicBezTo>
                  <a:lnTo>
                    <a:pt x="1" y="2970"/>
                  </a:lnTo>
                  <a:cubicBezTo>
                    <a:pt x="34" y="3804"/>
                    <a:pt x="468" y="4538"/>
                    <a:pt x="1135" y="5005"/>
                  </a:cubicBezTo>
                  <a:lnTo>
                    <a:pt x="19581" y="15645"/>
                  </a:lnTo>
                  <a:cubicBezTo>
                    <a:pt x="19932" y="15821"/>
                    <a:pt x="20328" y="15905"/>
                    <a:pt x="20730" y="15905"/>
                  </a:cubicBezTo>
                  <a:cubicBezTo>
                    <a:pt x="21016" y="15905"/>
                    <a:pt x="21305" y="15862"/>
                    <a:pt x="21583" y="15779"/>
                  </a:cubicBezTo>
                  <a:lnTo>
                    <a:pt x="21983" y="11809"/>
                  </a:lnTo>
                  <a:lnTo>
                    <a:pt x="21883" y="11843"/>
                  </a:lnTo>
                  <a:cubicBezTo>
                    <a:pt x="21516" y="12026"/>
                    <a:pt x="21116" y="12118"/>
                    <a:pt x="20720" y="12118"/>
                  </a:cubicBezTo>
                  <a:cubicBezTo>
                    <a:pt x="20324" y="12118"/>
                    <a:pt x="19932" y="12026"/>
                    <a:pt x="19581" y="11843"/>
                  </a:cubicBezTo>
                  <a:lnTo>
                    <a:pt x="1135" y="1202"/>
                  </a:lnTo>
                  <a:cubicBezTo>
                    <a:pt x="568" y="868"/>
                    <a:pt x="501" y="368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0"/>
            <p:cNvSpPr/>
            <p:nvPr/>
          </p:nvSpPr>
          <p:spPr>
            <a:xfrm>
              <a:off x="6808225" y="3005625"/>
              <a:ext cx="674675" cy="784650"/>
            </a:xfrm>
            <a:custGeom>
              <a:avLst/>
              <a:gdLst/>
              <a:ahLst/>
              <a:cxnLst/>
              <a:rect l="l" t="t" r="r" b="b"/>
              <a:pathLst>
                <a:path w="26987" h="31386" extrusionOk="0">
                  <a:moveTo>
                    <a:pt x="6439" y="1"/>
                  </a:moveTo>
                  <a:cubicBezTo>
                    <a:pt x="6039" y="1"/>
                    <a:pt x="5638" y="92"/>
                    <a:pt x="5271" y="276"/>
                  </a:cubicBezTo>
                  <a:lnTo>
                    <a:pt x="4337" y="810"/>
                  </a:lnTo>
                  <a:cubicBezTo>
                    <a:pt x="4104" y="943"/>
                    <a:pt x="3937" y="1076"/>
                    <a:pt x="3770" y="1277"/>
                  </a:cubicBezTo>
                  <a:lnTo>
                    <a:pt x="3670" y="1377"/>
                  </a:lnTo>
                  <a:cubicBezTo>
                    <a:pt x="3537" y="1510"/>
                    <a:pt x="3437" y="1677"/>
                    <a:pt x="3337" y="1844"/>
                  </a:cubicBezTo>
                  <a:cubicBezTo>
                    <a:pt x="3303" y="1844"/>
                    <a:pt x="3270" y="1910"/>
                    <a:pt x="3270" y="1944"/>
                  </a:cubicBezTo>
                  <a:cubicBezTo>
                    <a:pt x="3237" y="1977"/>
                    <a:pt x="3237" y="1977"/>
                    <a:pt x="3203" y="2010"/>
                  </a:cubicBezTo>
                  <a:cubicBezTo>
                    <a:pt x="3170" y="2077"/>
                    <a:pt x="3170" y="2110"/>
                    <a:pt x="3137" y="2177"/>
                  </a:cubicBezTo>
                  <a:cubicBezTo>
                    <a:pt x="3103" y="2211"/>
                    <a:pt x="3103" y="2244"/>
                    <a:pt x="3070" y="2311"/>
                  </a:cubicBezTo>
                  <a:cubicBezTo>
                    <a:pt x="3070" y="2344"/>
                    <a:pt x="3036" y="2377"/>
                    <a:pt x="3036" y="2411"/>
                  </a:cubicBezTo>
                  <a:cubicBezTo>
                    <a:pt x="3036" y="2444"/>
                    <a:pt x="3036" y="2444"/>
                    <a:pt x="3003" y="2477"/>
                  </a:cubicBezTo>
                  <a:cubicBezTo>
                    <a:pt x="2970" y="2477"/>
                    <a:pt x="2970" y="2544"/>
                    <a:pt x="2970" y="2577"/>
                  </a:cubicBezTo>
                  <a:cubicBezTo>
                    <a:pt x="2970" y="2611"/>
                    <a:pt x="2936" y="2678"/>
                    <a:pt x="2936" y="2711"/>
                  </a:cubicBezTo>
                  <a:cubicBezTo>
                    <a:pt x="2936" y="2744"/>
                    <a:pt x="2936" y="2778"/>
                    <a:pt x="2936" y="2811"/>
                  </a:cubicBezTo>
                  <a:lnTo>
                    <a:pt x="134" y="18455"/>
                  </a:lnTo>
                  <a:cubicBezTo>
                    <a:pt x="1" y="19256"/>
                    <a:pt x="368" y="20023"/>
                    <a:pt x="1035" y="20457"/>
                  </a:cubicBezTo>
                  <a:lnTo>
                    <a:pt x="19482" y="31098"/>
                  </a:lnTo>
                  <a:cubicBezTo>
                    <a:pt x="19800" y="31284"/>
                    <a:pt x="20182" y="31385"/>
                    <a:pt x="20560" y="31385"/>
                  </a:cubicBezTo>
                  <a:cubicBezTo>
                    <a:pt x="20657" y="31385"/>
                    <a:pt x="20754" y="31378"/>
                    <a:pt x="20849" y="31365"/>
                  </a:cubicBezTo>
                  <a:lnTo>
                    <a:pt x="21083" y="31365"/>
                  </a:lnTo>
                  <a:lnTo>
                    <a:pt x="21216" y="31331"/>
                  </a:lnTo>
                  <a:lnTo>
                    <a:pt x="21383" y="31298"/>
                  </a:lnTo>
                  <a:cubicBezTo>
                    <a:pt x="21516" y="31231"/>
                    <a:pt x="21650" y="31198"/>
                    <a:pt x="21783" y="31131"/>
                  </a:cubicBezTo>
                  <a:lnTo>
                    <a:pt x="22751" y="30564"/>
                  </a:lnTo>
                  <a:cubicBezTo>
                    <a:pt x="23451" y="30097"/>
                    <a:pt x="23951" y="29397"/>
                    <a:pt x="24152" y="28563"/>
                  </a:cubicBezTo>
                  <a:lnTo>
                    <a:pt x="26954" y="12918"/>
                  </a:lnTo>
                  <a:cubicBezTo>
                    <a:pt x="26987" y="12818"/>
                    <a:pt x="26987" y="12718"/>
                    <a:pt x="26987" y="12618"/>
                  </a:cubicBezTo>
                  <a:lnTo>
                    <a:pt x="26987" y="12485"/>
                  </a:lnTo>
                  <a:cubicBezTo>
                    <a:pt x="26954" y="12318"/>
                    <a:pt x="26920" y="12118"/>
                    <a:pt x="26853" y="11917"/>
                  </a:cubicBezTo>
                  <a:cubicBezTo>
                    <a:pt x="26720" y="11584"/>
                    <a:pt x="26520" y="11284"/>
                    <a:pt x="26253" y="11050"/>
                  </a:cubicBezTo>
                  <a:lnTo>
                    <a:pt x="26153" y="10983"/>
                  </a:lnTo>
                  <a:lnTo>
                    <a:pt x="26020" y="10917"/>
                  </a:lnTo>
                  <a:lnTo>
                    <a:pt x="7606" y="276"/>
                  </a:lnTo>
                  <a:cubicBezTo>
                    <a:pt x="7239" y="92"/>
                    <a:pt x="6839" y="1"/>
                    <a:pt x="6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0"/>
            <p:cNvSpPr/>
            <p:nvPr/>
          </p:nvSpPr>
          <p:spPr>
            <a:xfrm>
              <a:off x="6808225" y="3055900"/>
              <a:ext cx="594625" cy="731325"/>
            </a:xfrm>
            <a:custGeom>
              <a:avLst/>
              <a:gdLst/>
              <a:ahLst/>
              <a:cxnLst/>
              <a:rect l="l" t="t" r="r" b="b"/>
              <a:pathLst>
                <a:path w="23785" h="29253" extrusionOk="0">
                  <a:moveTo>
                    <a:pt x="3818" y="0"/>
                  </a:moveTo>
                  <a:cubicBezTo>
                    <a:pt x="3376" y="0"/>
                    <a:pt x="2960" y="323"/>
                    <a:pt x="2936" y="800"/>
                  </a:cubicBezTo>
                  <a:lnTo>
                    <a:pt x="101" y="16444"/>
                  </a:lnTo>
                  <a:cubicBezTo>
                    <a:pt x="1" y="17245"/>
                    <a:pt x="368" y="18012"/>
                    <a:pt x="1035" y="18446"/>
                  </a:cubicBezTo>
                  <a:lnTo>
                    <a:pt x="19482" y="29087"/>
                  </a:lnTo>
                  <a:cubicBezTo>
                    <a:pt x="19644" y="29201"/>
                    <a:pt x="19822" y="29253"/>
                    <a:pt x="19996" y="29253"/>
                  </a:cubicBezTo>
                  <a:cubicBezTo>
                    <a:pt x="20430" y="29253"/>
                    <a:pt x="20835" y="28930"/>
                    <a:pt x="20883" y="28453"/>
                  </a:cubicBezTo>
                  <a:lnTo>
                    <a:pt x="23685" y="12809"/>
                  </a:lnTo>
                  <a:cubicBezTo>
                    <a:pt x="23785" y="12008"/>
                    <a:pt x="23418" y="11241"/>
                    <a:pt x="22751" y="10807"/>
                  </a:cubicBezTo>
                  <a:lnTo>
                    <a:pt x="4337" y="166"/>
                  </a:lnTo>
                  <a:cubicBezTo>
                    <a:pt x="4175" y="52"/>
                    <a:pt x="3994" y="0"/>
                    <a:pt x="38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0"/>
            <p:cNvSpPr/>
            <p:nvPr/>
          </p:nvSpPr>
          <p:spPr>
            <a:xfrm>
              <a:off x="6808225" y="3055900"/>
              <a:ext cx="594625" cy="731325"/>
            </a:xfrm>
            <a:custGeom>
              <a:avLst/>
              <a:gdLst/>
              <a:ahLst/>
              <a:cxnLst/>
              <a:rect l="l" t="t" r="r" b="b"/>
              <a:pathLst>
                <a:path w="23785" h="29253" extrusionOk="0">
                  <a:moveTo>
                    <a:pt x="3818" y="0"/>
                  </a:moveTo>
                  <a:cubicBezTo>
                    <a:pt x="3376" y="0"/>
                    <a:pt x="2960" y="323"/>
                    <a:pt x="2936" y="800"/>
                  </a:cubicBezTo>
                  <a:lnTo>
                    <a:pt x="101" y="16444"/>
                  </a:lnTo>
                  <a:cubicBezTo>
                    <a:pt x="1" y="17245"/>
                    <a:pt x="368" y="18012"/>
                    <a:pt x="1035" y="18446"/>
                  </a:cubicBezTo>
                  <a:lnTo>
                    <a:pt x="19482" y="29087"/>
                  </a:lnTo>
                  <a:cubicBezTo>
                    <a:pt x="19644" y="29201"/>
                    <a:pt x="19822" y="29253"/>
                    <a:pt x="19996" y="29253"/>
                  </a:cubicBezTo>
                  <a:cubicBezTo>
                    <a:pt x="20430" y="29253"/>
                    <a:pt x="20835" y="28930"/>
                    <a:pt x="20883" y="28453"/>
                  </a:cubicBezTo>
                  <a:lnTo>
                    <a:pt x="23685" y="12809"/>
                  </a:lnTo>
                  <a:cubicBezTo>
                    <a:pt x="23785" y="12008"/>
                    <a:pt x="23418" y="11241"/>
                    <a:pt x="22751" y="10807"/>
                  </a:cubicBezTo>
                  <a:lnTo>
                    <a:pt x="4337" y="166"/>
                  </a:lnTo>
                  <a:cubicBezTo>
                    <a:pt x="4175" y="52"/>
                    <a:pt x="3994" y="0"/>
                    <a:pt x="3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0"/>
            <p:cNvSpPr/>
            <p:nvPr/>
          </p:nvSpPr>
          <p:spPr>
            <a:xfrm>
              <a:off x="7306925" y="3303550"/>
              <a:ext cx="175975" cy="486525"/>
            </a:xfrm>
            <a:custGeom>
              <a:avLst/>
              <a:gdLst/>
              <a:ahLst/>
              <a:cxnLst/>
              <a:rect l="l" t="t" r="r" b="b"/>
              <a:pathLst>
                <a:path w="7039" h="19461" extrusionOk="0">
                  <a:moveTo>
                    <a:pt x="6905" y="0"/>
                  </a:moveTo>
                  <a:lnTo>
                    <a:pt x="3603" y="1868"/>
                  </a:lnTo>
                  <a:cubicBezTo>
                    <a:pt x="3737" y="2202"/>
                    <a:pt x="3770" y="2536"/>
                    <a:pt x="3737" y="2869"/>
                  </a:cubicBezTo>
                  <a:lnTo>
                    <a:pt x="935" y="18514"/>
                  </a:lnTo>
                  <a:cubicBezTo>
                    <a:pt x="903" y="18993"/>
                    <a:pt x="534" y="19350"/>
                    <a:pt x="63" y="19350"/>
                  </a:cubicBezTo>
                  <a:cubicBezTo>
                    <a:pt x="43" y="19350"/>
                    <a:pt x="22" y="19349"/>
                    <a:pt x="1" y="19348"/>
                  </a:cubicBezTo>
                  <a:cubicBezTo>
                    <a:pt x="1" y="19348"/>
                    <a:pt x="1" y="19381"/>
                    <a:pt x="1" y="19381"/>
                  </a:cubicBezTo>
                  <a:cubicBezTo>
                    <a:pt x="220" y="19430"/>
                    <a:pt x="440" y="19461"/>
                    <a:pt x="660" y="19461"/>
                  </a:cubicBezTo>
                  <a:cubicBezTo>
                    <a:pt x="740" y="19461"/>
                    <a:pt x="821" y="19457"/>
                    <a:pt x="901" y="19448"/>
                  </a:cubicBezTo>
                  <a:lnTo>
                    <a:pt x="1101" y="19448"/>
                  </a:lnTo>
                  <a:lnTo>
                    <a:pt x="1268" y="19414"/>
                  </a:lnTo>
                  <a:lnTo>
                    <a:pt x="1435" y="19348"/>
                  </a:lnTo>
                  <a:cubicBezTo>
                    <a:pt x="1568" y="19314"/>
                    <a:pt x="1702" y="19248"/>
                    <a:pt x="1835" y="19181"/>
                  </a:cubicBezTo>
                  <a:lnTo>
                    <a:pt x="2803" y="18647"/>
                  </a:lnTo>
                  <a:cubicBezTo>
                    <a:pt x="3503" y="18180"/>
                    <a:pt x="4003" y="17480"/>
                    <a:pt x="4204" y="16646"/>
                  </a:cubicBezTo>
                  <a:lnTo>
                    <a:pt x="7006" y="1001"/>
                  </a:lnTo>
                  <a:cubicBezTo>
                    <a:pt x="7039" y="901"/>
                    <a:pt x="7039" y="801"/>
                    <a:pt x="7039" y="701"/>
                  </a:cubicBezTo>
                  <a:lnTo>
                    <a:pt x="7039" y="568"/>
                  </a:lnTo>
                  <a:cubicBezTo>
                    <a:pt x="7006" y="401"/>
                    <a:pt x="6972" y="201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0"/>
            <p:cNvSpPr/>
            <p:nvPr/>
          </p:nvSpPr>
          <p:spPr>
            <a:xfrm>
              <a:off x="6598925" y="4195025"/>
              <a:ext cx="155125" cy="268150"/>
            </a:xfrm>
            <a:custGeom>
              <a:avLst/>
              <a:gdLst/>
              <a:ahLst/>
              <a:cxnLst/>
              <a:rect l="l" t="t" r="r" b="b"/>
              <a:pathLst>
                <a:path w="6205" h="10726" extrusionOk="0">
                  <a:moveTo>
                    <a:pt x="6205" y="0"/>
                  </a:moveTo>
                  <a:lnTo>
                    <a:pt x="267" y="934"/>
                  </a:lnTo>
                  <a:lnTo>
                    <a:pt x="0" y="8306"/>
                  </a:lnTo>
                  <a:cubicBezTo>
                    <a:pt x="167" y="9474"/>
                    <a:pt x="1034" y="10408"/>
                    <a:pt x="2202" y="10675"/>
                  </a:cubicBezTo>
                  <a:cubicBezTo>
                    <a:pt x="2361" y="10710"/>
                    <a:pt x="2509" y="10726"/>
                    <a:pt x="2647" y="10726"/>
                  </a:cubicBezTo>
                  <a:cubicBezTo>
                    <a:pt x="4222" y="10726"/>
                    <a:pt x="4504" y="8640"/>
                    <a:pt x="4504" y="8640"/>
                  </a:cubicBezTo>
                  <a:lnTo>
                    <a:pt x="620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0"/>
            <p:cNvSpPr/>
            <p:nvPr/>
          </p:nvSpPr>
          <p:spPr>
            <a:xfrm>
              <a:off x="6394600" y="4506075"/>
              <a:ext cx="327775" cy="160225"/>
            </a:xfrm>
            <a:custGeom>
              <a:avLst/>
              <a:gdLst/>
              <a:ahLst/>
              <a:cxnLst/>
              <a:rect l="l" t="t" r="r" b="b"/>
              <a:pathLst>
                <a:path w="13111" h="6409" extrusionOk="0">
                  <a:moveTo>
                    <a:pt x="13110" y="1"/>
                  </a:moveTo>
                  <a:cubicBezTo>
                    <a:pt x="13110" y="1"/>
                    <a:pt x="968" y="3136"/>
                    <a:pt x="501" y="3303"/>
                  </a:cubicBezTo>
                  <a:cubicBezTo>
                    <a:pt x="1" y="3470"/>
                    <a:pt x="68" y="4571"/>
                    <a:pt x="68" y="4571"/>
                  </a:cubicBezTo>
                  <a:cubicBezTo>
                    <a:pt x="68" y="4571"/>
                    <a:pt x="201" y="5771"/>
                    <a:pt x="2202" y="6205"/>
                  </a:cubicBezTo>
                  <a:cubicBezTo>
                    <a:pt x="2797" y="6341"/>
                    <a:pt x="3405" y="6409"/>
                    <a:pt x="4013" y="6409"/>
                  </a:cubicBezTo>
                  <a:cubicBezTo>
                    <a:pt x="5044" y="6409"/>
                    <a:pt x="6074" y="6216"/>
                    <a:pt x="7039" y="5838"/>
                  </a:cubicBezTo>
                  <a:cubicBezTo>
                    <a:pt x="8207" y="5338"/>
                    <a:pt x="9174" y="4437"/>
                    <a:pt x="9741" y="3303"/>
                  </a:cubicBezTo>
                  <a:cubicBezTo>
                    <a:pt x="10075" y="2602"/>
                    <a:pt x="10642" y="2069"/>
                    <a:pt x="11376" y="1802"/>
                  </a:cubicBezTo>
                  <a:cubicBezTo>
                    <a:pt x="11876" y="1568"/>
                    <a:pt x="12810" y="1168"/>
                    <a:pt x="12943" y="835"/>
                  </a:cubicBezTo>
                  <a:cubicBezTo>
                    <a:pt x="13043" y="568"/>
                    <a:pt x="13110" y="301"/>
                    <a:pt x="13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6392950" y="4384825"/>
              <a:ext cx="334425" cy="260875"/>
            </a:xfrm>
            <a:custGeom>
              <a:avLst/>
              <a:gdLst/>
              <a:ahLst/>
              <a:cxnLst/>
              <a:rect l="l" t="t" r="r" b="b"/>
              <a:pathLst>
                <a:path w="13377" h="10435" extrusionOk="0">
                  <a:moveTo>
                    <a:pt x="8259" y="1"/>
                  </a:moveTo>
                  <a:cubicBezTo>
                    <a:pt x="8229" y="1"/>
                    <a:pt x="8199" y="5"/>
                    <a:pt x="8173" y="14"/>
                  </a:cubicBezTo>
                  <a:cubicBezTo>
                    <a:pt x="8039" y="47"/>
                    <a:pt x="7972" y="181"/>
                    <a:pt x="7939" y="314"/>
                  </a:cubicBezTo>
                  <a:lnTo>
                    <a:pt x="7639" y="1148"/>
                  </a:lnTo>
                  <a:cubicBezTo>
                    <a:pt x="7539" y="1381"/>
                    <a:pt x="7439" y="1648"/>
                    <a:pt x="7305" y="1848"/>
                  </a:cubicBezTo>
                  <a:cubicBezTo>
                    <a:pt x="7038" y="2282"/>
                    <a:pt x="6738" y="2649"/>
                    <a:pt x="6438" y="3049"/>
                  </a:cubicBezTo>
                  <a:cubicBezTo>
                    <a:pt x="6438" y="3049"/>
                    <a:pt x="4003" y="5851"/>
                    <a:pt x="2168" y="6752"/>
                  </a:cubicBezTo>
                  <a:cubicBezTo>
                    <a:pt x="434" y="7619"/>
                    <a:pt x="0" y="8320"/>
                    <a:pt x="434" y="9087"/>
                  </a:cubicBezTo>
                  <a:cubicBezTo>
                    <a:pt x="817" y="9716"/>
                    <a:pt x="2208" y="10434"/>
                    <a:pt x="4166" y="10434"/>
                  </a:cubicBezTo>
                  <a:cubicBezTo>
                    <a:pt x="4597" y="10434"/>
                    <a:pt x="5056" y="10399"/>
                    <a:pt x="5537" y="10321"/>
                  </a:cubicBezTo>
                  <a:cubicBezTo>
                    <a:pt x="8206" y="9888"/>
                    <a:pt x="9240" y="7686"/>
                    <a:pt x="10274" y="6785"/>
                  </a:cubicBezTo>
                  <a:cubicBezTo>
                    <a:pt x="11442" y="5785"/>
                    <a:pt x="12609" y="5985"/>
                    <a:pt x="13210" y="5017"/>
                  </a:cubicBezTo>
                  <a:cubicBezTo>
                    <a:pt x="13343" y="4317"/>
                    <a:pt x="13376" y="3616"/>
                    <a:pt x="13276" y="2916"/>
                  </a:cubicBezTo>
                  <a:cubicBezTo>
                    <a:pt x="13210" y="2382"/>
                    <a:pt x="13043" y="1748"/>
                    <a:pt x="13043" y="1248"/>
                  </a:cubicBezTo>
                  <a:cubicBezTo>
                    <a:pt x="13009" y="714"/>
                    <a:pt x="13009" y="547"/>
                    <a:pt x="12843" y="514"/>
                  </a:cubicBezTo>
                  <a:lnTo>
                    <a:pt x="12809" y="814"/>
                  </a:lnTo>
                  <a:cubicBezTo>
                    <a:pt x="12676" y="914"/>
                    <a:pt x="12509" y="981"/>
                    <a:pt x="12376" y="1048"/>
                  </a:cubicBezTo>
                  <a:cubicBezTo>
                    <a:pt x="12142" y="1148"/>
                    <a:pt x="11909" y="1315"/>
                    <a:pt x="11775" y="1548"/>
                  </a:cubicBezTo>
                  <a:cubicBezTo>
                    <a:pt x="11642" y="1782"/>
                    <a:pt x="11542" y="1982"/>
                    <a:pt x="11408" y="2215"/>
                  </a:cubicBezTo>
                  <a:cubicBezTo>
                    <a:pt x="11342" y="2282"/>
                    <a:pt x="11308" y="2349"/>
                    <a:pt x="11208" y="2349"/>
                  </a:cubicBezTo>
                  <a:cubicBezTo>
                    <a:pt x="11141" y="2315"/>
                    <a:pt x="11108" y="2215"/>
                    <a:pt x="11108" y="2149"/>
                  </a:cubicBezTo>
                  <a:cubicBezTo>
                    <a:pt x="11108" y="1948"/>
                    <a:pt x="11108" y="1782"/>
                    <a:pt x="11141" y="1615"/>
                  </a:cubicBezTo>
                  <a:cubicBezTo>
                    <a:pt x="11208" y="1448"/>
                    <a:pt x="11241" y="1281"/>
                    <a:pt x="11141" y="1181"/>
                  </a:cubicBezTo>
                  <a:cubicBezTo>
                    <a:pt x="11075" y="1115"/>
                    <a:pt x="10975" y="1081"/>
                    <a:pt x="10908" y="1048"/>
                  </a:cubicBezTo>
                  <a:cubicBezTo>
                    <a:pt x="10041" y="848"/>
                    <a:pt x="9240" y="514"/>
                    <a:pt x="8506" y="80"/>
                  </a:cubicBezTo>
                  <a:cubicBezTo>
                    <a:pt x="8433" y="32"/>
                    <a:pt x="8342" y="1"/>
                    <a:pt x="8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6387100" y="4540325"/>
              <a:ext cx="187650" cy="108625"/>
            </a:xfrm>
            <a:custGeom>
              <a:avLst/>
              <a:gdLst/>
              <a:ahLst/>
              <a:cxnLst/>
              <a:rect l="l" t="t" r="r" b="b"/>
              <a:pathLst>
                <a:path w="7506" h="4345" extrusionOk="0">
                  <a:moveTo>
                    <a:pt x="3562" y="0"/>
                  </a:moveTo>
                  <a:cubicBezTo>
                    <a:pt x="2756" y="0"/>
                    <a:pt x="2187" y="311"/>
                    <a:pt x="1835" y="565"/>
                  </a:cubicBezTo>
                  <a:cubicBezTo>
                    <a:pt x="1068" y="1032"/>
                    <a:pt x="1" y="2100"/>
                    <a:pt x="601" y="2934"/>
                  </a:cubicBezTo>
                  <a:cubicBezTo>
                    <a:pt x="1268" y="3801"/>
                    <a:pt x="2336" y="4235"/>
                    <a:pt x="4370" y="4335"/>
                  </a:cubicBezTo>
                  <a:cubicBezTo>
                    <a:pt x="4480" y="4341"/>
                    <a:pt x="4589" y="4345"/>
                    <a:pt x="4699" y="4345"/>
                  </a:cubicBezTo>
                  <a:cubicBezTo>
                    <a:pt x="5689" y="4345"/>
                    <a:pt x="6665" y="4071"/>
                    <a:pt x="7506" y="3501"/>
                  </a:cubicBezTo>
                  <a:cubicBezTo>
                    <a:pt x="7473" y="2267"/>
                    <a:pt x="6739" y="1132"/>
                    <a:pt x="5638" y="599"/>
                  </a:cubicBezTo>
                  <a:cubicBezTo>
                    <a:pt x="4822" y="156"/>
                    <a:pt x="4133" y="0"/>
                    <a:pt x="3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0"/>
            <p:cNvSpPr/>
            <p:nvPr/>
          </p:nvSpPr>
          <p:spPr>
            <a:xfrm>
              <a:off x="6565575" y="4430950"/>
              <a:ext cx="88400" cy="45125"/>
            </a:xfrm>
            <a:custGeom>
              <a:avLst/>
              <a:gdLst/>
              <a:ahLst/>
              <a:cxnLst/>
              <a:rect l="l" t="t" r="r" b="b"/>
              <a:pathLst>
                <a:path w="3536" h="1805" extrusionOk="0">
                  <a:moveTo>
                    <a:pt x="525" y="1"/>
                  </a:moveTo>
                  <a:cubicBezTo>
                    <a:pt x="484" y="1"/>
                    <a:pt x="442" y="2"/>
                    <a:pt x="400" y="3"/>
                  </a:cubicBezTo>
                  <a:cubicBezTo>
                    <a:pt x="100" y="170"/>
                    <a:pt x="0" y="337"/>
                    <a:pt x="67" y="504"/>
                  </a:cubicBezTo>
                  <a:cubicBezTo>
                    <a:pt x="235" y="464"/>
                    <a:pt x="403" y="446"/>
                    <a:pt x="569" y="446"/>
                  </a:cubicBezTo>
                  <a:cubicBezTo>
                    <a:pt x="1787" y="446"/>
                    <a:pt x="2897" y="1411"/>
                    <a:pt x="3102" y="1705"/>
                  </a:cubicBezTo>
                  <a:cubicBezTo>
                    <a:pt x="3136" y="1771"/>
                    <a:pt x="3202" y="1805"/>
                    <a:pt x="3269" y="1805"/>
                  </a:cubicBezTo>
                  <a:cubicBezTo>
                    <a:pt x="3336" y="1805"/>
                    <a:pt x="3369" y="1805"/>
                    <a:pt x="3402" y="1771"/>
                  </a:cubicBezTo>
                  <a:cubicBezTo>
                    <a:pt x="3503" y="1705"/>
                    <a:pt x="3536" y="1571"/>
                    <a:pt x="3469" y="1471"/>
                  </a:cubicBezTo>
                  <a:cubicBezTo>
                    <a:pt x="3242" y="1082"/>
                    <a:pt x="1945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0"/>
            <p:cNvSpPr/>
            <p:nvPr/>
          </p:nvSpPr>
          <p:spPr>
            <a:xfrm>
              <a:off x="6546375" y="4457700"/>
              <a:ext cx="84250" cy="44225"/>
            </a:xfrm>
            <a:custGeom>
              <a:avLst/>
              <a:gdLst/>
              <a:ahLst/>
              <a:cxnLst/>
              <a:rect l="l" t="t" r="r" b="b"/>
              <a:pathLst>
                <a:path w="3370" h="1769" extrusionOk="0">
                  <a:moveTo>
                    <a:pt x="401" y="1"/>
                  </a:moveTo>
                  <a:cubicBezTo>
                    <a:pt x="201" y="68"/>
                    <a:pt x="34" y="234"/>
                    <a:pt x="1" y="468"/>
                  </a:cubicBezTo>
                  <a:cubicBezTo>
                    <a:pt x="139" y="441"/>
                    <a:pt x="277" y="429"/>
                    <a:pt x="414" y="429"/>
                  </a:cubicBezTo>
                  <a:cubicBezTo>
                    <a:pt x="1627" y="429"/>
                    <a:pt x="2723" y="1399"/>
                    <a:pt x="2903" y="1669"/>
                  </a:cubicBezTo>
                  <a:cubicBezTo>
                    <a:pt x="2970" y="1735"/>
                    <a:pt x="3003" y="1769"/>
                    <a:pt x="3103" y="1769"/>
                  </a:cubicBezTo>
                  <a:cubicBezTo>
                    <a:pt x="3136" y="1769"/>
                    <a:pt x="3203" y="1769"/>
                    <a:pt x="3236" y="1735"/>
                  </a:cubicBezTo>
                  <a:cubicBezTo>
                    <a:pt x="3337" y="1669"/>
                    <a:pt x="3370" y="1535"/>
                    <a:pt x="3303" y="1435"/>
                  </a:cubicBezTo>
                  <a:cubicBezTo>
                    <a:pt x="2569" y="601"/>
                    <a:pt x="1535" y="68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6489675" y="4510250"/>
              <a:ext cx="92600" cy="44225"/>
            </a:xfrm>
            <a:custGeom>
              <a:avLst/>
              <a:gdLst/>
              <a:ahLst/>
              <a:cxnLst/>
              <a:rect l="l" t="t" r="r" b="b"/>
              <a:pathLst>
                <a:path w="3704" h="1769" extrusionOk="0">
                  <a:moveTo>
                    <a:pt x="634" y="0"/>
                  </a:moveTo>
                  <a:cubicBezTo>
                    <a:pt x="367" y="100"/>
                    <a:pt x="134" y="301"/>
                    <a:pt x="1" y="567"/>
                  </a:cubicBezTo>
                  <a:cubicBezTo>
                    <a:pt x="252" y="470"/>
                    <a:pt x="507" y="429"/>
                    <a:pt x="758" y="429"/>
                  </a:cubicBezTo>
                  <a:cubicBezTo>
                    <a:pt x="1967" y="429"/>
                    <a:pt x="3076" y="1392"/>
                    <a:pt x="3270" y="1668"/>
                  </a:cubicBezTo>
                  <a:cubicBezTo>
                    <a:pt x="3303" y="1735"/>
                    <a:pt x="3370" y="1768"/>
                    <a:pt x="3436" y="1768"/>
                  </a:cubicBezTo>
                  <a:cubicBezTo>
                    <a:pt x="3503" y="1768"/>
                    <a:pt x="3536" y="1768"/>
                    <a:pt x="3570" y="1735"/>
                  </a:cubicBezTo>
                  <a:cubicBezTo>
                    <a:pt x="3703" y="1668"/>
                    <a:pt x="3703" y="1535"/>
                    <a:pt x="3670" y="1435"/>
                  </a:cubicBezTo>
                  <a:cubicBezTo>
                    <a:pt x="2903" y="567"/>
                    <a:pt x="1802" y="34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0"/>
            <p:cNvSpPr/>
            <p:nvPr/>
          </p:nvSpPr>
          <p:spPr>
            <a:xfrm>
              <a:off x="6520525" y="4483550"/>
              <a:ext cx="85925" cy="45075"/>
            </a:xfrm>
            <a:custGeom>
              <a:avLst/>
              <a:gdLst/>
              <a:ahLst/>
              <a:cxnLst/>
              <a:rect l="l" t="t" r="r" b="b"/>
              <a:pathLst>
                <a:path w="3437" h="1803" extrusionOk="0">
                  <a:moveTo>
                    <a:pt x="501" y="1"/>
                  </a:moveTo>
                  <a:cubicBezTo>
                    <a:pt x="268" y="68"/>
                    <a:pt x="67" y="268"/>
                    <a:pt x="1" y="501"/>
                  </a:cubicBezTo>
                  <a:cubicBezTo>
                    <a:pt x="158" y="468"/>
                    <a:pt x="315" y="452"/>
                    <a:pt x="469" y="452"/>
                  </a:cubicBezTo>
                  <a:cubicBezTo>
                    <a:pt x="1694" y="452"/>
                    <a:pt x="2796" y="1406"/>
                    <a:pt x="3003" y="1702"/>
                  </a:cubicBezTo>
                  <a:cubicBezTo>
                    <a:pt x="3036" y="1769"/>
                    <a:pt x="3103" y="1802"/>
                    <a:pt x="3170" y="1802"/>
                  </a:cubicBezTo>
                  <a:cubicBezTo>
                    <a:pt x="3203" y="1802"/>
                    <a:pt x="3270" y="1802"/>
                    <a:pt x="3303" y="1769"/>
                  </a:cubicBezTo>
                  <a:cubicBezTo>
                    <a:pt x="3403" y="1702"/>
                    <a:pt x="3437" y="1569"/>
                    <a:pt x="3370" y="1469"/>
                  </a:cubicBezTo>
                  <a:cubicBezTo>
                    <a:pt x="2636" y="601"/>
                    <a:pt x="1602" y="68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0"/>
            <p:cNvSpPr/>
            <p:nvPr/>
          </p:nvSpPr>
          <p:spPr>
            <a:xfrm>
              <a:off x="6340400" y="4057425"/>
              <a:ext cx="165975" cy="247900"/>
            </a:xfrm>
            <a:custGeom>
              <a:avLst/>
              <a:gdLst/>
              <a:ahLst/>
              <a:cxnLst/>
              <a:rect l="l" t="t" r="r" b="b"/>
              <a:pathLst>
                <a:path w="6639" h="9916" extrusionOk="0">
                  <a:moveTo>
                    <a:pt x="634" y="0"/>
                  </a:moveTo>
                  <a:lnTo>
                    <a:pt x="1" y="7339"/>
                  </a:lnTo>
                  <a:cubicBezTo>
                    <a:pt x="134" y="8540"/>
                    <a:pt x="935" y="9507"/>
                    <a:pt x="2102" y="9841"/>
                  </a:cubicBezTo>
                  <a:cubicBezTo>
                    <a:pt x="2289" y="9892"/>
                    <a:pt x="2461" y="9915"/>
                    <a:pt x="2621" y="9915"/>
                  </a:cubicBezTo>
                  <a:cubicBezTo>
                    <a:pt x="4116" y="9915"/>
                    <a:pt x="4470" y="7873"/>
                    <a:pt x="4470" y="7873"/>
                  </a:cubicBezTo>
                  <a:lnTo>
                    <a:pt x="6639" y="16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6127750" y="4350975"/>
              <a:ext cx="331100" cy="149125"/>
            </a:xfrm>
            <a:custGeom>
              <a:avLst/>
              <a:gdLst/>
              <a:ahLst/>
              <a:cxnLst/>
              <a:rect l="l" t="t" r="r" b="b"/>
              <a:pathLst>
                <a:path w="13244" h="5965" extrusionOk="0">
                  <a:moveTo>
                    <a:pt x="13243" y="0"/>
                  </a:moveTo>
                  <a:cubicBezTo>
                    <a:pt x="13243" y="0"/>
                    <a:pt x="1001" y="2535"/>
                    <a:pt x="501" y="2669"/>
                  </a:cubicBezTo>
                  <a:cubicBezTo>
                    <a:pt x="1" y="2802"/>
                    <a:pt x="1" y="3936"/>
                    <a:pt x="1" y="3936"/>
                  </a:cubicBezTo>
                  <a:cubicBezTo>
                    <a:pt x="1" y="3936"/>
                    <a:pt x="67" y="5137"/>
                    <a:pt x="2069" y="5638"/>
                  </a:cubicBezTo>
                  <a:cubicBezTo>
                    <a:pt x="2800" y="5855"/>
                    <a:pt x="3561" y="5964"/>
                    <a:pt x="4324" y="5964"/>
                  </a:cubicBezTo>
                  <a:cubicBezTo>
                    <a:pt x="5195" y="5964"/>
                    <a:pt x="6069" y="5822"/>
                    <a:pt x="6905" y="5537"/>
                  </a:cubicBezTo>
                  <a:cubicBezTo>
                    <a:pt x="8073" y="5070"/>
                    <a:pt x="9074" y="4203"/>
                    <a:pt x="9741" y="3102"/>
                  </a:cubicBezTo>
                  <a:cubicBezTo>
                    <a:pt x="10074" y="2435"/>
                    <a:pt x="10708" y="1935"/>
                    <a:pt x="11409" y="1701"/>
                  </a:cubicBezTo>
                  <a:cubicBezTo>
                    <a:pt x="11942" y="1501"/>
                    <a:pt x="12876" y="1134"/>
                    <a:pt x="13043" y="834"/>
                  </a:cubicBezTo>
                  <a:cubicBezTo>
                    <a:pt x="13177" y="567"/>
                    <a:pt x="13243" y="267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6124425" y="4222550"/>
              <a:ext cx="341100" cy="256575"/>
            </a:xfrm>
            <a:custGeom>
              <a:avLst/>
              <a:gdLst/>
              <a:ahLst/>
              <a:cxnLst/>
              <a:rect l="l" t="t" r="r" b="b"/>
              <a:pathLst>
                <a:path w="13644" h="10263" extrusionOk="0">
                  <a:moveTo>
                    <a:pt x="8606" y="0"/>
                  </a:moveTo>
                  <a:cubicBezTo>
                    <a:pt x="8473" y="33"/>
                    <a:pt x="8406" y="200"/>
                    <a:pt x="8339" y="300"/>
                  </a:cubicBezTo>
                  <a:cubicBezTo>
                    <a:pt x="8239" y="601"/>
                    <a:pt x="8139" y="867"/>
                    <a:pt x="8006" y="1134"/>
                  </a:cubicBezTo>
                  <a:cubicBezTo>
                    <a:pt x="7939" y="1401"/>
                    <a:pt x="7806" y="1635"/>
                    <a:pt x="7672" y="1835"/>
                  </a:cubicBezTo>
                  <a:cubicBezTo>
                    <a:pt x="7372" y="2235"/>
                    <a:pt x="7038" y="2602"/>
                    <a:pt x="6738" y="2969"/>
                  </a:cubicBezTo>
                  <a:cubicBezTo>
                    <a:pt x="6738" y="2969"/>
                    <a:pt x="4136" y="5671"/>
                    <a:pt x="2268" y="6505"/>
                  </a:cubicBezTo>
                  <a:cubicBezTo>
                    <a:pt x="534" y="7272"/>
                    <a:pt x="0" y="7939"/>
                    <a:pt x="434" y="8740"/>
                  </a:cubicBezTo>
                  <a:cubicBezTo>
                    <a:pt x="843" y="9411"/>
                    <a:pt x="2351" y="10262"/>
                    <a:pt x="4511" y="10262"/>
                  </a:cubicBezTo>
                  <a:cubicBezTo>
                    <a:pt x="4818" y="10262"/>
                    <a:pt x="5138" y="10245"/>
                    <a:pt x="5471" y="10207"/>
                  </a:cubicBezTo>
                  <a:cubicBezTo>
                    <a:pt x="8139" y="9874"/>
                    <a:pt x="9307" y="7739"/>
                    <a:pt x="10408" y="6905"/>
                  </a:cubicBezTo>
                  <a:cubicBezTo>
                    <a:pt x="11575" y="5971"/>
                    <a:pt x="12743" y="6205"/>
                    <a:pt x="13376" y="5271"/>
                  </a:cubicBezTo>
                  <a:cubicBezTo>
                    <a:pt x="13576" y="4603"/>
                    <a:pt x="13643" y="3870"/>
                    <a:pt x="13576" y="3169"/>
                  </a:cubicBezTo>
                  <a:cubicBezTo>
                    <a:pt x="13543" y="2669"/>
                    <a:pt x="13376" y="2002"/>
                    <a:pt x="13410" y="1501"/>
                  </a:cubicBezTo>
                  <a:cubicBezTo>
                    <a:pt x="13410" y="967"/>
                    <a:pt x="13410" y="801"/>
                    <a:pt x="13243" y="767"/>
                  </a:cubicBezTo>
                  <a:lnTo>
                    <a:pt x="13176" y="1068"/>
                  </a:lnTo>
                  <a:cubicBezTo>
                    <a:pt x="13043" y="1134"/>
                    <a:pt x="12909" y="1201"/>
                    <a:pt x="12743" y="1268"/>
                  </a:cubicBezTo>
                  <a:cubicBezTo>
                    <a:pt x="12509" y="1334"/>
                    <a:pt x="12276" y="1501"/>
                    <a:pt x="12142" y="1735"/>
                  </a:cubicBezTo>
                  <a:lnTo>
                    <a:pt x="11708" y="2368"/>
                  </a:lnTo>
                  <a:cubicBezTo>
                    <a:pt x="11680" y="2426"/>
                    <a:pt x="11651" y="2509"/>
                    <a:pt x="11579" y="2509"/>
                  </a:cubicBezTo>
                  <a:cubicBezTo>
                    <a:pt x="11568" y="2509"/>
                    <a:pt x="11555" y="2506"/>
                    <a:pt x="11542" y="2502"/>
                  </a:cubicBezTo>
                  <a:cubicBezTo>
                    <a:pt x="11442" y="2469"/>
                    <a:pt x="11442" y="2368"/>
                    <a:pt x="11442" y="2302"/>
                  </a:cubicBezTo>
                  <a:cubicBezTo>
                    <a:pt x="11442" y="2135"/>
                    <a:pt x="11475" y="1935"/>
                    <a:pt x="11508" y="1768"/>
                  </a:cubicBezTo>
                  <a:cubicBezTo>
                    <a:pt x="11542" y="1601"/>
                    <a:pt x="11575" y="1468"/>
                    <a:pt x="11508" y="1334"/>
                  </a:cubicBezTo>
                  <a:cubicBezTo>
                    <a:pt x="11442" y="1268"/>
                    <a:pt x="11342" y="1234"/>
                    <a:pt x="11241" y="1201"/>
                  </a:cubicBezTo>
                  <a:cubicBezTo>
                    <a:pt x="10441" y="934"/>
                    <a:pt x="9640" y="567"/>
                    <a:pt x="8940" y="134"/>
                  </a:cubicBezTo>
                  <a:cubicBezTo>
                    <a:pt x="8840" y="33"/>
                    <a:pt x="8706" y="0"/>
                    <a:pt x="8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6120250" y="4371925"/>
              <a:ext cx="185975" cy="110475"/>
            </a:xfrm>
            <a:custGeom>
              <a:avLst/>
              <a:gdLst/>
              <a:ahLst/>
              <a:cxnLst/>
              <a:rect l="l" t="t" r="r" b="b"/>
              <a:pathLst>
                <a:path w="7439" h="4419" extrusionOk="0">
                  <a:moveTo>
                    <a:pt x="3520" y="1"/>
                  </a:moveTo>
                  <a:cubicBezTo>
                    <a:pt x="2783" y="1"/>
                    <a:pt x="2239" y="274"/>
                    <a:pt x="1868" y="496"/>
                  </a:cubicBezTo>
                  <a:cubicBezTo>
                    <a:pt x="1101" y="963"/>
                    <a:pt x="0" y="1964"/>
                    <a:pt x="567" y="2798"/>
                  </a:cubicBezTo>
                  <a:cubicBezTo>
                    <a:pt x="1168" y="3699"/>
                    <a:pt x="2235" y="4199"/>
                    <a:pt x="4237" y="4366"/>
                  </a:cubicBezTo>
                  <a:cubicBezTo>
                    <a:pt x="4470" y="4401"/>
                    <a:pt x="4704" y="4419"/>
                    <a:pt x="4936" y="4419"/>
                  </a:cubicBezTo>
                  <a:cubicBezTo>
                    <a:pt x="5798" y="4419"/>
                    <a:pt x="6643" y="4179"/>
                    <a:pt x="7406" y="3732"/>
                  </a:cubicBezTo>
                  <a:cubicBezTo>
                    <a:pt x="7439" y="2464"/>
                    <a:pt x="6772" y="1330"/>
                    <a:pt x="5671" y="697"/>
                  </a:cubicBezTo>
                  <a:cubicBezTo>
                    <a:pt x="4825" y="177"/>
                    <a:pt x="4111" y="1"/>
                    <a:pt x="3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6305375" y="4268400"/>
              <a:ext cx="87600" cy="48400"/>
            </a:xfrm>
            <a:custGeom>
              <a:avLst/>
              <a:gdLst/>
              <a:ahLst/>
              <a:cxnLst/>
              <a:rect l="l" t="t" r="r" b="b"/>
              <a:pathLst>
                <a:path w="3504" h="1936" extrusionOk="0">
                  <a:moveTo>
                    <a:pt x="434" y="1"/>
                  </a:moveTo>
                  <a:cubicBezTo>
                    <a:pt x="134" y="168"/>
                    <a:pt x="1" y="301"/>
                    <a:pt x="67" y="468"/>
                  </a:cubicBezTo>
                  <a:cubicBezTo>
                    <a:pt x="196" y="443"/>
                    <a:pt x="325" y="432"/>
                    <a:pt x="452" y="432"/>
                  </a:cubicBezTo>
                  <a:cubicBezTo>
                    <a:pt x="1710" y="432"/>
                    <a:pt x="2854" y="1533"/>
                    <a:pt x="3036" y="1835"/>
                  </a:cubicBezTo>
                  <a:cubicBezTo>
                    <a:pt x="3069" y="1869"/>
                    <a:pt x="3136" y="1935"/>
                    <a:pt x="3203" y="1935"/>
                  </a:cubicBezTo>
                  <a:cubicBezTo>
                    <a:pt x="3236" y="1935"/>
                    <a:pt x="3303" y="1935"/>
                    <a:pt x="3336" y="1902"/>
                  </a:cubicBezTo>
                  <a:cubicBezTo>
                    <a:pt x="3436" y="1835"/>
                    <a:pt x="3503" y="1702"/>
                    <a:pt x="3436" y="1602"/>
                  </a:cubicBezTo>
                  <a:cubicBezTo>
                    <a:pt x="3203" y="1202"/>
                    <a:pt x="1902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6284525" y="4293425"/>
              <a:ext cx="82600" cy="48400"/>
            </a:xfrm>
            <a:custGeom>
              <a:avLst/>
              <a:gdLst/>
              <a:ahLst/>
              <a:cxnLst/>
              <a:rect l="l" t="t" r="r" b="b"/>
              <a:pathLst>
                <a:path w="3304" h="1936" extrusionOk="0">
                  <a:moveTo>
                    <a:pt x="434" y="0"/>
                  </a:moveTo>
                  <a:cubicBezTo>
                    <a:pt x="234" y="101"/>
                    <a:pt x="67" y="267"/>
                    <a:pt x="1" y="467"/>
                  </a:cubicBezTo>
                  <a:cubicBezTo>
                    <a:pt x="105" y="453"/>
                    <a:pt x="208" y="446"/>
                    <a:pt x="310" y="446"/>
                  </a:cubicBezTo>
                  <a:cubicBezTo>
                    <a:pt x="1584" y="446"/>
                    <a:pt x="2682" y="1526"/>
                    <a:pt x="2836" y="1835"/>
                  </a:cubicBezTo>
                  <a:cubicBezTo>
                    <a:pt x="2869" y="1868"/>
                    <a:pt x="2936" y="1935"/>
                    <a:pt x="3003" y="1935"/>
                  </a:cubicBezTo>
                  <a:cubicBezTo>
                    <a:pt x="3070" y="1935"/>
                    <a:pt x="3103" y="1935"/>
                    <a:pt x="3170" y="1902"/>
                  </a:cubicBezTo>
                  <a:cubicBezTo>
                    <a:pt x="3270" y="1835"/>
                    <a:pt x="3303" y="1702"/>
                    <a:pt x="3236" y="1602"/>
                  </a:cubicBezTo>
                  <a:cubicBezTo>
                    <a:pt x="2569" y="701"/>
                    <a:pt x="1535" y="134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6225325" y="4343450"/>
              <a:ext cx="91750" cy="48400"/>
            </a:xfrm>
            <a:custGeom>
              <a:avLst/>
              <a:gdLst/>
              <a:ahLst/>
              <a:cxnLst/>
              <a:rect l="l" t="t" r="r" b="b"/>
              <a:pathLst>
                <a:path w="3670" h="1936" extrusionOk="0">
                  <a:moveTo>
                    <a:pt x="667" y="1"/>
                  </a:moveTo>
                  <a:cubicBezTo>
                    <a:pt x="401" y="101"/>
                    <a:pt x="167" y="301"/>
                    <a:pt x="0" y="535"/>
                  </a:cubicBezTo>
                  <a:cubicBezTo>
                    <a:pt x="211" y="469"/>
                    <a:pt x="422" y="440"/>
                    <a:pt x="629" y="440"/>
                  </a:cubicBezTo>
                  <a:cubicBezTo>
                    <a:pt x="1898" y="440"/>
                    <a:pt x="3035" y="1520"/>
                    <a:pt x="3236" y="1836"/>
                  </a:cubicBezTo>
                  <a:cubicBezTo>
                    <a:pt x="3269" y="1902"/>
                    <a:pt x="3336" y="1936"/>
                    <a:pt x="3403" y="1936"/>
                  </a:cubicBezTo>
                  <a:cubicBezTo>
                    <a:pt x="3436" y="1936"/>
                    <a:pt x="3503" y="1936"/>
                    <a:pt x="3536" y="1902"/>
                  </a:cubicBezTo>
                  <a:cubicBezTo>
                    <a:pt x="3636" y="1836"/>
                    <a:pt x="3670" y="1702"/>
                    <a:pt x="3603" y="1602"/>
                  </a:cubicBezTo>
                  <a:cubicBezTo>
                    <a:pt x="2902" y="701"/>
                    <a:pt x="1835" y="10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6257850" y="4318450"/>
              <a:ext cx="84950" cy="48475"/>
            </a:xfrm>
            <a:custGeom>
              <a:avLst/>
              <a:gdLst/>
              <a:ahLst/>
              <a:cxnLst/>
              <a:rect l="l" t="t" r="r" b="b"/>
              <a:pathLst>
                <a:path w="3398" h="1939" extrusionOk="0">
                  <a:moveTo>
                    <a:pt x="501" y="0"/>
                  </a:moveTo>
                  <a:cubicBezTo>
                    <a:pt x="267" y="67"/>
                    <a:pt x="100" y="234"/>
                    <a:pt x="0" y="467"/>
                  </a:cubicBezTo>
                  <a:cubicBezTo>
                    <a:pt x="117" y="448"/>
                    <a:pt x="234" y="439"/>
                    <a:pt x="349" y="439"/>
                  </a:cubicBezTo>
                  <a:cubicBezTo>
                    <a:pt x="1616" y="439"/>
                    <a:pt x="2752" y="1529"/>
                    <a:pt x="2936" y="1835"/>
                  </a:cubicBezTo>
                  <a:cubicBezTo>
                    <a:pt x="2969" y="1868"/>
                    <a:pt x="3036" y="1935"/>
                    <a:pt x="3102" y="1935"/>
                  </a:cubicBezTo>
                  <a:cubicBezTo>
                    <a:pt x="3115" y="1937"/>
                    <a:pt x="3127" y="1939"/>
                    <a:pt x="3139" y="1939"/>
                  </a:cubicBezTo>
                  <a:cubicBezTo>
                    <a:pt x="3288" y="1939"/>
                    <a:pt x="3398" y="1756"/>
                    <a:pt x="3336" y="1601"/>
                  </a:cubicBezTo>
                  <a:cubicBezTo>
                    <a:pt x="2635" y="701"/>
                    <a:pt x="1635" y="134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6330400" y="3295200"/>
              <a:ext cx="924850" cy="1095425"/>
            </a:xfrm>
            <a:custGeom>
              <a:avLst/>
              <a:gdLst/>
              <a:ahLst/>
              <a:cxnLst/>
              <a:rect l="l" t="t" r="r" b="b"/>
              <a:pathLst>
                <a:path w="36994" h="43817" extrusionOk="0">
                  <a:moveTo>
                    <a:pt x="29021" y="1"/>
                  </a:moveTo>
                  <a:lnTo>
                    <a:pt x="22350" y="4204"/>
                  </a:lnTo>
                  <a:cubicBezTo>
                    <a:pt x="19214" y="6105"/>
                    <a:pt x="17680" y="7006"/>
                    <a:pt x="14944" y="8407"/>
                  </a:cubicBezTo>
                  <a:cubicBezTo>
                    <a:pt x="12209" y="9808"/>
                    <a:pt x="4137" y="13277"/>
                    <a:pt x="3136" y="15645"/>
                  </a:cubicBezTo>
                  <a:cubicBezTo>
                    <a:pt x="2169" y="17980"/>
                    <a:pt x="0" y="36227"/>
                    <a:pt x="0" y="36227"/>
                  </a:cubicBezTo>
                  <a:cubicBezTo>
                    <a:pt x="820" y="37146"/>
                    <a:pt x="2954" y="37695"/>
                    <a:pt x="4513" y="37695"/>
                  </a:cubicBezTo>
                  <a:cubicBezTo>
                    <a:pt x="5047" y="37695"/>
                    <a:pt x="5514" y="37631"/>
                    <a:pt x="5838" y="37494"/>
                  </a:cubicBezTo>
                  <a:cubicBezTo>
                    <a:pt x="5838" y="37494"/>
                    <a:pt x="7139" y="32991"/>
                    <a:pt x="7706" y="31123"/>
                  </a:cubicBezTo>
                  <a:cubicBezTo>
                    <a:pt x="8740" y="27587"/>
                    <a:pt x="9207" y="25853"/>
                    <a:pt x="9607" y="22917"/>
                  </a:cubicBezTo>
                  <a:cubicBezTo>
                    <a:pt x="9907" y="20883"/>
                    <a:pt x="10108" y="20482"/>
                    <a:pt x="11375" y="19949"/>
                  </a:cubicBezTo>
                  <a:cubicBezTo>
                    <a:pt x="11575" y="19882"/>
                    <a:pt x="11942" y="19748"/>
                    <a:pt x="12409" y="19582"/>
                  </a:cubicBezTo>
                  <a:lnTo>
                    <a:pt x="12409" y="19582"/>
                  </a:lnTo>
                  <a:cubicBezTo>
                    <a:pt x="12042" y="19915"/>
                    <a:pt x="11742" y="20315"/>
                    <a:pt x="11509" y="20782"/>
                  </a:cubicBezTo>
                  <a:cubicBezTo>
                    <a:pt x="10508" y="23117"/>
                    <a:pt x="10474" y="42698"/>
                    <a:pt x="10474" y="42698"/>
                  </a:cubicBezTo>
                  <a:cubicBezTo>
                    <a:pt x="11510" y="43431"/>
                    <a:pt x="12726" y="43816"/>
                    <a:pt x="13962" y="43816"/>
                  </a:cubicBezTo>
                  <a:cubicBezTo>
                    <a:pt x="14637" y="43816"/>
                    <a:pt x="15318" y="43701"/>
                    <a:pt x="15978" y="43465"/>
                  </a:cubicBezTo>
                  <a:cubicBezTo>
                    <a:pt x="16846" y="39162"/>
                    <a:pt x="18747" y="33458"/>
                    <a:pt x="18480" y="28088"/>
                  </a:cubicBezTo>
                  <a:cubicBezTo>
                    <a:pt x="18413" y="26720"/>
                    <a:pt x="18680" y="26120"/>
                    <a:pt x="19714" y="25553"/>
                  </a:cubicBezTo>
                  <a:cubicBezTo>
                    <a:pt x="20648" y="25019"/>
                    <a:pt x="24084" y="23084"/>
                    <a:pt x="27420" y="21416"/>
                  </a:cubicBezTo>
                  <a:cubicBezTo>
                    <a:pt x="31423" y="19415"/>
                    <a:pt x="32824" y="18481"/>
                    <a:pt x="34358" y="16913"/>
                  </a:cubicBezTo>
                  <a:cubicBezTo>
                    <a:pt x="35359" y="15879"/>
                    <a:pt x="36393" y="14178"/>
                    <a:pt x="36993" y="10709"/>
                  </a:cubicBezTo>
                  <a:lnTo>
                    <a:pt x="28454" y="6906"/>
                  </a:lnTo>
                  <a:cubicBezTo>
                    <a:pt x="29455" y="4304"/>
                    <a:pt x="29388" y="2736"/>
                    <a:pt x="29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0"/>
            <p:cNvSpPr/>
            <p:nvPr/>
          </p:nvSpPr>
          <p:spPr>
            <a:xfrm>
              <a:off x="6537200" y="3505350"/>
              <a:ext cx="327775" cy="519575"/>
            </a:xfrm>
            <a:custGeom>
              <a:avLst/>
              <a:gdLst/>
              <a:ahLst/>
              <a:cxnLst/>
              <a:rect l="l" t="t" r="r" b="b"/>
              <a:pathLst>
                <a:path w="13111" h="20783" extrusionOk="0">
                  <a:moveTo>
                    <a:pt x="11009" y="1"/>
                  </a:moveTo>
                  <a:lnTo>
                    <a:pt x="11009" y="1"/>
                  </a:lnTo>
                  <a:cubicBezTo>
                    <a:pt x="11009" y="1"/>
                    <a:pt x="10542" y="2336"/>
                    <a:pt x="11709" y="3870"/>
                  </a:cubicBezTo>
                  <a:lnTo>
                    <a:pt x="4971" y="8807"/>
                  </a:lnTo>
                  <a:cubicBezTo>
                    <a:pt x="4971" y="8807"/>
                    <a:pt x="1669" y="10642"/>
                    <a:pt x="1369" y="11376"/>
                  </a:cubicBezTo>
                  <a:cubicBezTo>
                    <a:pt x="1035" y="12076"/>
                    <a:pt x="1102" y="13544"/>
                    <a:pt x="735" y="15712"/>
                  </a:cubicBezTo>
                  <a:cubicBezTo>
                    <a:pt x="668" y="16179"/>
                    <a:pt x="201" y="20015"/>
                    <a:pt x="1" y="20782"/>
                  </a:cubicBezTo>
                  <a:cubicBezTo>
                    <a:pt x="635" y="18714"/>
                    <a:pt x="1068" y="16646"/>
                    <a:pt x="1369" y="14511"/>
                  </a:cubicBezTo>
                  <a:cubicBezTo>
                    <a:pt x="1635" y="12477"/>
                    <a:pt x="1869" y="12076"/>
                    <a:pt x="3103" y="11543"/>
                  </a:cubicBezTo>
                  <a:cubicBezTo>
                    <a:pt x="3303" y="11476"/>
                    <a:pt x="3637" y="11342"/>
                    <a:pt x="4070" y="11209"/>
                  </a:cubicBezTo>
                  <a:cubicBezTo>
                    <a:pt x="6939" y="8607"/>
                    <a:pt x="9941" y="6205"/>
                    <a:pt x="13110" y="4037"/>
                  </a:cubicBezTo>
                  <a:cubicBezTo>
                    <a:pt x="13110" y="4037"/>
                    <a:pt x="11176" y="2936"/>
                    <a:pt x="1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0"/>
            <p:cNvSpPr/>
            <p:nvPr/>
          </p:nvSpPr>
          <p:spPr>
            <a:xfrm>
              <a:off x="6360425" y="2896675"/>
              <a:ext cx="698025" cy="484975"/>
            </a:xfrm>
            <a:custGeom>
              <a:avLst/>
              <a:gdLst/>
              <a:ahLst/>
              <a:cxnLst/>
              <a:rect l="l" t="t" r="r" b="b"/>
              <a:pathLst>
                <a:path w="27921" h="19399" extrusionOk="0">
                  <a:moveTo>
                    <a:pt x="4667" y="1"/>
                  </a:moveTo>
                  <a:cubicBezTo>
                    <a:pt x="4617" y="1"/>
                    <a:pt x="4564" y="19"/>
                    <a:pt x="4503" y="64"/>
                  </a:cubicBezTo>
                  <a:cubicBezTo>
                    <a:pt x="4437" y="131"/>
                    <a:pt x="4403" y="264"/>
                    <a:pt x="4403" y="364"/>
                  </a:cubicBezTo>
                  <a:cubicBezTo>
                    <a:pt x="4403" y="731"/>
                    <a:pt x="4570" y="1098"/>
                    <a:pt x="4837" y="1365"/>
                  </a:cubicBezTo>
                  <a:cubicBezTo>
                    <a:pt x="5104" y="1598"/>
                    <a:pt x="5404" y="1832"/>
                    <a:pt x="5704" y="2032"/>
                  </a:cubicBezTo>
                  <a:cubicBezTo>
                    <a:pt x="5938" y="2165"/>
                    <a:pt x="5638" y="2265"/>
                    <a:pt x="5504" y="2299"/>
                  </a:cubicBezTo>
                  <a:cubicBezTo>
                    <a:pt x="5394" y="2307"/>
                    <a:pt x="5284" y="2311"/>
                    <a:pt x="5174" y="2311"/>
                  </a:cubicBezTo>
                  <a:cubicBezTo>
                    <a:pt x="4818" y="2311"/>
                    <a:pt x="4468" y="2267"/>
                    <a:pt x="4136" y="2165"/>
                  </a:cubicBezTo>
                  <a:cubicBezTo>
                    <a:pt x="3636" y="2032"/>
                    <a:pt x="2669" y="1732"/>
                    <a:pt x="2202" y="1565"/>
                  </a:cubicBezTo>
                  <a:cubicBezTo>
                    <a:pt x="1868" y="1465"/>
                    <a:pt x="1568" y="1398"/>
                    <a:pt x="1234" y="1331"/>
                  </a:cubicBezTo>
                  <a:cubicBezTo>
                    <a:pt x="1171" y="1324"/>
                    <a:pt x="1107" y="1319"/>
                    <a:pt x="1041" y="1319"/>
                  </a:cubicBezTo>
                  <a:cubicBezTo>
                    <a:pt x="828" y="1319"/>
                    <a:pt x="604" y="1363"/>
                    <a:pt x="400" y="1465"/>
                  </a:cubicBezTo>
                  <a:cubicBezTo>
                    <a:pt x="334" y="1465"/>
                    <a:pt x="300" y="1498"/>
                    <a:pt x="234" y="1532"/>
                  </a:cubicBezTo>
                  <a:cubicBezTo>
                    <a:pt x="100" y="1598"/>
                    <a:pt x="0" y="1765"/>
                    <a:pt x="0" y="1965"/>
                  </a:cubicBezTo>
                  <a:cubicBezTo>
                    <a:pt x="67" y="2165"/>
                    <a:pt x="300" y="2232"/>
                    <a:pt x="467" y="2366"/>
                  </a:cubicBezTo>
                  <a:cubicBezTo>
                    <a:pt x="801" y="2599"/>
                    <a:pt x="934" y="2999"/>
                    <a:pt x="1134" y="3333"/>
                  </a:cubicBezTo>
                  <a:cubicBezTo>
                    <a:pt x="1234" y="3500"/>
                    <a:pt x="1401" y="3600"/>
                    <a:pt x="1501" y="3767"/>
                  </a:cubicBezTo>
                  <a:cubicBezTo>
                    <a:pt x="1635" y="3967"/>
                    <a:pt x="1635" y="4267"/>
                    <a:pt x="1735" y="4500"/>
                  </a:cubicBezTo>
                  <a:cubicBezTo>
                    <a:pt x="1902" y="4734"/>
                    <a:pt x="2102" y="4934"/>
                    <a:pt x="2369" y="5067"/>
                  </a:cubicBezTo>
                  <a:cubicBezTo>
                    <a:pt x="2836" y="5434"/>
                    <a:pt x="3369" y="5701"/>
                    <a:pt x="3903" y="5935"/>
                  </a:cubicBezTo>
                  <a:cubicBezTo>
                    <a:pt x="4970" y="6368"/>
                    <a:pt x="6105" y="6702"/>
                    <a:pt x="7239" y="6935"/>
                  </a:cubicBezTo>
                  <a:cubicBezTo>
                    <a:pt x="7706" y="7002"/>
                    <a:pt x="8206" y="8036"/>
                    <a:pt x="8506" y="9104"/>
                  </a:cubicBezTo>
                  <a:cubicBezTo>
                    <a:pt x="8606" y="9604"/>
                    <a:pt x="8740" y="10138"/>
                    <a:pt x="8840" y="10638"/>
                  </a:cubicBezTo>
                  <a:cubicBezTo>
                    <a:pt x="10141" y="17977"/>
                    <a:pt x="10674" y="17943"/>
                    <a:pt x="11775" y="19077"/>
                  </a:cubicBezTo>
                  <a:cubicBezTo>
                    <a:pt x="11955" y="19280"/>
                    <a:pt x="12229" y="19399"/>
                    <a:pt x="12606" y="19399"/>
                  </a:cubicBezTo>
                  <a:cubicBezTo>
                    <a:pt x="13348" y="19399"/>
                    <a:pt x="14486" y="18938"/>
                    <a:pt x="16078" y="17743"/>
                  </a:cubicBezTo>
                  <a:cubicBezTo>
                    <a:pt x="18847" y="15675"/>
                    <a:pt x="23851" y="11472"/>
                    <a:pt x="23851" y="11472"/>
                  </a:cubicBezTo>
                  <a:lnTo>
                    <a:pt x="27920" y="1432"/>
                  </a:lnTo>
                  <a:cubicBezTo>
                    <a:pt x="27668" y="1402"/>
                    <a:pt x="27414" y="1387"/>
                    <a:pt x="27161" y="1387"/>
                  </a:cubicBezTo>
                  <a:cubicBezTo>
                    <a:pt x="26274" y="1387"/>
                    <a:pt x="25389" y="1569"/>
                    <a:pt x="24584" y="1932"/>
                  </a:cubicBezTo>
                  <a:cubicBezTo>
                    <a:pt x="22883" y="2699"/>
                    <a:pt x="21882" y="3933"/>
                    <a:pt x="19848" y="6035"/>
                  </a:cubicBezTo>
                  <a:cubicBezTo>
                    <a:pt x="18013" y="7936"/>
                    <a:pt x="14144" y="11572"/>
                    <a:pt x="14144" y="11572"/>
                  </a:cubicBezTo>
                  <a:cubicBezTo>
                    <a:pt x="14144" y="11572"/>
                    <a:pt x="12209" y="7236"/>
                    <a:pt x="11642" y="5635"/>
                  </a:cubicBezTo>
                  <a:cubicBezTo>
                    <a:pt x="11342" y="4701"/>
                    <a:pt x="10875" y="3800"/>
                    <a:pt x="10308" y="2999"/>
                  </a:cubicBezTo>
                  <a:cubicBezTo>
                    <a:pt x="9307" y="1698"/>
                    <a:pt x="7405" y="1165"/>
                    <a:pt x="5938" y="531"/>
                  </a:cubicBezTo>
                  <a:cubicBezTo>
                    <a:pt x="5704" y="431"/>
                    <a:pt x="5437" y="331"/>
                    <a:pt x="5204" y="231"/>
                  </a:cubicBezTo>
                  <a:cubicBezTo>
                    <a:pt x="5070" y="197"/>
                    <a:pt x="4937" y="131"/>
                    <a:pt x="4837" y="64"/>
                  </a:cubicBezTo>
                  <a:cubicBezTo>
                    <a:pt x="4782" y="27"/>
                    <a:pt x="4727" y="1"/>
                    <a:pt x="46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0"/>
            <p:cNvSpPr/>
            <p:nvPr/>
          </p:nvSpPr>
          <p:spPr>
            <a:xfrm>
              <a:off x="6714000" y="3172625"/>
              <a:ext cx="40900" cy="110925"/>
            </a:xfrm>
            <a:custGeom>
              <a:avLst/>
              <a:gdLst/>
              <a:ahLst/>
              <a:cxnLst/>
              <a:rect l="l" t="t" r="r" b="b"/>
              <a:pathLst>
                <a:path w="1636" h="4437" extrusionOk="0">
                  <a:moveTo>
                    <a:pt x="568" y="0"/>
                  </a:moveTo>
                  <a:lnTo>
                    <a:pt x="1" y="534"/>
                  </a:lnTo>
                  <a:cubicBezTo>
                    <a:pt x="835" y="2169"/>
                    <a:pt x="901" y="4437"/>
                    <a:pt x="901" y="4437"/>
                  </a:cubicBezTo>
                  <a:cubicBezTo>
                    <a:pt x="901" y="4437"/>
                    <a:pt x="1635" y="1868"/>
                    <a:pt x="5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0"/>
            <p:cNvSpPr/>
            <p:nvPr/>
          </p:nvSpPr>
          <p:spPr>
            <a:xfrm>
              <a:off x="6694000" y="2927450"/>
              <a:ext cx="336925" cy="455425"/>
            </a:xfrm>
            <a:custGeom>
              <a:avLst/>
              <a:gdLst/>
              <a:ahLst/>
              <a:cxnLst/>
              <a:rect l="l" t="t" r="r" b="b"/>
              <a:pathLst>
                <a:path w="13477" h="18217" extrusionOk="0">
                  <a:moveTo>
                    <a:pt x="13058" y="1"/>
                  </a:moveTo>
                  <a:cubicBezTo>
                    <a:pt x="12098" y="1"/>
                    <a:pt x="10861" y="475"/>
                    <a:pt x="9674" y="1401"/>
                  </a:cubicBezTo>
                  <a:cubicBezTo>
                    <a:pt x="8339" y="2469"/>
                    <a:pt x="2468" y="8506"/>
                    <a:pt x="1801" y="8907"/>
                  </a:cubicBezTo>
                  <a:cubicBezTo>
                    <a:pt x="1134" y="9274"/>
                    <a:pt x="701" y="9040"/>
                    <a:pt x="500" y="9641"/>
                  </a:cubicBezTo>
                  <a:cubicBezTo>
                    <a:pt x="734" y="10208"/>
                    <a:pt x="1701" y="13310"/>
                    <a:pt x="1601" y="15178"/>
                  </a:cubicBezTo>
                  <a:cubicBezTo>
                    <a:pt x="1534" y="16312"/>
                    <a:pt x="934" y="17346"/>
                    <a:pt x="0" y="18013"/>
                  </a:cubicBezTo>
                  <a:cubicBezTo>
                    <a:pt x="0" y="18013"/>
                    <a:pt x="172" y="18216"/>
                    <a:pt x="612" y="18216"/>
                  </a:cubicBezTo>
                  <a:cubicBezTo>
                    <a:pt x="814" y="18216"/>
                    <a:pt x="1075" y="18173"/>
                    <a:pt x="1401" y="18047"/>
                  </a:cubicBezTo>
                  <a:cubicBezTo>
                    <a:pt x="1935" y="17846"/>
                    <a:pt x="3402" y="16546"/>
                    <a:pt x="5104" y="15445"/>
                  </a:cubicBezTo>
                  <a:cubicBezTo>
                    <a:pt x="6805" y="14344"/>
                    <a:pt x="11508" y="10641"/>
                    <a:pt x="11508" y="10641"/>
                  </a:cubicBezTo>
                  <a:lnTo>
                    <a:pt x="13476" y="34"/>
                  </a:lnTo>
                  <a:cubicBezTo>
                    <a:pt x="13344" y="12"/>
                    <a:pt x="13205" y="1"/>
                    <a:pt x="130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0"/>
            <p:cNvSpPr/>
            <p:nvPr/>
          </p:nvSpPr>
          <p:spPr>
            <a:xfrm>
              <a:off x="6525525" y="2971650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extrusionOk="0">
                  <a:moveTo>
                    <a:pt x="1" y="0"/>
                  </a:moveTo>
                  <a:cubicBezTo>
                    <a:pt x="1" y="334"/>
                    <a:pt x="101" y="701"/>
                    <a:pt x="635" y="1235"/>
                  </a:cubicBezTo>
                  <a:cubicBezTo>
                    <a:pt x="1035" y="1568"/>
                    <a:pt x="1469" y="1802"/>
                    <a:pt x="1969" y="1902"/>
                  </a:cubicBezTo>
                  <a:cubicBezTo>
                    <a:pt x="1135" y="1468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0"/>
            <p:cNvSpPr/>
            <p:nvPr/>
          </p:nvSpPr>
          <p:spPr>
            <a:xfrm>
              <a:off x="6816575" y="2927800"/>
              <a:ext cx="550425" cy="702375"/>
            </a:xfrm>
            <a:custGeom>
              <a:avLst/>
              <a:gdLst/>
              <a:ahLst/>
              <a:cxnLst/>
              <a:rect l="l" t="t" r="r" b="b"/>
              <a:pathLst>
                <a:path w="22017" h="28095" extrusionOk="0">
                  <a:moveTo>
                    <a:pt x="9222" y="0"/>
                  </a:moveTo>
                  <a:cubicBezTo>
                    <a:pt x="9007" y="0"/>
                    <a:pt x="8791" y="6"/>
                    <a:pt x="8573" y="20"/>
                  </a:cubicBezTo>
                  <a:cubicBezTo>
                    <a:pt x="8573" y="20"/>
                    <a:pt x="5871" y="1487"/>
                    <a:pt x="4304" y="6291"/>
                  </a:cubicBezTo>
                  <a:cubicBezTo>
                    <a:pt x="3069" y="10094"/>
                    <a:pt x="2936" y="13663"/>
                    <a:pt x="1" y="20634"/>
                  </a:cubicBezTo>
                  <a:cubicBezTo>
                    <a:pt x="582" y="25113"/>
                    <a:pt x="6940" y="28094"/>
                    <a:pt x="12423" y="28094"/>
                  </a:cubicBezTo>
                  <a:cubicBezTo>
                    <a:pt x="14169" y="28094"/>
                    <a:pt x="15826" y="27792"/>
                    <a:pt x="17179" y="27139"/>
                  </a:cubicBezTo>
                  <a:cubicBezTo>
                    <a:pt x="17179" y="27139"/>
                    <a:pt x="18080" y="24504"/>
                    <a:pt x="19381" y="19367"/>
                  </a:cubicBezTo>
                  <a:cubicBezTo>
                    <a:pt x="20915" y="13162"/>
                    <a:pt x="20949" y="11661"/>
                    <a:pt x="21783" y="6624"/>
                  </a:cubicBezTo>
                  <a:cubicBezTo>
                    <a:pt x="22016" y="5157"/>
                    <a:pt x="21082" y="3189"/>
                    <a:pt x="20148" y="2588"/>
                  </a:cubicBezTo>
                  <a:cubicBezTo>
                    <a:pt x="18981" y="2221"/>
                    <a:pt x="16779" y="954"/>
                    <a:pt x="13877" y="553"/>
                  </a:cubicBezTo>
                  <a:cubicBezTo>
                    <a:pt x="12026" y="264"/>
                    <a:pt x="10627" y="0"/>
                    <a:pt x="9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0"/>
            <p:cNvSpPr/>
            <p:nvPr/>
          </p:nvSpPr>
          <p:spPr>
            <a:xfrm>
              <a:off x="7023400" y="2635000"/>
              <a:ext cx="312750" cy="233275"/>
            </a:xfrm>
            <a:custGeom>
              <a:avLst/>
              <a:gdLst/>
              <a:ahLst/>
              <a:cxnLst/>
              <a:rect l="l" t="t" r="r" b="b"/>
              <a:pathLst>
                <a:path w="12510" h="9331" extrusionOk="0">
                  <a:moveTo>
                    <a:pt x="9518" y="0"/>
                  </a:moveTo>
                  <a:cubicBezTo>
                    <a:pt x="6335" y="0"/>
                    <a:pt x="3384" y="1060"/>
                    <a:pt x="434" y="2292"/>
                  </a:cubicBezTo>
                  <a:cubicBezTo>
                    <a:pt x="367" y="2558"/>
                    <a:pt x="334" y="2725"/>
                    <a:pt x="300" y="2992"/>
                  </a:cubicBezTo>
                  <a:cubicBezTo>
                    <a:pt x="234" y="3259"/>
                    <a:pt x="167" y="3526"/>
                    <a:pt x="134" y="3793"/>
                  </a:cubicBezTo>
                  <a:cubicBezTo>
                    <a:pt x="0" y="4260"/>
                    <a:pt x="33" y="4727"/>
                    <a:pt x="134" y="5194"/>
                  </a:cubicBezTo>
                  <a:cubicBezTo>
                    <a:pt x="367" y="5594"/>
                    <a:pt x="701" y="5961"/>
                    <a:pt x="1134" y="6128"/>
                  </a:cubicBezTo>
                  <a:cubicBezTo>
                    <a:pt x="2102" y="6728"/>
                    <a:pt x="3136" y="7062"/>
                    <a:pt x="4270" y="7162"/>
                  </a:cubicBezTo>
                  <a:lnTo>
                    <a:pt x="4370" y="7162"/>
                  </a:lnTo>
                  <a:cubicBezTo>
                    <a:pt x="4545" y="7174"/>
                    <a:pt x="4721" y="7181"/>
                    <a:pt x="4896" y="7181"/>
                  </a:cubicBezTo>
                  <a:cubicBezTo>
                    <a:pt x="6127" y="7181"/>
                    <a:pt x="7364" y="6874"/>
                    <a:pt x="8473" y="6261"/>
                  </a:cubicBezTo>
                  <a:lnTo>
                    <a:pt x="8473" y="6261"/>
                  </a:lnTo>
                  <a:lnTo>
                    <a:pt x="8306" y="7395"/>
                  </a:lnTo>
                  <a:lnTo>
                    <a:pt x="8206" y="9330"/>
                  </a:lnTo>
                  <a:cubicBezTo>
                    <a:pt x="8206" y="9330"/>
                    <a:pt x="8673" y="8730"/>
                    <a:pt x="9340" y="7896"/>
                  </a:cubicBezTo>
                  <a:cubicBezTo>
                    <a:pt x="10074" y="7095"/>
                    <a:pt x="10708" y="6228"/>
                    <a:pt x="11275" y="5294"/>
                  </a:cubicBezTo>
                  <a:cubicBezTo>
                    <a:pt x="12509" y="3226"/>
                    <a:pt x="12476" y="1024"/>
                    <a:pt x="11108" y="90"/>
                  </a:cubicBezTo>
                  <a:cubicBezTo>
                    <a:pt x="10571" y="29"/>
                    <a:pt x="10042" y="0"/>
                    <a:pt x="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6935825" y="2520900"/>
              <a:ext cx="366125" cy="221400"/>
            </a:xfrm>
            <a:custGeom>
              <a:avLst/>
              <a:gdLst/>
              <a:ahLst/>
              <a:cxnLst/>
              <a:rect l="l" t="t" r="r" b="b"/>
              <a:pathLst>
                <a:path w="14645" h="8856" extrusionOk="0">
                  <a:moveTo>
                    <a:pt x="8473" y="1"/>
                  </a:moveTo>
                  <a:cubicBezTo>
                    <a:pt x="8140" y="1"/>
                    <a:pt x="7806" y="17"/>
                    <a:pt x="7473" y="51"/>
                  </a:cubicBezTo>
                  <a:cubicBezTo>
                    <a:pt x="6739" y="151"/>
                    <a:pt x="6005" y="318"/>
                    <a:pt x="5304" y="551"/>
                  </a:cubicBezTo>
                  <a:cubicBezTo>
                    <a:pt x="4671" y="751"/>
                    <a:pt x="4003" y="885"/>
                    <a:pt x="3336" y="918"/>
                  </a:cubicBezTo>
                  <a:cubicBezTo>
                    <a:pt x="2869" y="918"/>
                    <a:pt x="2436" y="851"/>
                    <a:pt x="2002" y="718"/>
                  </a:cubicBezTo>
                  <a:cubicBezTo>
                    <a:pt x="1735" y="685"/>
                    <a:pt x="1468" y="518"/>
                    <a:pt x="1268" y="351"/>
                  </a:cubicBezTo>
                  <a:cubicBezTo>
                    <a:pt x="1135" y="718"/>
                    <a:pt x="1068" y="1118"/>
                    <a:pt x="1135" y="1518"/>
                  </a:cubicBezTo>
                  <a:cubicBezTo>
                    <a:pt x="1101" y="2119"/>
                    <a:pt x="1368" y="2686"/>
                    <a:pt x="1835" y="3086"/>
                  </a:cubicBezTo>
                  <a:cubicBezTo>
                    <a:pt x="1335" y="3086"/>
                    <a:pt x="868" y="3353"/>
                    <a:pt x="634" y="3787"/>
                  </a:cubicBezTo>
                  <a:cubicBezTo>
                    <a:pt x="301" y="4287"/>
                    <a:pt x="301" y="4921"/>
                    <a:pt x="601" y="5455"/>
                  </a:cubicBezTo>
                  <a:cubicBezTo>
                    <a:pt x="768" y="5721"/>
                    <a:pt x="1035" y="6022"/>
                    <a:pt x="968" y="6355"/>
                  </a:cubicBezTo>
                  <a:cubicBezTo>
                    <a:pt x="935" y="6555"/>
                    <a:pt x="768" y="6722"/>
                    <a:pt x="534" y="6756"/>
                  </a:cubicBezTo>
                  <a:cubicBezTo>
                    <a:pt x="509" y="6760"/>
                    <a:pt x="484" y="6762"/>
                    <a:pt x="458" y="6762"/>
                  </a:cubicBezTo>
                  <a:cubicBezTo>
                    <a:pt x="285" y="6762"/>
                    <a:pt x="121" y="6663"/>
                    <a:pt x="34" y="6489"/>
                  </a:cubicBezTo>
                  <a:lnTo>
                    <a:pt x="34" y="6489"/>
                  </a:lnTo>
                  <a:cubicBezTo>
                    <a:pt x="1" y="6822"/>
                    <a:pt x="201" y="7156"/>
                    <a:pt x="534" y="7289"/>
                  </a:cubicBezTo>
                  <a:cubicBezTo>
                    <a:pt x="647" y="7327"/>
                    <a:pt x="769" y="7346"/>
                    <a:pt x="893" y="7346"/>
                  </a:cubicBezTo>
                  <a:cubicBezTo>
                    <a:pt x="1100" y="7346"/>
                    <a:pt x="1314" y="7293"/>
                    <a:pt x="1502" y="7189"/>
                  </a:cubicBezTo>
                  <a:lnTo>
                    <a:pt x="1502" y="7189"/>
                  </a:lnTo>
                  <a:cubicBezTo>
                    <a:pt x="1201" y="7356"/>
                    <a:pt x="1202" y="7956"/>
                    <a:pt x="1368" y="8257"/>
                  </a:cubicBezTo>
                  <a:cubicBezTo>
                    <a:pt x="1568" y="8557"/>
                    <a:pt x="1869" y="8757"/>
                    <a:pt x="2202" y="8824"/>
                  </a:cubicBezTo>
                  <a:cubicBezTo>
                    <a:pt x="2345" y="8845"/>
                    <a:pt x="2490" y="8856"/>
                    <a:pt x="2634" y="8856"/>
                  </a:cubicBezTo>
                  <a:cubicBezTo>
                    <a:pt x="3163" y="8856"/>
                    <a:pt x="3691" y="8712"/>
                    <a:pt x="4137" y="8423"/>
                  </a:cubicBezTo>
                  <a:cubicBezTo>
                    <a:pt x="4704" y="8090"/>
                    <a:pt x="5138" y="7489"/>
                    <a:pt x="5271" y="6822"/>
                  </a:cubicBezTo>
                  <a:cubicBezTo>
                    <a:pt x="5643" y="7124"/>
                    <a:pt x="6100" y="7274"/>
                    <a:pt x="6557" y="7274"/>
                  </a:cubicBezTo>
                  <a:cubicBezTo>
                    <a:pt x="6960" y="7274"/>
                    <a:pt x="7362" y="7157"/>
                    <a:pt x="7706" y="6922"/>
                  </a:cubicBezTo>
                  <a:cubicBezTo>
                    <a:pt x="8240" y="6522"/>
                    <a:pt x="8507" y="6155"/>
                    <a:pt x="9241" y="6022"/>
                  </a:cubicBezTo>
                  <a:cubicBezTo>
                    <a:pt x="9974" y="5888"/>
                    <a:pt x="10375" y="5021"/>
                    <a:pt x="11109" y="4854"/>
                  </a:cubicBezTo>
                  <a:cubicBezTo>
                    <a:pt x="11778" y="5022"/>
                    <a:pt x="12448" y="5120"/>
                    <a:pt x="13032" y="5120"/>
                  </a:cubicBezTo>
                  <a:cubicBezTo>
                    <a:pt x="13728" y="5120"/>
                    <a:pt x="14303" y="4981"/>
                    <a:pt x="14611" y="4654"/>
                  </a:cubicBezTo>
                  <a:cubicBezTo>
                    <a:pt x="14644" y="3687"/>
                    <a:pt x="14277" y="2719"/>
                    <a:pt x="13644" y="1985"/>
                  </a:cubicBezTo>
                  <a:cubicBezTo>
                    <a:pt x="13043" y="1252"/>
                    <a:pt x="12109" y="351"/>
                    <a:pt x="9474" y="51"/>
                  </a:cubicBezTo>
                  <a:cubicBezTo>
                    <a:pt x="9140" y="17"/>
                    <a:pt x="8807" y="1"/>
                    <a:pt x="8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6977525" y="2611375"/>
              <a:ext cx="350275" cy="407300"/>
            </a:xfrm>
            <a:custGeom>
              <a:avLst/>
              <a:gdLst/>
              <a:ahLst/>
              <a:cxnLst/>
              <a:rect l="l" t="t" r="r" b="b"/>
              <a:pathLst>
                <a:path w="14011" h="16292" extrusionOk="0">
                  <a:moveTo>
                    <a:pt x="1635" y="1"/>
                  </a:moveTo>
                  <a:cubicBezTo>
                    <a:pt x="1168" y="735"/>
                    <a:pt x="868" y="1569"/>
                    <a:pt x="768" y="2436"/>
                  </a:cubicBezTo>
                  <a:cubicBezTo>
                    <a:pt x="334" y="5005"/>
                    <a:pt x="0" y="6272"/>
                    <a:pt x="267" y="8841"/>
                  </a:cubicBezTo>
                  <a:cubicBezTo>
                    <a:pt x="401" y="10142"/>
                    <a:pt x="934" y="11476"/>
                    <a:pt x="2235" y="11709"/>
                  </a:cubicBezTo>
                  <a:cubicBezTo>
                    <a:pt x="2737" y="11823"/>
                    <a:pt x="3254" y="11875"/>
                    <a:pt x="3776" y="11875"/>
                  </a:cubicBezTo>
                  <a:cubicBezTo>
                    <a:pt x="4018" y="11875"/>
                    <a:pt x="4261" y="11864"/>
                    <a:pt x="4504" y="11843"/>
                  </a:cubicBezTo>
                  <a:lnTo>
                    <a:pt x="4504" y="11843"/>
                  </a:lnTo>
                  <a:lnTo>
                    <a:pt x="4337" y="13577"/>
                  </a:lnTo>
                  <a:cubicBezTo>
                    <a:pt x="3770" y="14311"/>
                    <a:pt x="2836" y="15712"/>
                    <a:pt x="4337" y="16146"/>
                  </a:cubicBezTo>
                  <a:cubicBezTo>
                    <a:pt x="4643" y="16243"/>
                    <a:pt x="5020" y="16291"/>
                    <a:pt x="5435" y="16291"/>
                  </a:cubicBezTo>
                  <a:cubicBezTo>
                    <a:pt x="7009" y="16291"/>
                    <a:pt x="9129" y="15598"/>
                    <a:pt x="9974" y="14278"/>
                  </a:cubicBezTo>
                  <a:lnTo>
                    <a:pt x="10508" y="8540"/>
                  </a:lnTo>
                  <a:cubicBezTo>
                    <a:pt x="10775" y="8807"/>
                    <a:pt x="11145" y="8956"/>
                    <a:pt x="11521" y="8956"/>
                  </a:cubicBezTo>
                  <a:cubicBezTo>
                    <a:pt x="11709" y="8956"/>
                    <a:pt x="11898" y="8918"/>
                    <a:pt x="12076" y="8841"/>
                  </a:cubicBezTo>
                  <a:cubicBezTo>
                    <a:pt x="13143" y="8440"/>
                    <a:pt x="14010" y="7306"/>
                    <a:pt x="13543" y="6005"/>
                  </a:cubicBezTo>
                  <a:cubicBezTo>
                    <a:pt x="13368" y="5391"/>
                    <a:pt x="12832" y="5036"/>
                    <a:pt x="12277" y="5036"/>
                  </a:cubicBezTo>
                  <a:cubicBezTo>
                    <a:pt x="11987" y="5036"/>
                    <a:pt x="11693" y="5133"/>
                    <a:pt x="11442" y="5338"/>
                  </a:cubicBezTo>
                  <a:cubicBezTo>
                    <a:pt x="11069" y="5680"/>
                    <a:pt x="10783" y="6282"/>
                    <a:pt x="10422" y="6282"/>
                  </a:cubicBezTo>
                  <a:cubicBezTo>
                    <a:pt x="10396" y="6282"/>
                    <a:pt x="10369" y="6279"/>
                    <a:pt x="10341" y="6272"/>
                  </a:cubicBezTo>
                  <a:cubicBezTo>
                    <a:pt x="9974" y="6205"/>
                    <a:pt x="9674" y="5472"/>
                    <a:pt x="9574" y="5205"/>
                  </a:cubicBezTo>
                  <a:cubicBezTo>
                    <a:pt x="9207" y="4404"/>
                    <a:pt x="9107" y="2069"/>
                    <a:pt x="9441" y="1235"/>
                  </a:cubicBezTo>
                  <a:lnTo>
                    <a:pt x="9441" y="1235"/>
                  </a:lnTo>
                  <a:cubicBezTo>
                    <a:pt x="8818" y="1398"/>
                    <a:pt x="6833" y="1934"/>
                    <a:pt x="5233" y="1934"/>
                  </a:cubicBezTo>
                  <a:cubicBezTo>
                    <a:pt x="4862" y="1934"/>
                    <a:pt x="4511" y="1905"/>
                    <a:pt x="4203" y="1836"/>
                  </a:cubicBezTo>
                  <a:cubicBezTo>
                    <a:pt x="2035" y="1369"/>
                    <a:pt x="1768" y="368"/>
                    <a:pt x="163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0"/>
            <p:cNvSpPr/>
            <p:nvPr/>
          </p:nvSpPr>
          <p:spPr>
            <a:xfrm>
              <a:off x="7305250" y="2751700"/>
              <a:ext cx="26725" cy="24000"/>
            </a:xfrm>
            <a:custGeom>
              <a:avLst/>
              <a:gdLst/>
              <a:ahLst/>
              <a:cxnLst/>
              <a:rect l="l" t="t" r="r" b="b"/>
              <a:pathLst>
                <a:path w="1069" h="960" extrusionOk="0">
                  <a:moveTo>
                    <a:pt x="514" y="0"/>
                  </a:moveTo>
                  <a:cubicBezTo>
                    <a:pt x="493" y="0"/>
                    <a:pt x="468" y="9"/>
                    <a:pt x="434" y="25"/>
                  </a:cubicBezTo>
                  <a:lnTo>
                    <a:pt x="401" y="25"/>
                  </a:lnTo>
                  <a:cubicBezTo>
                    <a:pt x="168" y="92"/>
                    <a:pt x="1" y="359"/>
                    <a:pt x="68" y="592"/>
                  </a:cubicBezTo>
                  <a:cubicBezTo>
                    <a:pt x="92" y="641"/>
                    <a:pt x="116" y="672"/>
                    <a:pt x="154" y="672"/>
                  </a:cubicBezTo>
                  <a:cubicBezTo>
                    <a:pt x="168" y="672"/>
                    <a:pt x="183" y="668"/>
                    <a:pt x="201" y="659"/>
                  </a:cubicBezTo>
                  <a:cubicBezTo>
                    <a:pt x="234" y="659"/>
                    <a:pt x="268" y="592"/>
                    <a:pt x="234" y="559"/>
                  </a:cubicBezTo>
                  <a:cubicBezTo>
                    <a:pt x="234" y="492"/>
                    <a:pt x="234" y="392"/>
                    <a:pt x="268" y="326"/>
                  </a:cubicBezTo>
                  <a:cubicBezTo>
                    <a:pt x="334" y="259"/>
                    <a:pt x="401" y="192"/>
                    <a:pt x="468" y="159"/>
                  </a:cubicBezTo>
                  <a:cubicBezTo>
                    <a:pt x="568" y="159"/>
                    <a:pt x="668" y="159"/>
                    <a:pt x="735" y="192"/>
                  </a:cubicBezTo>
                  <a:cubicBezTo>
                    <a:pt x="801" y="259"/>
                    <a:pt x="868" y="326"/>
                    <a:pt x="868" y="392"/>
                  </a:cubicBezTo>
                  <a:cubicBezTo>
                    <a:pt x="935" y="592"/>
                    <a:pt x="835" y="759"/>
                    <a:pt x="635" y="793"/>
                  </a:cubicBezTo>
                  <a:cubicBezTo>
                    <a:pt x="601" y="826"/>
                    <a:pt x="568" y="859"/>
                    <a:pt x="568" y="893"/>
                  </a:cubicBezTo>
                  <a:cubicBezTo>
                    <a:pt x="568" y="926"/>
                    <a:pt x="601" y="959"/>
                    <a:pt x="635" y="959"/>
                  </a:cubicBezTo>
                  <a:lnTo>
                    <a:pt x="768" y="959"/>
                  </a:lnTo>
                  <a:lnTo>
                    <a:pt x="835" y="926"/>
                  </a:lnTo>
                  <a:cubicBezTo>
                    <a:pt x="901" y="893"/>
                    <a:pt x="935" y="826"/>
                    <a:pt x="1002" y="759"/>
                  </a:cubicBezTo>
                  <a:cubicBezTo>
                    <a:pt x="1035" y="693"/>
                    <a:pt x="1035" y="626"/>
                    <a:pt x="1035" y="559"/>
                  </a:cubicBezTo>
                  <a:cubicBezTo>
                    <a:pt x="1068" y="492"/>
                    <a:pt x="1068" y="459"/>
                    <a:pt x="1035" y="392"/>
                  </a:cubicBezTo>
                  <a:cubicBezTo>
                    <a:pt x="1002" y="259"/>
                    <a:pt x="935" y="159"/>
                    <a:pt x="835" y="92"/>
                  </a:cubicBezTo>
                  <a:cubicBezTo>
                    <a:pt x="735" y="25"/>
                    <a:pt x="668" y="25"/>
                    <a:pt x="568" y="25"/>
                  </a:cubicBezTo>
                  <a:cubicBezTo>
                    <a:pt x="551" y="9"/>
                    <a:pt x="535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0"/>
            <p:cNvSpPr/>
            <p:nvPr/>
          </p:nvSpPr>
          <p:spPr>
            <a:xfrm>
              <a:off x="7088425" y="2836550"/>
              <a:ext cx="129300" cy="88425"/>
            </a:xfrm>
            <a:custGeom>
              <a:avLst/>
              <a:gdLst/>
              <a:ahLst/>
              <a:cxnLst/>
              <a:rect l="l" t="t" r="r" b="b"/>
              <a:pathLst>
                <a:path w="5172" h="3537" extrusionOk="0">
                  <a:moveTo>
                    <a:pt x="5171" y="0"/>
                  </a:moveTo>
                  <a:cubicBezTo>
                    <a:pt x="5005" y="367"/>
                    <a:pt x="3970" y="1702"/>
                    <a:pt x="3337" y="2002"/>
                  </a:cubicBezTo>
                  <a:cubicBezTo>
                    <a:pt x="2303" y="2402"/>
                    <a:pt x="1202" y="2669"/>
                    <a:pt x="68" y="2836"/>
                  </a:cubicBezTo>
                  <a:lnTo>
                    <a:pt x="1" y="3536"/>
                  </a:lnTo>
                  <a:cubicBezTo>
                    <a:pt x="1" y="3536"/>
                    <a:pt x="3137" y="2836"/>
                    <a:pt x="3970" y="2135"/>
                  </a:cubicBezTo>
                  <a:cubicBezTo>
                    <a:pt x="4604" y="1568"/>
                    <a:pt x="5005" y="834"/>
                    <a:pt x="517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7001700" y="2673975"/>
              <a:ext cx="36725" cy="26675"/>
            </a:xfrm>
            <a:custGeom>
              <a:avLst/>
              <a:gdLst/>
              <a:ahLst/>
              <a:cxnLst/>
              <a:rect l="l" t="t" r="r" b="b"/>
              <a:pathLst>
                <a:path w="1469" h="1067" extrusionOk="0">
                  <a:moveTo>
                    <a:pt x="818" y="1"/>
                  </a:moveTo>
                  <a:cubicBezTo>
                    <a:pt x="720" y="1"/>
                    <a:pt x="623" y="21"/>
                    <a:pt x="535" y="65"/>
                  </a:cubicBezTo>
                  <a:cubicBezTo>
                    <a:pt x="134" y="232"/>
                    <a:pt x="1" y="699"/>
                    <a:pt x="134" y="1066"/>
                  </a:cubicBezTo>
                  <a:lnTo>
                    <a:pt x="1469" y="432"/>
                  </a:lnTo>
                  <a:cubicBezTo>
                    <a:pt x="1370" y="162"/>
                    <a:pt x="1091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7127625" y="2687250"/>
              <a:ext cx="36725" cy="29225"/>
            </a:xfrm>
            <a:custGeom>
              <a:avLst/>
              <a:gdLst/>
              <a:ahLst/>
              <a:cxnLst/>
              <a:rect l="l" t="t" r="r" b="b"/>
              <a:pathLst>
                <a:path w="1469" h="1169" extrusionOk="0">
                  <a:moveTo>
                    <a:pt x="631" y="0"/>
                  </a:moveTo>
                  <a:cubicBezTo>
                    <a:pt x="381" y="0"/>
                    <a:pt x="133" y="126"/>
                    <a:pt x="1" y="368"/>
                  </a:cubicBezTo>
                  <a:lnTo>
                    <a:pt x="1268" y="1169"/>
                  </a:lnTo>
                  <a:cubicBezTo>
                    <a:pt x="1468" y="802"/>
                    <a:pt x="1335" y="335"/>
                    <a:pt x="1001" y="102"/>
                  </a:cubicBezTo>
                  <a:cubicBezTo>
                    <a:pt x="888" y="34"/>
                    <a:pt x="75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7020900" y="2706450"/>
              <a:ext cx="61725" cy="89250"/>
            </a:xfrm>
            <a:custGeom>
              <a:avLst/>
              <a:gdLst/>
              <a:ahLst/>
              <a:cxnLst/>
              <a:rect l="l" t="t" r="r" b="b"/>
              <a:pathLst>
                <a:path w="2469" h="3570" extrusionOk="0">
                  <a:moveTo>
                    <a:pt x="2468" y="1"/>
                  </a:moveTo>
                  <a:lnTo>
                    <a:pt x="0" y="2869"/>
                  </a:lnTo>
                  <a:lnTo>
                    <a:pt x="2001" y="3570"/>
                  </a:lnTo>
                  <a:lnTo>
                    <a:pt x="246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7007550" y="2713900"/>
              <a:ext cx="30875" cy="30175"/>
            </a:xfrm>
            <a:custGeom>
              <a:avLst/>
              <a:gdLst/>
              <a:ahLst/>
              <a:cxnLst/>
              <a:rect l="l" t="t" r="r" b="b"/>
              <a:pathLst>
                <a:path w="1235" h="1207" extrusionOk="0">
                  <a:moveTo>
                    <a:pt x="657" y="0"/>
                  </a:moveTo>
                  <a:cubicBezTo>
                    <a:pt x="639" y="0"/>
                    <a:pt x="620" y="1"/>
                    <a:pt x="601" y="3"/>
                  </a:cubicBezTo>
                  <a:cubicBezTo>
                    <a:pt x="267" y="3"/>
                    <a:pt x="0" y="303"/>
                    <a:pt x="0" y="637"/>
                  </a:cubicBezTo>
                  <a:cubicBezTo>
                    <a:pt x="0" y="951"/>
                    <a:pt x="267" y="1207"/>
                    <a:pt x="578" y="1207"/>
                  </a:cubicBezTo>
                  <a:cubicBezTo>
                    <a:pt x="596" y="1207"/>
                    <a:pt x="615" y="1206"/>
                    <a:pt x="634" y="1204"/>
                  </a:cubicBezTo>
                  <a:cubicBezTo>
                    <a:pt x="968" y="1204"/>
                    <a:pt x="1235" y="904"/>
                    <a:pt x="1235" y="570"/>
                  </a:cubicBezTo>
                  <a:cubicBezTo>
                    <a:pt x="1235" y="255"/>
                    <a:pt x="967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7118450" y="2726475"/>
              <a:ext cx="30900" cy="30875"/>
            </a:xfrm>
            <a:custGeom>
              <a:avLst/>
              <a:gdLst/>
              <a:ahLst/>
              <a:cxnLst/>
              <a:rect l="l" t="t" r="r" b="b"/>
              <a:pathLst>
                <a:path w="1236" h="1235" extrusionOk="0">
                  <a:moveTo>
                    <a:pt x="601" y="0"/>
                  </a:moveTo>
                  <a:cubicBezTo>
                    <a:pt x="268" y="34"/>
                    <a:pt x="1" y="300"/>
                    <a:pt x="1" y="634"/>
                  </a:cubicBezTo>
                  <a:cubicBezTo>
                    <a:pt x="34" y="968"/>
                    <a:pt x="301" y="1234"/>
                    <a:pt x="635" y="1234"/>
                  </a:cubicBezTo>
                  <a:cubicBezTo>
                    <a:pt x="968" y="1201"/>
                    <a:pt x="1235" y="934"/>
                    <a:pt x="1235" y="601"/>
                  </a:cubicBezTo>
                  <a:cubicBezTo>
                    <a:pt x="1235" y="267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7085100" y="2819875"/>
              <a:ext cx="20875" cy="20025"/>
            </a:xfrm>
            <a:custGeom>
              <a:avLst/>
              <a:gdLst/>
              <a:ahLst/>
              <a:cxnLst/>
              <a:rect l="l" t="t" r="r" b="b"/>
              <a:pathLst>
                <a:path w="835" h="8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cubicBezTo>
                    <a:pt x="1" y="634"/>
                    <a:pt x="201" y="801"/>
                    <a:pt x="434" y="801"/>
                  </a:cubicBezTo>
                  <a:cubicBezTo>
                    <a:pt x="634" y="801"/>
                    <a:pt x="834" y="601"/>
                    <a:pt x="834" y="367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6758200" y="3287675"/>
              <a:ext cx="196000" cy="219025"/>
            </a:xfrm>
            <a:custGeom>
              <a:avLst/>
              <a:gdLst/>
              <a:ahLst/>
              <a:cxnLst/>
              <a:rect l="l" t="t" r="r" b="b"/>
              <a:pathLst>
                <a:path w="7840" h="8761" extrusionOk="0">
                  <a:moveTo>
                    <a:pt x="4827" y="0"/>
                  </a:moveTo>
                  <a:cubicBezTo>
                    <a:pt x="3368" y="0"/>
                    <a:pt x="1940" y="441"/>
                    <a:pt x="734" y="1303"/>
                  </a:cubicBezTo>
                  <a:cubicBezTo>
                    <a:pt x="234" y="1736"/>
                    <a:pt x="1" y="2103"/>
                    <a:pt x="1" y="2470"/>
                  </a:cubicBezTo>
                  <a:cubicBezTo>
                    <a:pt x="334" y="4672"/>
                    <a:pt x="1402" y="7040"/>
                    <a:pt x="2502" y="8208"/>
                  </a:cubicBezTo>
                  <a:lnTo>
                    <a:pt x="2536" y="8241"/>
                  </a:lnTo>
                  <a:cubicBezTo>
                    <a:pt x="2736" y="8441"/>
                    <a:pt x="3003" y="8608"/>
                    <a:pt x="3303" y="8675"/>
                  </a:cubicBezTo>
                  <a:cubicBezTo>
                    <a:pt x="3583" y="8732"/>
                    <a:pt x="3866" y="8760"/>
                    <a:pt x="4148" y="8760"/>
                  </a:cubicBezTo>
                  <a:cubicBezTo>
                    <a:pt x="5174" y="8760"/>
                    <a:pt x="6180" y="8388"/>
                    <a:pt x="6939" y="7707"/>
                  </a:cubicBezTo>
                  <a:cubicBezTo>
                    <a:pt x="7172" y="7474"/>
                    <a:pt x="7339" y="7240"/>
                    <a:pt x="7439" y="6940"/>
                  </a:cubicBezTo>
                  <a:cubicBezTo>
                    <a:pt x="7406" y="6940"/>
                    <a:pt x="7406" y="6907"/>
                    <a:pt x="7439" y="6907"/>
                  </a:cubicBezTo>
                  <a:cubicBezTo>
                    <a:pt x="7439" y="6907"/>
                    <a:pt x="7439" y="6873"/>
                    <a:pt x="7439" y="6873"/>
                  </a:cubicBezTo>
                  <a:cubicBezTo>
                    <a:pt x="7839" y="5305"/>
                    <a:pt x="7539" y="2704"/>
                    <a:pt x="6739" y="635"/>
                  </a:cubicBezTo>
                  <a:lnTo>
                    <a:pt x="6739" y="635"/>
                  </a:lnTo>
                  <a:lnTo>
                    <a:pt x="6772" y="669"/>
                  </a:lnTo>
                  <a:cubicBezTo>
                    <a:pt x="6605" y="369"/>
                    <a:pt x="6172" y="135"/>
                    <a:pt x="5538" y="35"/>
                  </a:cubicBezTo>
                  <a:cubicBezTo>
                    <a:pt x="5301" y="12"/>
                    <a:pt x="5063" y="0"/>
                    <a:pt x="482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6747350" y="3287675"/>
              <a:ext cx="192675" cy="85950"/>
            </a:xfrm>
            <a:custGeom>
              <a:avLst/>
              <a:gdLst/>
              <a:ahLst/>
              <a:cxnLst/>
              <a:rect l="l" t="t" r="r" b="b"/>
              <a:pathLst>
                <a:path w="7707" h="3438" extrusionOk="0">
                  <a:moveTo>
                    <a:pt x="5261" y="0"/>
                  </a:moveTo>
                  <a:cubicBezTo>
                    <a:pt x="3802" y="0"/>
                    <a:pt x="2374" y="441"/>
                    <a:pt x="1168" y="1303"/>
                  </a:cubicBezTo>
                  <a:cubicBezTo>
                    <a:pt x="1" y="2237"/>
                    <a:pt x="234" y="3171"/>
                    <a:pt x="1735" y="3404"/>
                  </a:cubicBezTo>
                  <a:cubicBezTo>
                    <a:pt x="1962" y="3426"/>
                    <a:pt x="2188" y="3437"/>
                    <a:pt x="2413" y="3437"/>
                  </a:cubicBezTo>
                  <a:cubicBezTo>
                    <a:pt x="3884" y="3437"/>
                    <a:pt x="5324" y="2971"/>
                    <a:pt x="6539" y="2103"/>
                  </a:cubicBezTo>
                  <a:cubicBezTo>
                    <a:pt x="7706" y="1169"/>
                    <a:pt x="7473" y="235"/>
                    <a:pt x="5972" y="35"/>
                  </a:cubicBezTo>
                  <a:cubicBezTo>
                    <a:pt x="5735" y="12"/>
                    <a:pt x="5497" y="0"/>
                    <a:pt x="52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6766550" y="3300150"/>
              <a:ext cx="154300" cy="60200"/>
            </a:xfrm>
            <a:custGeom>
              <a:avLst/>
              <a:gdLst/>
              <a:ahLst/>
              <a:cxnLst/>
              <a:rect l="l" t="t" r="r" b="b"/>
              <a:pathLst>
                <a:path w="6172" h="2408" extrusionOk="0">
                  <a:moveTo>
                    <a:pt x="4666" y="1"/>
                  </a:moveTo>
                  <a:cubicBezTo>
                    <a:pt x="3358" y="1"/>
                    <a:pt x="2086" y="366"/>
                    <a:pt x="967" y="1037"/>
                  </a:cubicBezTo>
                  <a:cubicBezTo>
                    <a:pt x="0" y="1704"/>
                    <a:pt x="167" y="2305"/>
                    <a:pt x="1334" y="2405"/>
                  </a:cubicBezTo>
                  <a:cubicBezTo>
                    <a:pt x="1396" y="2406"/>
                    <a:pt x="1458" y="2407"/>
                    <a:pt x="1520" y="2407"/>
                  </a:cubicBezTo>
                  <a:cubicBezTo>
                    <a:pt x="2823" y="2407"/>
                    <a:pt x="4089" y="2071"/>
                    <a:pt x="5204" y="1371"/>
                  </a:cubicBezTo>
                  <a:cubicBezTo>
                    <a:pt x="6171" y="737"/>
                    <a:pt x="6004" y="103"/>
                    <a:pt x="4837" y="3"/>
                  </a:cubicBezTo>
                  <a:cubicBezTo>
                    <a:pt x="4780" y="2"/>
                    <a:pt x="4723" y="1"/>
                    <a:pt x="466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6784875" y="3321000"/>
              <a:ext cx="123450" cy="39350"/>
            </a:xfrm>
            <a:custGeom>
              <a:avLst/>
              <a:gdLst/>
              <a:ahLst/>
              <a:cxnLst/>
              <a:rect l="l" t="t" r="r" b="b"/>
              <a:pathLst>
                <a:path w="4938" h="1574" extrusionOk="0">
                  <a:moveTo>
                    <a:pt x="4166" y="1"/>
                  </a:moveTo>
                  <a:cubicBezTo>
                    <a:pt x="2856" y="1"/>
                    <a:pt x="1555" y="366"/>
                    <a:pt x="468" y="1037"/>
                  </a:cubicBezTo>
                  <a:cubicBezTo>
                    <a:pt x="268" y="1137"/>
                    <a:pt x="134" y="1304"/>
                    <a:pt x="1" y="1471"/>
                  </a:cubicBezTo>
                  <a:cubicBezTo>
                    <a:pt x="168" y="1537"/>
                    <a:pt x="401" y="1571"/>
                    <a:pt x="601" y="1571"/>
                  </a:cubicBezTo>
                  <a:cubicBezTo>
                    <a:pt x="663" y="1572"/>
                    <a:pt x="725" y="1573"/>
                    <a:pt x="787" y="1573"/>
                  </a:cubicBezTo>
                  <a:cubicBezTo>
                    <a:pt x="2090" y="1573"/>
                    <a:pt x="3356" y="1237"/>
                    <a:pt x="4471" y="537"/>
                  </a:cubicBezTo>
                  <a:cubicBezTo>
                    <a:pt x="4638" y="437"/>
                    <a:pt x="4804" y="303"/>
                    <a:pt x="4938" y="136"/>
                  </a:cubicBezTo>
                  <a:cubicBezTo>
                    <a:pt x="4738" y="70"/>
                    <a:pt x="4538" y="3"/>
                    <a:pt x="4337" y="3"/>
                  </a:cubicBezTo>
                  <a:cubicBezTo>
                    <a:pt x="4280" y="2"/>
                    <a:pt x="4223" y="1"/>
                    <a:pt x="416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6767375" y="2992500"/>
              <a:ext cx="677175" cy="583100"/>
            </a:xfrm>
            <a:custGeom>
              <a:avLst/>
              <a:gdLst/>
              <a:ahLst/>
              <a:cxnLst/>
              <a:rect l="l" t="t" r="r" b="b"/>
              <a:pathLst>
                <a:path w="27087" h="23324" extrusionOk="0">
                  <a:moveTo>
                    <a:pt x="22116" y="0"/>
                  </a:moveTo>
                  <a:cubicBezTo>
                    <a:pt x="19681" y="4337"/>
                    <a:pt x="20949" y="9674"/>
                    <a:pt x="20949" y="9674"/>
                  </a:cubicBezTo>
                  <a:lnTo>
                    <a:pt x="20382" y="17713"/>
                  </a:lnTo>
                  <a:cubicBezTo>
                    <a:pt x="20382" y="17713"/>
                    <a:pt x="17972" y="17873"/>
                    <a:pt x="15402" y="17873"/>
                  </a:cubicBezTo>
                  <a:cubicBezTo>
                    <a:pt x="13135" y="17873"/>
                    <a:pt x="10744" y="17748"/>
                    <a:pt x="9774" y="17279"/>
                  </a:cubicBezTo>
                  <a:cubicBezTo>
                    <a:pt x="9094" y="16923"/>
                    <a:pt x="7943" y="14838"/>
                    <a:pt x="7144" y="14838"/>
                  </a:cubicBezTo>
                  <a:cubicBezTo>
                    <a:pt x="7120" y="14838"/>
                    <a:pt x="7096" y="14840"/>
                    <a:pt x="7072" y="14844"/>
                  </a:cubicBezTo>
                  <a:cubicBezTo>
                    <a:pt x="7139" y="15378"/>
                    <a:pt x="7206" y="15878"/>
                    <a:pt x="7239" y="16412"/>
                  </a:cubicBezTo>
                  <a:cubicBezTo>
                    <a:pt x="7306" y="16746"/>
                    <a:pt x="5805" y="17713"/>
                    <a:pt x="4037" y="17880"/>
                  </a:cubicBezTo>
                  <a:cubicBezTo>
                    <a:pt x="3867" y="17893"/>
                    <a:pt x="3695" y="17900"/>
                    <a:pt x="3522" y="17900"/>
                  </a:cubicBezTo>
                  <a:cubicBezTo>
                    <a:pt x="2437" y="17900"/>
                    <a:pt x="1298" y="17657"/>
                    <a:pt x="234" y="17513"/>
                  </a:cubicBezTo>
                  <a:lnTo>
                    <a:pt x="134" y="17513"/>
                  </a:lnTo>
                  <a:cubicBezTo>
                    <a:pt x="67" y="17546"/>
                    <a:pt x="34" y="17579"/>
                    <a:pt x="34" y="17613"/>
                  </a:cubicBezTo>
                  <a:cubicBezTo>
                    <a:pt x="0" y="17846"/>
                    <a:pt x="101" y="18080"/>
                    <a:pt x="267" y="18247"/>
                  </a:cubicBezTo>
                  <a:cubicBezTo>
                    <a:pt x="434" y="18413"/>
                    <a:pt x="568" y="18614"/>
                    <a:pt x="668" y="18814"/>
                  </a:cubicBezTo>
                  <a:cubicBezTo>
                    <a:pt x="701" y="18980"/>
                    <a:pt x="668" y="19181"/>
                    <a:pt x="668" y="19347"/>
                  </a:cubicBezTo>
                  <a:cubicBezTo>
                    <a:pt x="734" y="19614"/>
                    <a:pt x="1001" y="19781"/>
                    <a:pt x="1201" y="20015"/>
                  </a:cubicBezTo>
                  <a:cubicBezTo>
                    <a:pt x="1301" y="20181"/>
                    <a:pt x="1401" y="20348"/>
                    <a:pt x="1502" y="20548"/>
                  </a:cubicBezTo>
                  <a:cubicBezTo>
                    <a:pt x="2002" y="21215"/>
                    <a:pt x="2736" y="21682"/>
                    <a:pt x="3603" y="21749"/>
                  </a:cubicBezTo>
                  <a:cubicBezTo>
                    <a:pt x="4463" y="21895"/>
                    <a:pt x="5333" y="21925"/>
                    <a:pt x="6207" y="21925"/>
                  </a:cubicBezTo>
                  <a:cubicBezTo>
                    <a:pt x="6825" y="21925"/>
                    <a:pt x="7445" y="21910"/>
                    <a:pt x="8065" y="21910"/>
                  </a:cubicBezTo>
                  <a:cubicBezTo>
                    <a:pt x="8781" y="21910"/>
                    <a:pt x="9496" y="21930"/>
                    <a:pt x="10208" y="22016"/>
                  </a:cubicBezTo>
                  <a:cubicBezTo>
                    <a:pt x="10875" y="22083"/>
                    <a:pt x="11542" y="22216"/>
                    <a:pt x="12209" y="22350"/>
                  </a:cubicBezTo>
                  <a:cubicBezTo>
                    <a:pt x="13610" y="22583"/>
                    <a:pt x="15011" y="22817"/>
                    <a:pt x="16446" y="22983"/>
                  </a:cubicBezTo>
                  <a:cubicBezTo>
                    <a:pt x="17967" y="23217"/>
                    <a:pt x="19488" y="23323"/>
                    <a:pt x="21031" y="23323"/>
                  </a:cubicBezTo>
                  <a:cubicBezTo>
                    <a:pt x="21248" y="23323"/>
                    <a:pt x="21465" y="23321"/>
                    <a:pt x="21683" y="23317"/>
                  </a:cubicBezTo>
                  <a:cubicBezTo>
                    <a:pt x="24351" y="23250"/>
                    <a:pt x="25352" y="23017"/>
                    <a:pt x="25819" y="19914"/>
                  </a:cubicBezTo>
                  <a:cubicBezTo>
                    <a:pt x="26253" y="16779"/>
                    <a:pt x="27086" y="13610"/>
                    <a:pt x="26953" y="6838"/>
                  </a:cubicBezTo>
                  <a:cubicBezTo>
                    <a:pt x="26886" y="2269"/>
                    <a:pt x="26253" y="1301"/>
                    <a:pt x="2211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7237700" y="2992500"/>
              <a:ext cx="213525" cy="529575"/>
            </a:xfrm>
            <a:custGeom>
              <a:avLst/>
              <a:gdLst/>
              <a:ahLst/>
              <a:cxnLst/>
              <a:rect l="l" t="t" r="r" b="b"/>
              <a:pathLst>
                <a:path w="8541" h="21183" extrusionOk="0">
                  <a:moveTo>
                    <a:pt x="3303" y="0"/>
                  </a:moveTo>
                  <a:cubicBezTo>
                    <a:pt x="1" y="3803"/>
                    <a:pt x="1135" y="8039"/>
                    <a:pt x="1535" y="9574"/>
                  </a:cubicBezTo>
                  <a:cubicBezTo>
                    <a:pt x="1902" y="11075"/>
                    <a:pt x="1302" y="15611"/>
                    <a:pt x="1202" y="16412"/>
                  </a:cubicBezTo>
                  <a:cubicBezTo>
                    <a:pt x="1068" y="17213"/>
                    <a:pt x="1035" y="17579"/>
                    <a:pt x="1569" y="17713"/>
                  </a:cubicBezTo>
                  <a:cubicBezTo>
                    <a:pt x="4537" y="17813"/>
                    <a:pt x="6439" y="20448"/>
                    <a:pt x="6739" y="21182"/>
                  </a:cubicBezTo>
                  <a:cubicBezTo>
                    <a:pt x="7339" y="21115"/>
                    <a:pt x="7740" y="20448"/>
                    <a:pt x="7773" y="19447"/>
                  </a:cubicBezTo>
                  <a:cubicBezTo>
                    <a:pt x="7806" y="18480"/>
                    <a:pt x="8173" y="12476"/>
                    <a:pt x="8374" y="8039"/>
                  </a:cubicBezTo>
                  <a:cubicBezTo>
                    <a:pt x="8540" y="3636"/>
                    <a:pt x="8073" y="2869"/>
                    <a:pt x="7306" y="2002"/>
                  </a:cubicBezTo>
                  <a:cubicBezTo>
                    <a:pt x="6572" y="1134"/>
                    <a:pt x="5772" y="834"/>
                    <a:pt x="3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7071750" y="2918275"/>
              <a:ext cx="312750" cy="142625"/>
            </a:xfrm>
            <a:custGeom>
              <a:avLst/>
              <a:gdLst/>
              <a:ahLst/>
              <a:cxnLst/>
              <a:rect l="l" t="t" r="r" b="b"/>
              <a:pathLst>
                <a:path w="12510" h="5705" extrusionOk="0">
                  <a:moveTo>
                    <a:pt x="6372" y="0"/>
                  </a:moveTo>
                  <a:lnTo>
                    <a:pt x="6305" y="668"/>
                  </a:lnTo>
                  <a:cubicBezTo>
                    <a:pt x="6305" y="668"/>
                    <a:pt x="6272" y="1235"/>
                    <a:pt x="5371" y="1868"/>
                  </a:cubicBezTo>
                  <a:cubicBezTo>
                    <a:pt x="4437" y="2536"/>
                    <a:pt x="1802" y="3236"/>
                    <a:pt x="1" y="5705"/>
                  </a:cubicBezTo>
                  <a:cubicBezTo>
                    <a:pt x="3937" y="4137"/>
                    <a:pt x="7006" y="3236"/>
                    <a:pt x="8440" y="3203"/>
                  </a:cubicBezTo>
                  <a:cubicBezTo>
                    <a:pt x="9841" y="3203"/>
                    <a:pt x="11209" y="3470"/>
                    <a:pt x="12510" y="4003"/>
                  </a:cubicBezTo>
                  <a:cubicBezTo>
                    <a:pt x="12510" y="4003"/>
                    <a:pt x="11676" y="2369"/>
                    <a:pt x="10241" y="1768"/>
                  </a:cubicBezTo>
                  <a:cubicBezTo>
                    <a:pt x="8807" y="1168"/>
                    <a:pt x="6372" y="0"/>
                    <a:pt x="6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7030900" y="2918675"/>
              <a:ext cx="57550" cy="142225"/>
            </a:xfrm>
            <a:custGeom>
              <a:avLst/>
              <a:gdLst/>
              <a:ahLst/>
              <a:cxnLst/>
              <a:rect l="l" t="t" r="r" b="b"/>
              <a:pathLst>
                <a:path w="2302" h="5689" extrusionOk="0">
                  <a:moveTo>
                    <a:pt x="1568" y="0"/>
                  </a:moveTo>
                  <a:cubicBezTo>
                    <a:pt x="1087" y="0"/>
                    <a:pt x="463" y="67"/>
                    <a:pt x="0" y="351"/>
                  </a:cubicBezTo>
                  <a:cubicBezTo>
                    <a:pt x="634" y="1085"/>
                    <a:pt x="1001" y="1986"/>
                    <a:pt x="1001" y="2953"/>
                  </a:cubicBezTo>
                  <a:cubicBezTo>
                    <a:pt x="934" y="3887"/>
                    <a:pt x="1168" y="4855"/>
                    <a:pt x="1635" y="5689"/>
                  </a:cubicBezTo>
                  <a:cubicBezTo>
                    <a:pt x="1568" y="4187"/>
                    <a:pt x="1768" y="2720"/>
                    <a:pt x="2202" y="1285"/>
                  </a:cubicBezTo>
                  <a:lnTo>
                    <a:pt x="2302" y="51"/>
                  </a:lnTo>
                  <a:cubicBezTo>
                    <a:pt x="2302" y="51"/>
                    <a:pt x="1990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7258550" y="3430300"/>
              <a:ext cx="150150" cy="146125"/>
            </a:xfrm>
            <a:custGeom>
              <a:avLst/>
              <a:gdLst/>
              <a:ahLst/>
              <a:cxnLst/>
              <a:rect l="l" t="t" r="r" b="b"/>
              <a:pathLst>
                <a:path w="6006" h="5845" extrusionOk="0">
                  <a:moveTo>
                    <a:pt x="601" y="1"/>
                  </a:moveTo>
                  <a:cubicBezTo>
                    <a:pt x="401" y="101"/>
                    <a:pt x="201" y="201"/>
                    <a:pt x="1" y="234"/>
                  </a:cubicBezTo>
                  <a:cubicBezTo>
                    <a:pt x="1068" y="1102"/>
                    <a:pt x="1936" y="2202"/>
                    <a:pt x="2436" y="3503"/>
                  </a:cubicBezTo>
                  <a:cubicBezTo>
                    <a:pt x="2736" y="4237"/>
                    <a:pt x="2936" y="5038"/>
                    <a:pt x="3003" y="5838"/>
                  </a:cubicBezTo>
                  <a:cubicBezTo>
                    <a:pt x="3075" y="5843"/>
                    <a:pt x="3147" y="5845"/>
                    <a:pt x="3219" y="5845"/>
                  </a:cubicBezTo>
                  <a:cubicBezTo>
                    <a:pt x="3713" y="5845"/>
                    <a:pt x="4201" y="5746"/>
                    <a:pt x="4637" y="5571"/>
                  </a:cubicBezTo>
                  <a:cubicBezTo>
                    <a:pt x="5405" y="5204"/>
                    <a:pt x="5905" y="4471"/>
                    <a:pt x="6005" y="3637"/>
                  </a:cubicBezTo>
                  <a:cubicBezTo>
                    <a:pt x="5905" y="2903"/>
                    <a:pt x="4838" y="1302"/>
                    <a:pt x="3370" y="601"/>
                  </a:cubicBezTo>
                  <a:cubicBezTo>
                    <a:pt x="2503" y="201"/>
                    <a:pt x="1535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7252300" y="2807575"/>
              <a:ext cx="16700" cy="16900"/>
            </a:xfrm>
            <a:custGeom>
              <a:avLst/>
              <a:gdLst/>
              <a:ahLst/>
              <a:cxnLst/>
              <a:rect l="l" t="t" r="r" b="b"/>
              <a:pathLst>
                <a:path w="668" h="676" extrusionOk="0">
                  <a:moveTo>
                    <a:pt x="334" y="0"/>
                  </a:moveTo>
                  <a:cubicBezTo>
                    <a:pt x="167" y="0"/>
                    <a:pt x="1" y="109"/>
                    <a:pt x="17" y="326"/>
                  </a:cubicBezTo>
                  <a:cubicBezTo>
                    <a:pt x="1" y="559"/>
                    <a:pt x="167" y="676"/>
                    <a:pt x="334" y="676"/>
                  </a:cubicBezTo>
                  <a:cubicBezTo>
                    <a:pt x="501" y="676"/>
                    <a:pt x="668" y="559"/>
                    <a:pt x="651" y="326"/>
                  </a:cubicBezTo>
                  <a:cubicBezTo>
                    <a:pt x="668" y="109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6621425" y="3175950"/>
              <a:ext cx="138475" cy="207725"/>
            </a:xfrm>
            <a:custGeom>
              <a:avLst/>
              <a:gdLst/>
              <a:ahLst/>
              <a:cxnLst/>
              <a:rect l="l" t="t" r="r" b="b"/>
              <a:pathLst>
                <a:path w="5539" h="8309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3637" y="868"/>
                    <a:pt x="3303" y="3737"/>
                    <a:pt x="2002" y="5338"/>
                  </a:cubicBezTo>
                  <a:cubicBezTo>
                    <a:pt x="1443" y="6000"/>
                    <a:pt x="747" y="6234"/>
                    <a:pt x="315" y="6234"/>
                  </a:cubicBezTo>
                  <a:cubicBezTo>
                    <a:pt x="181" y="6234"/>
                    <a:pt x="72" y="6211"/>
                    <a:pt x="1" y="6172"/>
                  </a:cubicBezTo>
                  <a:lnTo>
                    <a:pt x="1" y="6172"/>
                  </a:lnTo>
                  <a:cubicBezTo>
                    <a:pt x="168" y="6739"/>
                    <a:pt x="501" y="7273"/>
                    <a:pt x="935" y="7706"/>
                  </a:cubicBezTo>
                  <a:cubicBezTo>
                    <a:pt x="1320" y="8073"/>
                    <a:pt x="1624" y="8308"/>
                    <a:pt x="2090" y="8308"/>
                  </a:cubicBezTo>
                  <a:cubicBezTo>
                    <a:pt x="2474" y="8308"/>
                    <a:pt x="2966" y="8149"/>
                    <a:pt x="3704" y="7773"/>
                  </a:cubicBezTo>
                  <a:cubicBezTo>
                    <a:pt x="4471" y="7373"/>
                    <a:pt x="5538" y="3770"/>
                    <a:pt x="3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6940825" y="3382775"/>
              <a:ext cx="594625" cy="1003650"/>
            </a:xfrm>
            <a:custGeom>
              <a:avLst/>
              <a:gdLst/>
              <a:ahLst/>
              <a:cxnLst/>
              <a:rect l="l" t="t" r="r" b="b"/>
              <a:pathLst>
                <a:path w="23785" h="40146" extrusionOk="0">
                  <a:moveTo>
                    <a:pt x="21283" y="0"/>
                  </a:moveTo>
                  <a:lnTo>
                    <a:pt x="20949" y="1835"/>
                  </a:lnTo>
                  <a:lnTo>
                    <a:pt x="4104" y="15211"/>
                  </a:lnTo>
                  <a:cubicBezTo>
                    <a:pt x="2903" y="16145"/>
                    <a:pt x="2136" y="17546"/>
                    <a:pt x="2036" y="19081"/>
                  </a:cubicBezTo>
                  <a:lnTo>
                    <a:pt x="34" y="39762"/>
                  </a:lnTo>
                  <a:cubicBezTo>
                    <a:pt x="1" y="39896"/>
                    <a:pt x="67" y="40029"/>
                    <a:pt x="201" y="40096"/>
                  </a:cubicBezTo>
                  <a:cubicBezTo>
                    <a:pt x="251" y="40129"/>
                    <a:pt x="309" y="40146"/>
                    <a:pt x="372" y="40146"/>
                  </a:cubicBezTo>
                  <a:cubicBezTo>
                    <a:pt x="434" y="40146"/>
                    <a:pt x="501" y="40129"/>
                    <a:pt x="568" y="40096"/>
                  </a:cubicBezTo>
                  <a:lnTo>
                    <a:pt x="7006" y="36326"/>
                  </a:lnTo>
                  <a:lnTo>
                    <a:pt x="7006" y="34992"/>
                  </a:lnTo>
                  <a:lnTo>
                    <a:pt x="1635" y="38094"/>
                  </a:lnTo>
                  <a:lnTo>
                    <a:pt x="1635" y="38094"/>
                  </a:lnTo>
                  <a:lnTo>
                    <a:pt x="4004" y="20415"/>
                  </a:lnTo>
                  <a:cubicBezTo>
                    <a:pt x="4237" y="18847"/>
                    <a:pt x="5171" y="17480"/>
                    <a:pt x="6505" y="16646"/>
                  </a:cubicBezTo>
                  <a:lnTo>
                    <a:pt x="20849" y="7572"/>
                  </a:lnTo>
                  <a:cubicBezTo>
                    <a:pt x="23551" y="5871"/>
                    <a:pt x="23784" y="1968"/>
                    <a:pt x="2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7088425" y="3677150"/>
              <a:ext cx="623825" cy="775575"/>
            </a:xfrm>
            <a:custGeom>
              <a:avLst/>
              <a:gdLst/>
              <a:ahLst/>
              <a:cxnLst/>
              <a:rect l="l" t="t" r="r" b="b"/>
              <a:pathLst>
                <a:path w="24953" h="31023" extrusionOk="0">
                  <a:moveTo>
                    <a:pt x="17730" y="4051"/>
                  </a:moveTo>
                  <a:cubicBezTo>
                    <a:pt x="20804" y="4051"/>
                    <a:pt x="22917" y="6507"/>
                    <a:pt x="22917" y="10742"/>
                  </a:cubicBezTo>
                  <a:cubicBezTo>
                    <a:pt x="22917" y="16746"/>
                    <a:pt x="18714" y="23984"/>
                    <a:pt x="13544" y="26953"/>
                  </a:cubicBezTo>
                  <a:cubicBezTo>
                    <a:pt x="12047" y="27822"/>
                    <a:pt x="10632" y="28233"/>
                    <a:pt x="9376" y="28233"/>
                  </a:cubicBezTo>
                  <a:cubicBezTo>
                    <a:pt x="6293" y="28233"/>
                    <a:pt x="4171" y="25758"/>
                    <a:pt x="4171" y="21516"/>
                  </a:cubicBezTo>
                  <a:lnTo>
                    <a:pt x="4171" y="21516"/>
                  </a:lnTo>
                  <a:lnTo>
                    <a:pt x="4204" y="21549"/>
                  </a:lnTo>
                  <a:cubicBezTo>
                    <a:pt x="4204" y="15578"/>
                    <a:pt x="8374" y="8306"/>
                    <a:pt x="13544" y="5338"/>
                  </a:cubicBezTo>
                  <a:cubicBezTo>
                    <a:pt x="15048" y="4464"/>
                    <a:pt x="16470" y="4051"/>
                    <a:pt x="17730" y="4051"/>
                  </a:cubicBezTo>
                  <a:close/>
                  <a:moveTo>
                    <a:pt x="16646" y="1"/>
                  </a:moveTo>
                  <a:cubicBezTo>
                    <a:pt x="14945" y="67"/>
                    <a:pt x="13277" y="601"/>
                    <a:pt x="11809" y="1502"/>
                  </a:cubicBezTo>
                  <a:lnTo>
                    <a:pt x="11109" y="1902"/>
                  </a:lnTo>
                  <a:cubicBezTo>
                    <a:pt x="4971" y="5471"/>
                    <a:pt x="34" y="14044"/>
                    <a:pt x="34" y="21116"/>
                  </a:cubicBezTo>
                  <a:lnTo>
                    <a:pt x="34" y="22750"/>
                  </a:lnTo>
                  <a:cubicBezTo>
                    <a:pt x="1" y="24251"/>
                    <a:pt x="435" y="25786"/>
                    <a:pt x="1235" y="27087"/>
                  </a:cubicBezTo>
                  <a:cubicBezTo>
                    <a:pt x="1302" y="27187"/>
                    <a:pt x="1369" y="27253"/>
                    <a:pt x="1435" y="27353"/>
                  </a:cubicBezTo>
                  <a:lnTo>
                    <a:pt x="1435" y="27387"/>
                  </a:lnTo>
                  <a:cubicBezTo>
                    <a:pt x="1502" y="27487"/>
                    <a:pt x="1535" y="27554"/>
                    <a:pt x="1602" y="27620"/>
                  </a:cubicBezTo>
                  <a:cubicBezTo>
                    <a:pt x="2970" y="29522"/>
                    <a:pt x="5071" y="30756"/>
                    <a:pt x="7406" y="30989"/>
                  </a:cubicBezTo>
                  <a:lnTo>
                    <a:pt x="7606" y="30989"/>
                  </a:lnTo>
                  <a:lnTo>
                    <a:pt x="7840" y="31023"/>
                  </a:lnTo>
                  <a:lnTo>
                    <a:pt x="8307" y="31023"/>
                  </a:lnTo>
                  <a:cubicBezTo>
                    <a:pt x="10041" y="30923"/>
                    <a:pt x="11709" y="30422"/>
                    <a:pt x="13177" y="29522"/>
                  </a:cubicBezTo>
                  <a:lnTo>
                    <a:pt x="13878" y="29088"/>
                  </a:lnTo>
                  <a:cubicBezTo>
                    <a:pt x="19982" y="25552"/>
                    <a:pt x="24952" y="16979"/>
                    <a:pt x="24952" y="9908"/>
                  </a:cubicBezTo>
                  <a:lnTo>
                    <a:pt x="24952" y="9074"/>
                  </a:lnTo>
                  <a:lnTo>
                    <a:pt x="24952" y="8607"/>
                  </a:lnTo>
                  <a:lnTo>
                    <a:pt x="24952" y="8273"/>
                  </a:lnTo>
                  <a:cubicBezTo>
                    <a:pt x="24952" y="6905"/>
                    <a:pt x="24619" y="5538"/>
                    <a:pt x="23951" y="4337"/>
                  </a:cubicBezTo>
                  <a:lnTo>
                    <a:pt x="23885" y="4170"/>
                  </a:lnTo>
                  <a:lnTo>
                    <a:pt x="23818" y="4070"/>
                  </a:lnTo>
                  <a:cubicBezTo>
                    <a:pt x="23751" y="3937"/>
                    <a:pt x="23685" y="3837"/>
                    <a:pt x="23618" y="3737"/>
                  </a:cubicBezTo>
                  <a:lnTo>
                    <a:pt x="23518" y="3603"/>
                  </a:lnTo>
                  <a:cubicBezTo>
                    <a:pt x="23484" y="3570"/>
                    <a:pt x="23451" y="3503"/>
                    <a:pt x="23418" y="3470"/>
                  </a:cubicBezTo>
                  <a:cubicBezTo>
                    <a:pt x="23384" y="3436"/>
                    <a:pt x="23351" y="3336"/>
                    <a:pt x="23284" y="3303"/>
                  </a:cubicBezTo>
                  <a:lnTo>
                    <a:pt x="23218" y="3203"/>
                  </a:lnTo>
                  <a:cubicBezTo>
                    <a:pt x="21817" y="1402"/>
                    <a:pt x="19782" y="267"/>
                    <a:pt x="17547" y="34"/>
                  </a:cubicBezTo>
                  <a:cubicBezTo>
                    <a:pt x="17280" y="1"/>
                    <a:pt x="17046" y="1"/>
                    <a:pt x="16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7140975" y="3706975"/>
              <a:ext cx="572100" cy="745750"/>
            </a:xfrm>
            <a:custGeom>
              <a:avLst/>
              <a:gdLst/>
              <a:ahLst/>
              <a:cxnLst/>
              <a:rect l="l" t="t" r="r" b="b"/>
              <a:pathLst>
                <a:path w="22884" h="29830" extrusionOk="0">
                  <a:moveTo>
                    <a:pt x="15614" y="2840"/>
                  </a:moveTo>
                  <a:cubicBezTo>
                    <a:pt x="18682" y="2840"/>
                    <a:pt x="20782" y="5287"/>
                    <a:pt x="20782" y="9549"/>
                  </a:cubicBezTo>
                  <a:cubicBezTo>
                    <a:pt x="20782" y="15519"/>
                    <a:pt x="16612" y="22758"/>
                    <a:pt x="11442" y="25760"/>
                  </a:cubicBezTo>
                  <a:cubicBezTo>
                    <a:pt x="9947" y="26619"/>
                    <a:pt x="8533" y="27025"/>
                    <a:pt x="7278" y="27025"/>
                  </a:cubicBezTo>
                  <a:cubicBezTo>
                    <a:pt x="4192" y="27025"/>
                    <a:pt x="2069" y="24567"/>
                    <a:pt x="2069" y="20323"/>
                  </a:cubicBezTo>
                  <a:cubicBezTo>
                    <a:pt x="2069" y="14352"/>
                    <a:pt x="6272" y="7113"/>
                    <a:pt x="11442" y="4111"/>
                  </a:cubicBezTo>
                  <a:cubicBezTo>
                    <a:pt x="12943" y="3250"/>
                    <a:pt x="14359" y="2840"/>
                    <a:pt x="15614" y="2840"/>
                  </a:cubicBezTo>
                  <a:close/>
                  <a:moveTo>
                    <a:pt x="16785" y="1"/>
                  </a:moveTo>
                  <a:cubicBezTo>
                    <a:pt x="15291" y="1"/>
                    <a:pt x="13607" y="490"/>
                    <a:pt x="11842" y="1509"/>
                  </a:cubicBezTo>
                  <a:lnTo>
                    <a:pt x="11108" y="1910"/>
                  </a:lnTo>
                  <a:cubicBezTo>
                    <a:pt x="4971" y="5479"/>
                    <a:pt x="0" y="14052"/>
                    <a:pt x="0" y="21123"/>
                  </a:cubicBezTo>
                  <a:lnTo>
                    <a:pt x="0" y="21957"/>
                  </a:lnTo>
                  <a:cubicBezTo>
                    <a:pt x="0" y="25460"/>
                    <a:pt x="1201" y="27928"/>
                    <a:pt x="3169" y="29096"/>
                  </a:cubicBezTo>
                  <a:lnTo>
                    <a:pt x="3269" y="29163"/>
                  </a:lnTo>
                  <a:lnTo>
                    <a:pt x="3336" y="29196"/>
                  </a:lnTo>
                  <a:lnTo>
                    <a:pt x="3370" y="29196"/>
                  </a:lnTo>
                  <a:lnTo>
                    <a:pt x="3536" y="29296"/>
                  </a:lnTo>
                  <a:cubicBezTo>
                    <a:pt x="3636" y="29329"/>
                    <a:pt x="3736" y="29396"/>
                    <a:pt x="3837" y="29429"/>
                  </a:cubicBezTo>
                  <a:lnTo>
                    <a:pt x="4003" y="29496"/>
                  </a:lnTo>
                  <a:lnTo>
                    <a:pt x="4170" y="29563"/>
                  </a:lnTo>
                  <a:lnTo>
                    <a:pt x="4337" y="29596"/>
                  </a:lnTo>
                  <a:cubicBezTo>
                    <a:pt x="4470" y="29630"/>
                    <a:pt x="4570" y="29663"/>
                    <a:pt x="4704" y="29696"/>
                  </a:cubicBezTo>
                  <a:lnTo>
                    <a:pt x="4937" y="29763"/>
                  </a:lnTo>
                  <a:lnTo>
                    <a:pt x="5137" y="29796"/>
                  </a:lnTo>
                  <a:lnTo>
                    <a:pt x="5371" y="29830"/>
                  </a:lnTo>
                  <a:lnTo>
                    <a:pt x="6138" y="29830"/>
                  </a:lnTo>
                  <a:cubicBezTo>
                    <a:pt x="7873" y="29796"/>
                    <a:pt x="9574" y="29263"/>
                    <a:pt x="11075" y="28329"/>
                  </a:cubicBezTo>
                  <a:lnTo>
                    <a:pt x="11776" y="27928"/>
                  </a:lnTo>
                  <a:cubicBezTo>
                    <a:pt x="17913" y="24392"/>
                    <a:pt x="22884" y="15786"/>
                    <a:pt x="22884" y="8748"/>
                  </a:cubicBezTo>
                  <a:lnTo>
                    <a:pt x="22884" y="7914"/>
                  </a:lnTo>
                  <a:lnTo>
                    <a:pt x="22884" y="7447"/>
                  </a:lnTo>
                  <a:lnTo>
                    <a:pt x="22884" y="7047"/>
                  </a:lnTo>
                  <a:lnTo>
                    <a:pt x="22884" y="6913"/>
                  </a:lnTo>
                  <a:cubicBezTo>
                    <a:pt x="22884" y="6847"/>
                    <a:pt x="22884" y="6680"/>
                    <a:pt x="22850" y="6580"/>
                  </a:cubicBezTo>
                  <a:lnTo>
                    <a:pt x="22850" y="6513"/>
                  </a:lnTo>
                  <a:cubicBezTo>
                    <a:pt x="22850" y="6380"/>
                    <a:pt x="22817" y="6246"/>
                    <a:pt x="22783" y="6113"/>
                  </a:cubicBezTo>
                  <a:cubicBezTo>
                    <a:pt x="22783" y="5979"/>
                    <a:pt x="22750" y="5879"/>
                    <a:pt x="22750" y="5779"/>
                  </a:cubicBezTo>
                  <a:cubicBezTo>
                    <a:pt x="22717" y="5679"/>
                    <a:pt x="22717" y="5646"/>
                    <a:pt x="22717" y="5579"/>
                  </a:cubicBezTo>
                  <a:cubicBezTo>
                    <a:pt x="22683" y="5446"/>
                    <a:pt x="22650" y="5312"/>
                    <a:pt x="22617" y="5179"/>
                  </a:cubicBezTo>
                  <a:lnTo>
                    <a:pt x="22550" y="4812"/>
                  </a:lnTo>
                  <a:cubicBezTo>
                    <a:pt x="22483" y="4612"/>
                    <a:pt x="22417" y="4412"/>
                    <a:pt x="22350" y="4211"/>
                  </a:cubicBezTo>
                  <a:cubicBezTo>
                    <a:pt x="22316" y="4078"/>
                    <a:pt x="22283" y="3978"/>
                    <a:pt x="22216" y="3878"/>
                  </a:cubicBezTo>
                  <a:cubicBezTo>
                    <a:pt x="22150" y="3678"/>
                    <a:pt x="22083" y="3478"/>
                    <a:pt x="21983" y="3277"/>
                  </a:cubicBezTo>
                  <a:lnTo>
                    <a:pt x="21883" y="3144"/>
                  </a:lnTo>
                  <a:lnTo>
                    <a:pt x="21816" y="2977"/>
                  </a:lnTo>
                  <a:lnTo>
                    <a:pt x="21749" y="2877"/>
                  </a:lnTo>
                  <a:cubicBezTo>
                    <a:pt x="21683" y="2777"/>
                    <a:pt x="21616" y="2677"/>
                    <a:pt x="21549" y="2577"/>
                  </a:cubicBezTo>
                  <a:lnTo>
                    <a:pt x="21449" y="2410"/>
                  </a:lnTo>
                  <a:cubicBezTo>
                    <a:pt x="21416" y="2377"/>
                    <a:pt x="21416" y="2343"/>
                    <a:pt x="21382" y="2277"/>
                  </a:cubicBezTo>
                  <a:cubicBezTo>
                    <a:pt x="21349" y="2243"/>
                    <a:pt x="21282" y="2177"/>
                    <a:pt x="21249" y="2110"/>
                  </a:cubicBezTo>
                  <a:cubicBezTo>
                    <a:pt x="21182" y="2043"/>
                    <a:pt x="21149" y="1976"/>
                    <a:pt x="21082" y="1943"/>
                  </a:cubicBezTo>
                  <a:cubicBezTo>
                    <a:pt x="21049" y="1876"/>
                    <a:pt x="21016" y="1810"/>
                    <a:pt x="20949" y="1776"/>
                  </a:cubicBezTo>
                  <a:cubicBezTo>
                    <a:pt x="20849" y="1676"/>
                    <a:pt x="20749" y="1543"/>
                    <a:pt x="20649" y="1476"/>
                  </a:cubicBezTo>
                  <a:lnTo>
                    <a:pt x="20482" y="1309"/>
                  </a:lnTo>
                  <a:cubicBezTo>
                    <a:pt x="20382" y="1209"/>
                    <a:pt x="20248" y="1143"/>
                    <a:pt x="20148" y="1042"/>
                  </a:cubicBezTo>
                  <a:lnTo>
                    <a:pt x="19981" y="942"/>
                  </a:lnTo>
                  <a:lnTo>
                    <a:pt x="19781" y="809"/>
                  </a:lnTo>
                  <a:lnTo>
                    <a:pt x="19748" y="776"/>
                  </a:lnTo>
                  <a:cubicBezTo>
                    <a:pt x="19715" y="742"/>
                    <a:pt x="19648" y="742"/>
                    <a:pt x="19615" y="709"/>
                  </a:cubicBezTo>
                  <a:cubicBezTo>
                    <a:pt x="18789" y="241"/>
                    <a:pt x="17834" y="1"/>
                    <a:pt x="1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7252725" y="3833100"/>
              <a:ext cx="381950" cy="515625"/>
            </a:xfrm>
            <a:custGeom>
              <a:avLst/>
              <a:gdLst/>
              <a:ahLst/>
              <a:cxnLst/>
              <a:rect l="l" t="t" r="r" b="b"/>
              <a:pathLst>
                <a:path w="15278" h="20625" extrusionOk="0">
                  <a:moveTo>
                    <a:pt x="13310" y="0"/>
                  </a:moveTo>
                  <a:lnTo>
                    <a:pt x="13310" y="0"/>
                  </a:lnTo>
                  <a:cubicBezTo>
                    <a:pt x="14177" y="1034"/>
                    <a:pt x="14678" y="2535"/>
                    <a:pt x="14678" y="4470"/>
                  </a:cubicBezTo>
                  <a:cubicBezTo>
                    <a:pt x="14678" y="9774"/>
                    <a:pt x="10941" y="16245"/>
                    <a:pt x="6338" y="18880"/>
                  </a:cubicBezTo>
                  <a:cubicBezTo>
                    <a:pt x="5007" y="19651"/>
                    <a:pt x="3750" y="20017"/>
                    <a:pt x="2633" y="20017"/>
                  </a:cubicBezTo>
                  <a:cubicBezTo>
                    <a:pt x="1623" y="20017"/>
                    <a:pt x="729" y="19718"/>
                    <a:pt x="0" y="19147"/>
                  </a:cubicBezTo>
                  <a:lnTo>
                    <a:pt x="0" y="19147"/>
                  </a:lnTo>
                  <a:cubicBezTo>
                    <a:pt x="797" y="20107"/>
                    <a:pt x="1919" y="20625"/>
                    <a:pt x="3248" y="20625"/>
                  </a:cubicBezTo>
                  <a:cubicBezTo>
                    <a:pt x="4366" y="20625"/>
                    <a:pt x="5631" y="20258"/>
                    <a:pt x="6972" y="19481"/>
                  </a:cubicBezTo>
                  <a:cubicBezTo>
                    <a:pt x="11542" y="16846"/>
                    <a:pt x="15278" y="10374"/>
                    <a:pt x="15278" y="5071"/>
                  </a:cubicBezTo>
                  <a:cubicBezTo>
                    <a:pt x="15278" y="2702"/>
                    <a:pt x="14544" y="968"/>
                    <a:pt x="133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0"/>
            <p:cNvSpPr/>
            <p:nvPr/>
          </p:nvSpPr>
          <p:spPr>
            <a:xfrm>
              <a:off x="7252725" y="3833100"/>
              <a:ext cx="381950" cy="515625"/>
            </a:xfrm>
            <a:custGeom>
              <a:avLst/>
              <a:gdLst/>
              <a:ahLst/>
              <a:cxnLst/>
              <a:rect l="l" t="t" r="r" b="b"/>
              <a:pathLst>
                <a:path w="15278" h="20625" extrusionOk="0">
                  <a:moveTo>
                    <a:pt x="13310" y="0"/>
                  </a:moveTo>
                  <a:lnTo>
                    <a:pt x="13310" y="0"/>
                  </a:lnTo>
                  <a:cubicBezTo>
                    <a:pt x="14177" y="1034"/>
                    <a:pt x="14678" y="2535"/>
                    <a:pt x="14678" y="4470"/>
                  </a:cubicBezTo>
                  <a:cubicBezTo>
                    <a:pt x="14678" y="9774"/>
                    <a:pt x="10941" y="16245"/>
                    <a:pt x="6338" y="18880"/>
                  </a:cubicBezTo>
                  <a:cubicBezTo>
                    <a:pt x="5007" y="19651"/>
                    <a:pt x="3750" y="20017"/>
                    <a:pt x="2633" y="20017"/>
                  </a:cubicBezTo>
                  <a:cubicBezTo>
                    <a:pt x="1623" y="20017"/>
                    <a:pt x="729" y="19718"/>
                    <a:pt x="0" y="19147"/>
                  </a:cubicBezTo>
                  <a:lnTo>
                    <a:pt x="0" y="19147"/>
                  </a:lnTo>
                  <a:cubicBezTo>
                    <a:pt x="797" y="20107"/>
                    <a:pt x="1919" y="20625"/>
                    <a:pt x="3248" y="20625"/>
                  </a:cubicBezTo>
                  <a:cubicBezTo>
                    <a:pt x="4366" y="20625"/>
                    <a:pt x="5631" y="20258"/>
                    <a:pt x="6972" y="19481"/>
                  </a:cubicBezTo>
                  <a:cubicBezTo>
                    <a:pt x="11542" y="16846"/>
                    <a:pt x="15278" y="10374"/>
                    <a:pt x="15278" y="5071"/>
                  </a:cubicBezTo>
                  <a:cubicBezTo>
                    <a:pt x="15278" y="2702"/>
                    <a:pt x="14544" y="968"/>
                    <a:pt x="13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7192675" y="3778475"/>
              <a:ext cx="467850" cy="604150"/>
            </a:xfrm>
            <a:custGeom>
              <a:avLst/>
              <a:gdLst/>
              <a:ahLst/>
              <a:cxnLst/>
              <a:rect l="l" t="t" r="r" b="b"/>
              <a:pathLst>
                <a:path w="18714" h="24166" extrusionOk="0">
                  <a:moveTo>
                    <a:pt x="13073" y="1324"/>
                  </a:moveTo>
                  <a:cubicBezTo>
                    <a:pt x="15799" y="1324"/>
                    <a:pt x="17680" y="3492"/>
                    <a:pt x="17680" y="7256"/>
                  </a:cubicBezTo>
                  <a:cubicBezTo>
                    <a:pt x="17680" y="12559"/>
                    <a:pt x="13944" y="19031"/>
                    <a:pt x="9374" y="21666"/>
                  </a:cubicBezTo>
                  <a:cubicBezTo>
                    <a:pt x="8036" y="22442"/>
                    <a:pt x="6771" y="22809"/>
                    <a:pt x="5650" y="22809"/>
                  </a:cubicBezTo>
                  <a:cubicBezTo>
                    <a:pt x="2914" y="22809"/>
                    <a:pt x="1035" y="20624"/>
                    <a:pt x="1035" y="16862"/>
                  </a:cubicBezTo>
                  <a:cubicBezTo>
                    <a:pt x="1035" y="11559"/>
                    <a:pt x="4771" y="5121"/>
                    <a:pt x="9374" y="2452"/>
                  </a:cubicBezTo>
                  <a:cubicBezTo>
                    <a:pt x="10701" y="1687"/>
                    <a:pt x="11958" y="1324"/>
                    <a:pt x="13073" y="1324"/>
                  </a:cubicBezTo>
                  <a:close/>
                  <a:moveTo>
                    <a:pt x="13527" y="1"/>
                  </a:moveTo>
                  <a:cubicBezTo>
                    <a:pt x="12277" y="1"/>
                    <a:pt x="10867" y="404"/>
                    <a:pt x="9374" y="1251"/>
                  </a:cubicBezTo>
                  <a:cubicBezTo>
                    <a:pt x="4170" y="4220"/>
                    <a:pt x="1" y="11492"/>
                    <a:pt x="1" y="17463"/>
                  </a:cubicBezTo>
                  <a:cubicBezTo>
                    <a:pt x="1" y="21707"/>
                    <a:pt x="2124" y="24165"/>
                    <a:pt x="5210" y="24165"/>
                  </a:cubicBezTo>
                  <a:cubicBezTo>
                    <a:pt x="6465" y="24165"/>
                    <a:pt x="7879" y="23759"/>
                    <a:pt x="9374" y="22900"/>
                  </a:cubicBezTo>
                  <a:cubicBezTo>
                    <a:pt x="14544" y="19931"/>
                    <a:pt x="18714" y="12659"/>
                    <a:pt x="18714" y="6689"/>
                  </a:cubicBezTo>
                  <a:cubicBezTo>
                    <a:pt x="18714" y="2442"/>
                    <a:pt x="16605" y="1"/>
                    <a:pt x="13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0"/>
            <p:cNvSpPr/>
            <p:nvPr/>
          </p:nvSpPr>
          <p:spPr>
            <a:xfrm>
              <a:off x="7224375" y="3816425"/>
              <a:ext cx="404475" cy="527050"/>
            </a:xfrm>
            <a:custGeom>
              <a:avLst/>
              <a:gdLst/>
              <a:ahLst/>
              <a:cxnLst/>
              <a:rect l="l" t="t" r="r" b="b"/>
              <a:pathLst>
                <a:path w="16179" h="21082" extrusionOk="0">
                  <a:moveTo>
                    <a:pt x="10374" y="0"/>
                  </a:moveTo>
                  <a:cubicBezTo>
                    <a:pt x="10274" y="0"/>
                    <a:pt x="10174" y="34"/>
                    <a:pt x="10074" y="67"/>
                  </a:cubicBezTo>
                  <a:lnTo>
                    <a:pt x="8239" y="9173"/>
                  </a:lnTo>
                  <a:lnTo>
                    <a:pt x="7973" y="9474"/>
                  </a:lnTo>
                  <a:lnTo>
                    <a:pt x="6071" y="2402"/>
                  </a:lnTo>
                  <a:lnTo>
                    <a:pt x="5871" y="2602"/>
                  </a:lnTo>
                  <a:lnTo>
                    <a:pt x="7772" y="9774"/>
                  </a:lnTo>
                  <a:lnTo>
                    <a:pt x="7672" y="10041"/>
                  </a:lnTo>
                  <a:lnTo>
                    <a:pt x="2335" y="6972"/>
                  </a:lnTo>
                  <a:cubicBezTo>
                    <a:pt x="2302" y="7039"/>
                    <a:pt x="2235" y="7105"/>
                    <a:pt x="2202" y="7172"/>
                  </a:cubicBezTo>
                  <a:lnTo>
                    <a:pt x="7539" y="10241"/>
                  </a:lnTo>
                  <a:lnTo>
                    <a:pt x="7372" y="10508"/>
                  </a:lnTo>
                  <a:lnTo>
                    <a:pt x="100" y="12442"/>
                  </a:lnTo>
                  <a:cubicBezTo>
                    <a:pt x="100" y="12542"/>
                    <a:pt x="67" y="12609"/>
                    <a:pt x="67" y="12709"/>
                  </a:cubicBezTo>
                  <a:lnTo>
                    <a:pt x="7172" y="10808"/>
                  </a:lnTo>
                  <a:lnTo>
                    <a:pt x="7072" y="11175"/>
                  </a:lnTo>
                  <a:lnTo>
                    <a:pt x="0" y="17446"/>
                  </a:lnTo>
                  <a:cubicBezTo>
                    <a:pt x="34" y="17546"/>
                    <a:pt x="34" y="17613"/>
                    <a:pt x="67" y="17713"/>
                  </a:cubicBezTo>
                  <a:lnTo>
                    <a:pt x="7039" y="11542"/>
                  </a:lnTo>
                  <a:lnTo>
                    <a:pt x="7139" y="11809"/>
                  </a:lnTo>
                  <a:lnTo>
                    <a:pt x="2035" y="20648"/>
                  </a:lnTo>
                  <a:lnTo>
                    <a:pt x="2268" y="20782"/>
                  </a:lnTo>
                  <a:lnTo>
                    <a:pt x="7372" y="11942"/>
                  </a:lnTo>
                  <a:lnTo>
                    <a:pt x="7672" y="11875"/>
                  </a:lnTo>
                  <a:lnTo>
                    <a:pt x="5804" y="21082"/>
                  </a:lnTo>
                  <a:lnTo>
                    <a:pt x="5804" y="21082"/>
                  </a:lnTo>
                  <a:lnTo>
                    <a:pt x="6071" y="21015"/>
                  </a:lnTo>
                  <a:lnTo>
                    <a:pt x="7973" y="11675"/>
                  </a:lnTo>
                  <a:lnTo>
                    <a:pt x="8239" y="11375"/>
                  </a:lnTo>
                  <a:lnTo>
                    <a:pt x="10174" y="18647"/>
                  </a:lnTo>
                  <a:lnTo>
                    <a:pt x="10408" y="18447"/>
                  </a:lnTo>
                  <a:lnTo>
                    <a:pt x="8406" y="11075"/>
                  </a:lnTo>
                  <a:lnTo>
                    <a:pt x="8540" y="10808"/>
                  </a:lnTo>
                  <a:lnTo>
                    <a:pt x="13977" y="13943"/>
                  </a:lnTo>
                  <a:lnTo>
                    <a:pt x="14077" y="13743"/>
                  </a:lnTo>
                  <a:lnTo>
                    <a:pt x="8673" y="10608"/>
                  </a:lnTo>
                  <a:lnTo>
                    <a:pt x="8840" y="10341"/>
                  </a:lnTo>
                  <a:lnTo>
                    <a:pt x="16145" y="8406"/>
                  </a:lnTo>
                  <a:cubicBezTo>
                    <a:pt x="16145" y="8306"/>
                    <a:pt x="16178" y="8206"/>
                    <a:pt x="16178" y="8106"/>
                  </a:cubicBezTo>
                  <a:lnTo>
                    <a:pt x="16178" y="8106"/>
                  </a:lnTo>
                  <a:lnTo>
                    <a:pt x="9007" y="10041"/>
                  </a:lnTo>
                  <a:lnTo>
                    <a:pt x="9007" y="10041"/>
                  </a:lnTo>
                  <a:lnTo>
                    <a:pt x="9140" y="9674"/>
                  </a:lnTo>
                  <a:lnTo>
                    <a:pt x="16145" y="3436"/>
                  </a:lnTo>
                  <a:cubicBezTo>
                    <a:pt x="16112" y="3369"/>
                    <a:pt x="16112" y="3269"/>
                    <a:pt x="16078" y="3169"/>
                  </a:cubicBezTo>
                  <a:lnTo>
                    <a:pt x="9140" y="9307"/>
                  </a:lnTo>
                  <a:lnTo>
                    <a:pt x="9040" y="9040"/>
                  </a:lnTo>
                  <a:lnTo>
                    <a:pt x="14044" y="400"/>
                  </a:lnTo>
                  <a:cubicBezTo>
                    <a:pt x="13977" y="334"/>
                    <a:pt x="13910" y="300"/>
                    <a:pt x="13810" y="267"/>
                  </a:cubicBezTo>
                  <a:lnTo>
                    <a:pt x="8806" y="8907"/>
                  </a:lnTo>
                  <a:lnTo>
                    <a:pt x="8540" y="8940"/>
                  </a:lnTo>
                  <a:lnTo>
                    <a:pt x="10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7336950" y="3973700"/>
              <a:ext cx="167650" cy="207325"/>
            </a:xfrm>
            <a:custGeom>
              <a:avLst/>
              <a:gdLst/>
              <a:ahLst/>
              <a:cxnLst/>
              <a:rect l="l" t="t" r="r" b="b"/>
              <a:pathLst>
                <a:path w="6706" h="8293" extrusionOk="0">
                  <a:moveTo>
                    <a:pt x="4103" y="914"/>
                  </a:moveTo>
                  <a:lnTo>
                    <a:pt x="4103" y="914"/>
                  </a:lnTo>
                  <a:cubicBezTo>
                    <a:pt x="4070" y="1748"/>
                    <a:pt x="3770" y="2582"/>
                    <a:pt x="3269" y="3249"/>
                  </a:cubicBezTo>
                  <a:cubicBezTo>
                    <a:pt x="3203" y="3149"/>
                    <a:pt x="3136" y="3083"/>
                    <a:pt x="3036" y="3016"/>
                  </a:cubicBezTo>
                  <a:lnTo>
                    <a:pt x="2536" y="2749"/>
                  </a:lnTo>
                  <a:cubicBezTo>
                    <a:pt x="2502" y="2716"/>
                    <a:pt x="2469" y="2716"/>
                    <a:pt x="2402" y="2682"/>
                  </a:cubicBezTo>
                  <a:cubicBezTo>
                    <a:pt x="2302" y="2649"/>
                    <a:pt x="2169" y="2616"/>
                    <a:pt x="2035" y="2616"/>
                  </a:cubicBezTo>
                  <a:cubicBezTo>
                    <a:pt x="2035" y="2582"/>
                    <a:pt x="2035" y="2549"/>
                    <a:pt x="2069" y="2515"/>
                  </a:cubicBezTo>
                  <a:cubicBezTo>
                    <a:pt x="2602" y="1815"/>
                    <a:pt x="3303" y="1281"/>
                    <a:pt x="4103" y="914"/>
                  </a:cubicBezTo>
                  <a:close/>
                  <a:moveTo>
                    <a:pt x="5237" y="814"/>
                  </a:moveTo>
                  <a:cubicBezTo>
                    <a:pt x="5604" y="1248"/>
                    <a:pt x="5805" y="1815"/>
                    <a:pt x="5771" y="2382"/>
                  </a:cubicBezTo>
                  <a:cubicBezTo>
                    <a:pt x="5704" y="2982"/>
                    <a:pt x="4704" y="3583"/>
                    <a:pt x="4103" y="3683"/>
                  </a:cubicBezTo>
                  <a:cubicBezTo>
                    <a:pt x="4137" y="3349"/>
                    <a:pt x="4537" y="3216"/>
                    <a:pt x="4804" y="2282"/>
                  </a:cubicBezTo>
                  <a:cubicBezTo>
                    <a:pt x="5004" y="1515"/>
                    <a:pt x="4971" y="914"/>
                    <a:pt x="5237" y="814"/>
                  </a:cubicBezTo>
                  <a:close/>
                  <a:moveTo>
                    <a:pt x="2099" y="3384"/>
                  </a:moveTo>
                  <a:cubicBezTo>
                    <a:pt x="2201" y="3384"/>
                    <a:pt x="2304" y="3405"/>
                    <a:pt x="2402" y="3449"/>
                  </a:cubicBezTo>
                  <a:cubicBezTo>
                    <a:pt x="2602" y="3583"/>
                    <a:pt x="2669" y="3850"/>
                    <a:pt x="2602" y="4083"/>
                  </a:cubicBezTo>
                  <a:cubicBezTo>
                    <a:pt x="2435" y="4584"/>
                    <a:pt x="2202" y="4250"/>
                    <a:pt x="1501" y="5184"/>
                  </a:cubicBezTo>
                  <a:cubicBezTo>
                    <a:pt x="1235" y="5518"/>
                    <a:pt x="1034" y="5885"/>
                    <a:pt x="868" y="6085"/>
                  </a:cubicBezTo>
                  <a:cubicBezTo>
                    <a:pt x="901" y="5284"/>
                    <a:pt x="1068" y="4517"/>
                    <a:pt x="1401" y="3783"/>
                  </a:cubicBezTo>
                  <a:cubicBezTo>
                    <a:pt x="1548" y="3539"/>
                    <a:pt x="1820" y="3384"/>
                    <a:pt x="2099" y="3384"/>
                  </a:cubicBezTo>
                  <a:close/>
                  <a:moveTo>
                    <a:pt x="5571" y="3983"/>
                  </a:moveTo>
                  <a:lnTo>
                    <a:pt x="5571" y="3983"/>
                  </a:lnTo>
                  <a:cubicBezTo>
                    <a:pt x="5271" y="4717"/>
                    <a:pt x="4537" y="5951"/>
                    <a:pt x="4003" y="6385"/>
                  </a:cubicBezTo>
                  <a:cubicBezTo>
                    <a:pt x="3970" y="6418"/>
                    <a:pt x="3937" y="6418"/>
                    <a:pt x="3903" y="6452"/>
                  </a:cubicBezTo>
                  <a:cubicBezTo>
                    <a:pt x="3636" y="5951"/>
                    <a:pt x="3603" y="4951"/>
                    <a:pt x="3903" y="4584"/>
                  </a:cubicBezTo>
                  <a:cubicBezTo>
                    <a:pt x="3992" y="4465"/>
                    <a:pt x="4055" y="4431"/>
                    <a:pt x="4120" y="4431"/>
                  </a:cubicBezTo>
                  <a:cubicBezTo>
                    <a:pt x="4207" y="4431"/>
                    <a:pt x="4299" y="4490"/>
                    <a:pt x="4465" y="4490"/>
                  </a:cubicBezTo>
                  <a:cubicBezTo>
                    <a:pt x="4597" y="4490"/>
                    <a:pt x="4776" y="4452"/>
                    <a:pt x="5037" y="4317"/>
                  </a:cubicBezTo>
                  <a:cubicBezTo>
                    <a:pt x="5204" y="4217"/>
                    <a:pt x="5404" y="4117"/>
                    <a:pt x="5571" y="3983"/>
                  </a:cubicBezTo>
                  <a:close/>
                  <a:moveTo>
                    <a:pt x="2836" y="5117"/>
                  </a:moveTo>
                  <a:lnTo>
                    <a:pt x="2836" y="5117"/>
                  </a:lnTo>
                  <a:cubicBezTo>
                    <a:pt x="2736" y="5418"/>
                    <a:pt x="2736" y="5718"/>
                    <a:pt x="2836" y="6018"/>
                  </a:cubicBezTo>
                  <a:cubicBezTo>
                    <a:pt x="3003" y="6618"/>
                    <a:pt x="3369" y="6919"/>
                    <a:pt x="3036" y="7219"/>
                  </a:cubicBezTo>
                  <a:cubicBezTo>
                    <a:pt x="2729" y="7372"/>
                    <a:pt x="2394" y="7454"/>
                    <a:pt x="2048" y="7454"/>
                  </a:cubicBezTo>
                  <a:cubicBezTo>
                    <a:pt x="1868" y="7454"/>
                    <a:pt x="1685" y="7431"/>
                    <a:pt x="1501" y="7386"/>
                  </a:cubicBezTo>
                  <a:lnTo>
                    <a:pt x="1468" y="7352"/>
                  </a:lnTo>
                  <a:cubicBezTo>
                    <a:pt x="1235" y="6952"/>
                    <a:pt x="2202" y="5618"/>
                    <a:pt x="2836" y="5117"/>
                  </a:cubicBezTo>
                  <a:close/>
                  <a:moveTo>
                    <a:pt x="4496" y="1"/>
                  </a:moveTo>
                  <a:cubicBezTo>
                    <a:pt x="4083" y="1"/>
                    <a:pt x="3620" y="135"/>
                    <a:pt x="3136" y="414"/>
                  </a:cubicBezTo>
                  <a:cubicBezTo>
                    <a:pt x="1301" y="1615"/>
                    <a:pt x="134" y="3616"/>
                    <a:pt x="0" y="5784"/>
                  </a:cubicBezTo>
                  <a:cubicBezTo>
                    <a:pt x="0" y="6752"/>
                    <a:pt x="334" y="7452"/>
                    <a:pt x="868" y="7786"/>
                  </a:cubicBezTo>
                  <a:cubicBezTo>
                    <a:pt x="1034" y="7886"/>
                    <a:pt x="1168" y="7953"/>
                    <a:pt x="1335" y="8053"/>
                  </a:cubicBezTo>
                  <a:cubicBezTo>
                    <a:pt x="1596" y="8198"/>
                    <a:pt x="1908" y="8293"/>
                    <a:pt x="2205" y="8293"/>
                  </a:cubicBezTo>
                  <a:cubicBezTo>
                    <a:pt x="2249" y="8293"/>
                    <a:pt x="2292" y="8291"/>
                    <a:pt x="2335" y="8286"/>
                  </a:cubicBezTo>
                  <a:cubicBezTo>
                    <a:pt x="2435" y="8286"/>
                    <a:pt x="2502" y="8286"/>
                    <a:pt x="2569" y="8253"/>
                  </a:cubicBezTo>
                  <a:lnTo>
                    <a:pt x="2636" y="8253"/>
                  </a:lnTo>
                  <a:lnTo>
                    <a:pt x="2836" y="8186"/>
                  </a:lnTo>
                  <a:lnTo>
                    <a:pt x="2936" y="8153"/>
                  </a:lnTo>
                  <a:lnTo>
                    <a:pt x="3069" y="8119"/>
                  </a:lnTo>
                  <a:lnTo>
                    <a:pt x="3269" y="8053"/>
                  </a:lnTo>
                  <a:cubicBezTo>
                    <a:pt x="3369" y="7986"/>
                    <a:pt x="3470" y="7953"/>
                    <a:pt x="3570" y="7886"/>
                  </a:cubicBezTo>
                  <a:cubicBezTo>
                    <a:pt x="5404" y="6685"/>
                    <a:pt x="6572" y="4684"/>
                    <a:pt x="6705" y="2482"/>
                  </a:cubicBezTo>
                  <a:lnTo>
                    <a:pt x="6705" y="2115"/>
                  </a:lnTo>
                  <a:lnTo>
                    <a:pt x="6705" y="2015"/>
                  </a:lnTo>
                  <a:cubicBezTo>
                    <a:pt x="6705" y="1982"/>
                    <a:pt x="6705" y="1882"/>
                    <a:pt x="6672" y="1815"/>
                  </a:cubicBezTo>
                  <a:cubicBezTo>
                    <a:pt x="6638" y="1748"/>
                    <a:pt x="6638" y="1715"/>
                    <a:pt x="6638" y="1682"/>
                  </a:cubicBezTo>
                  <a:cubicBezTo>
                    <a:pt x="6638" y="1615"/>
                    <a:pt x="6605" y="1581"/>
                    <a:pt x="6605" y="1515"/>
                  </a:cubicBezTo>
                  <a:lnTo>
                    <a:pt x="6538" y="1381"/>
                  </a:lnTo>
                  <a:cubicBezTo>
                    <a:pt x="6538" y="1348"/>
                    <a:pt x="6505" y="1315"/>
                    <a:pt x="6505" y="1248"/>
                  </a:cubicBezTo>
                  <a:cubicBezTo>
                    <a:pt x="6472" y="1215"/>
                    <a:pt x="6438" y="1148"/>
                    <a:pt x="6438" y="1114"/>
                  </a:cubicBezTo>
                  <a:cubicBezTo>
                    <a:pt x="6438" y="1081"/>
                    <a:pt x="6405" y="1048"/>
                    <a:pt x="6372" y="1048"/>
                  </a:cubicBezTo>
                  <a:cubicBezTo>
                    <a:pt x="6338" y="981"/>
                    <a:pt x="6305" y="948"/>
                    <a:pt x="6272" y="881"/>
                  </a:cubicBezTo>
                  <a:lnTo>
                    <a:pt x="6238" y="848"/>
                  </a:lnTo>
                  <a:lnTo>
                    <a:pt x="6105" y="714"/>
                  </a:lnTo>
                  <a:lnTo>
                    <a:pt x="6071" y="681"/>
                  </a:lnTo>
                  <a:cubicBezTo>
                    <a:pt x="6038" y="614"/>
                    <a:pt x="5971" y="581"/>
                    <a:pt x="5938" y="547"/>
                  </a:cubicBezTo>
                  <a:lnTo>
                    <a:pt x="5905" y="547"/>
                  </a:lnTo>
                  <a:lnTo>
                    <a:pt x="5805" y="447"/>
                  </a:lnTo>
                  <a:cubicBezTo>
                    <a:pt x="5638" y="381"/>
                    <a:pt x="5504" y="314"/>
                    <a:pt x="5371" y="247"/>
                  </a:cubicBezTo>
                  <a:cubicBezTo>
                    <a:pt x="5120" y="85"/>
                    <a:pt x="4824" y="1"/>
                    <a:pt x="44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7336950" y="3973700"/>
              <a:ext cx="167650" cy="207325"/>
            </a:xfrm>
            <a:custGeom>
              <a:avLst/>
              <a:gdLst/>
              <a:ahLst/>
              <a:cxnLst/>
              <a:rect l="l" t="t" r="r" b="b"/>
              <a:pathLst>
                <a:path w="6706" h="8293" extrusionOk="0">
                  <a:moveTo>
                    <a:pt x="4103" y="914"/>
                  </a:moveTo>
                  <a:lnTo>
                    <a:pt x="4103" y="914"/>
                  </a:lnTo>
                  <a:cubicBezTo>
                    <a:pt x="4070" y="1748"/>
                    <a:pt x="3770" y="2582"/>
                    <a:pt x="3269" y="3249"/>
                  </a:cubicBezTo>
                  <a:cubicBezTo>
                    <a:pt x="3203" y="3149"/>
                    <a:pt x="3136" y="3083"/>
                    <a:pt x="3036" y="3016"/>
                  </a:cubicBezTo>
                  <a:lnTo>
                    <a:pt x="2536" y="2749"/>
                  </a:lnTo>
                  <a:cubicBezTo>
                    <a:pt x="2502" y="2716"/>
                    <a:pt x="2469" y="2716"/>
                    <a:pt x="2402" y="2682"/>
                  </a:cubicBezTo>
                  <a:cubicBezTo>
                    <a:pt x="2302" y="2649"/>
                    <a:pt x="2169" y="2616"/>
                    <a:pt x="2035" y="2616"/>
                  </a:cubicBezTo>
                  <a:cubicBezTo>
                    <a:pt x="2035" y="2582"/>
                    <a:pt x="2035" y="2549"/>
                    <a:pt x="2069" y="2515"/>
                  </a:cubicBezTo>
                  <a:cubicBezTo>
                    <a:pt x="2602" y="1815"/>
                    <a:pt x="3303" y="1281"/>
                    <a:pt x="4103" y="914"/>
                  </a:cubicBezTo>
                  <a:close/>
                  <a:moveTo>
                    <a:pt x="5237" y="814"/>
                  </a:moveTo>
                  <a:cubicBezTo>
                    <a:pt x="5604" y="1248"/>
                    <a:pt x="5805" y="1815"/>
                    <a:pt x="5771" y="2382"/>
                  </a:cubicBezTo>
                  <a:cubicBezTo>
                    <a:pt x="5704" y="2982"/>
                    <a:pt x="4704" y="3583"/>
                    <a:pt x="4103" y="3683"/>
                  </a:cubicBezTo>
                  <a:cubicBezTo>
                    <a:pt x="4137" y="3349"/>
                    <a:pt x="4537" y="3216"/>
                    <a:pt x="4804" y="2282"/>
                  </a:cubicBezTo>
                  <a:cubicBezTo>
                    <a:pt x="5004" y="1515"/>
                    <a:pt x="4971" y="914"/>
                    <a:pt x="5237" y="814"/>
                  </a:cubicBezTo>
                  <a:close/>
                  <a:moveTo>
                    <a:pt x="2099" y="3384"/>
                  </a:moveTo>
                  <a:cubicBezTo>
                    <a:pt x="2201" y="3384"/>
                    <a:pt x="2304" y="3405"/>
                    <a:pt x="2402" y="3449"/>
                  </a:cubicBezTo>
                  <a:cubicBezTo>
                    <a:pt x="2602" y="3583"/>
                    <a:pt x="2669" y="3850"/>
                    <a:pt x="2602" y="4083"/>
                  </a:cubicBezTo>
                  <a:cubicBezTo>
                    <a:pt x="2435" y="4584"/>
                    <a:pt x="2202" y="4250"/>
                    <a:pt x="1501" y="5184"/>
                  </a:cubicBezTo>
                  <a:cubicBezTo>
                    <a:pt x="1235" y="5518"/>
                    <a:pt x="1034" y="5885"/>
                    <a:pt x="868" y="6085"/>
                  </a:cubicBezTo>
                  <a:cubicBezTo>
                    <a:pt x="901" y="5284"/>
                    <a:pt x="1068" y="4517"/>
                    <a:pt x="1401" y="3783"/>
                  </a:cubicBezTo>
                  <a:cubicBezTo>
                    <a:pt x="1548" y="3539"/>
                    <a:pt x="1820" y="3384"/>
                    <a:pt x="2099" y="3384"/>
                  </a:cubicBezTo>
                  <a:close/>
                  <a:moveTo>
                    <a:pt x="5571" y="3983"/>
                  </a:moveTo>
                  <a:lnTo>
                    <a:pt x="5571" y="3983"/>
                  </a:lnTo>
                  <a:cubicBezTo>
                    <a:pt x="5271" y="4717"/>
                    <a:pt x="4537" y="5951"/>
                    <a:pt x="4003" y="6385"/>
                  </a:cubicBezTo>
                  <a:cubicBezTo>
                    <a:pt x="3970" y="6418"/>
                    <a:pt x="3937" y="6418"/>
                    <a:pt x="3903" y="6452"/>
                  </a:cubicBezTo>
                  <a:cubicBezTo>
                    <a:pt x="3636" y="5951"/>
                    <a:pt x="3603" y="4951"/>
                    <a:pt x="3903" y="4584"/>
                  </a:cubicBezTo>
                  <a:cubicBezTo>
                    <a:pt x="3992" y="4465"/>
                    <a:pt x="4055" y="4431"/>
                    <a:pt x="4120" y="4431"/>
                  </a:cubicBezTo>
                  <a:cubicBezTo>
                    <a:pt x="4207" y="4431"/>
                    <a:pt x="4299" y="4490"/>
                    <a:pt x="4465" y="4490"/>
                  </a:cubicBezTo>
                  <a:cubicBezTo>
                    <a:pt x="4597" y="4490"/>
                    <a:pt x="4776" y="4452"/>
                    <a:pt x="5037" y="4317"/>
                  </a:cubicBezTo>
                  <a:cubicBezTo>
                    <a:pt x="5204" y="4217"/>
                    <a:pt x="5404" y="4117"/>
                    <a:pt x="5571" y="3983"/>
                  </a:cubicBezTo>
                  <a:close/>
                  <a:moveTo>
                    <a:pt x="2836" y="5117"/>
                  </a:moveTo>
                  <a:lnTo>
                    <a:pt x="2836" y="5117"/>
                  </a:lnTo>
                  <a:cubicBezTo>
                    <a:pt x="2736" y="5418"/>
                    <a:pt x="2736" y="5718"/>
                    <a:pt x="2836" y="6018"/>
                  </a:cubicBezTo>
                  <a:cubicBezTo>
                    <a:pt x="3003" y="6618"/>
                    <a:pt x="3369" y="6919"/>
                    <a:pt x="3036" y="7219"/>
                  </a:cubicBezTo>
                  <a:cubicBezTo>
                    <a:pt x="2729" y="7372"/>
                    <a:pt x="2394" y="7454"/>
                    <a:pt x="2048" y="7454"/>
                  </a:cubicBezTo>
                  <a:cubicBezTo>
                    <a:pt x="1868" y="7454"/>
                    <a:pt x="1685" y="7431"/>
                    <a:pt x="1501" y="7386"/>
                  </a:cubicBezTo>
                  <a:lnTo>
                    <a:pt x="1468" y="7352"/>
                  </a:lnTo>
                  <a:cubicBezTo>
                    <a:pt x="1235" y="6952"/>
                    <a:pt x="2202" y="5618"/>
                    <a:pt x="2836" y="5117"/>
                  </a:cubicBezTo>
                  <a:close/>
                  <a:moveTo>
                    <a:pt x="4496" y="1"/>
                  </a:moveTo>
                  <a:cubicBezTo>
                    <a:pt x="4083" y="1"/>
                    <a:pt x="3620" y="135"/>
                    <a:pt x="3136" y="414"/>
                  </a:cubicBezTo>
                  <a:cubicBezTo>
                    <a:pt x="1301" y="1615"/>
                    <a:pt x="134" y="3616"/>
                    <a:pt x="0" y="5784"/>
                  </a:cubicBezTo>
                  <a:cubicBezTo>
                    <a:pt x="0" y="6752"/>
                    <a:pt x="334" y="7452"/>
                    <a:pt x="868" y="7786"/>
                  </a:cubicBezTo>
                  <a:cubicBezTo>
                    <a:pt x="1034" y="7886"/>
                    <a:pt x="1168" y="7953"/>
                    <a:pt x="1335" y="8053"/>
                  </a:cubicBezTo>
                  <a:cubicBezTo>
                    <a:pt x="1596" y="8198"/>
                    <a:pt x="1908" y="8293"/>
                    <a:pt x="2205" y="8293"/>
                  </a:cubicBezTo>
                  <a:cubicBezTo>
                    <a:pt x="2249" y="8293"/>
                    <a:pt x="2292" y="8291"/>
                    <a:pt x="2335" y="8286"/>
                  </a:cubicBezTo>
                  <a:cubicBezTo>
                    <a:pt x="2435" y="8286"/>
                    <a:pt x="2502" y="8286"/>
                    <a:pt x="2569" y="8253"/>
                  </a:cubicBezTo>
                  <a:lnTo>
                    <a:pt x="2636" y="8253"/>
                  </a:lnTo>
                  <a:lnTo>
                    <a:pt x="2836" y="8186"/>
                  </a:lnTo>
                  <a:lnTo>
                    <a:pt x="2936" y="8153"/>
                  </a:lnTo>
                  <a:lnTo>
                    <a:pt x="3069" y="8119"/>
                  </a:lnTo>
                  <a:lnTo>
                    <a:pt x="3269" y="8053"/>
                  </a:lnTo>
                  <a:cubicBezTo>
                    <a:pt x="3369" y="7986"/>
                    <a:pt x="3470" y="7953"/>
                    <a:pt x="3570" y="7886"/>
                  </a:cubicBezTo>
                  <a:cubicBezTo>
                    <a:pt x="5404" y="6685"/>
                    <a:pt x="6572" y="4684"/>
                    <a:pt x="6705" y="2482"/>
                  </a:cubicBezTo>
                  <a:lnTo>
                    <a:pt x="6705" y="2115"/>
                  </a:lnTo>
                  <a:lnTo>
                    <a:pt x="6705" y="2015"/>
                  </a:lnTo>
                  <a:cubicBezTo>
                    <a:pt x="6705" y="1982"/>
                    <a:pt x="6705" y="1882"/>
                    <a:pt x="6672" y="1815"/>
                  </a:cubicBezTo>
                  <a:cubicBezTo>
                    <a:pt x="6638" y="1748"/>
                    <a:pt x="6638" y="1715"/>
                    <a:pt x="6638" y="1682"/>
                  </a:cubicBezTo>
                  <a:cubicBezTo>
                    <a:pt x="6638" y="1615"/>
                    <a:pt x="6605" y="1581"/>
                    <a:pt x="6605" y="1515"/>
                  </a:cubicBezTo>
                  <a:lnTo>
                    <a:pt x="6538" y="1381"/>
                  </a:lnTo>
                  <a:cubicBezTo>
                    <a:pt x="6538" y="1348"/>
                    <a:pt x="6505" y="1315"/>
                    <a:pt x="6505" y="1248"/>
                  </a:cubicBezTo>
                  <a:cubicBezTo>
                    <a:pt x="6472" y="1215"/>
                    <a:pt x="6438" y="1148"/>
                    <a:pt x="6438" y="1114"/>
                  </a:cubicBezTo>
                  <a:cubicBezTo>
                    <a:pt x="6438" y="1081"/>
                    <a:pt x="6405" y="1048"/>
                    <a:pt x="6372" y="1048"/>
                  </a:cubicBezTo>
                  <a:cubicBezTo>
                    <a:pt x="6338" y="981"/>
                    <a:pt x="6305" y="948"/>
                    <a:pt x="6272" y="881"/>
                  </a:cubicBezTo>
                  <a:lnTo>
                    <a:pt x="6238" y="848"/>
                  </a:lnTo>
                  <a:lnTo>
                    <a:pt x="6105" y="714"/>
                  </a:lnTo>
                  <a:lnTo>
                    <a:pt x="6071" y="681"/>
                  </a:lnTo>
                  <a:cubicBezTo>
                    <a:pt x="6038" y="614"/>
                    <a:pt x="5971" y="581"/>
                    <a:pt x="5938" y="547"/>
                  </a:cubicBezTo>
                  <a:lnTo>
                    <a:pt x="5905" y="547"/>
                  </a:lnTo>
                  <a:lnTo>
                    <a:pt x="5805" y="447"/>
                  </a:lnTo>
                  <a:cubicBezTo>
                    <a:pt x="5638" y="381"/>
                    <a:pt x="5504" y="314"/>
                    <a:pt x="5371" y="247"/>
                  </a:cubicBezTo>
                  <a:cubicBezTo>
                    <a:pt x="5120" y="85"/>
                    <a:pt x="4824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7348625" y="3979625"/>
              <a:ext cx="155975" cy="201175"/>
            </a:xfrm>
            <a:custGeom>
              <a:avLst/>
              <a:gdLst/>
              <a:ahLst/>
              <a:cxnLst/>
              <a:rect l="l" t="t" r="r" b="b"/>
              <a:pathLst>
                <a:path w="6239" h="8047" extrusionOk="0">
                  <a:moveTo>
                    <a:pt x="3915" y="644"/>
                  </a:moveTo>
                  <a:cubicBezTo>
                    <a:pt x="4493" y="644"/>
                    <a:pt x="3666" y="3181"/>
                    <a:pt x="3136" y="3413"/>
                  </a:cubicBezTo>
                  <a:cubicBezTo>
                    <a:pt x="3100" y="3426"/>
                    <a:pt x="3070" y="3432"/>
                    <a:pt x="3046" y="3432"/>
                  </a:cubicBezTo>
                  <a:cubicBezTo>
                    <a:pt x="2819" y="3432"/>
                    <a:pt x="3007" y="2923"/>
                    <a:pt x="2435" y="2712"/>
                  </a:cubicBezTo>
                  <a:cubicBezTo>
                    <a:pt x="1935" y="2545"/>
                    <a:pt x="1401" y="2712"/>
                    <a:pt x="1602" y="2278"/>
                  </a:cubicBezTo>
                  <a:cubicBezTo>
                    <a:pt x="1802" y="1811"/>
                    <a:pt x="3269" y="644"/>
                    <a:pt x="3903" y="644"/>
                  </a:cubicBezTo>
                  <a:cubicBezTo>
                    <a:pt x="3907" y="644"/>
                    <a:pt x="3911" y="644"/>
                    <a:pt x="3915" y="644"/>
                  </a:cubicBezTo>
                  <a:close/>
                  <a:moveTo>
                    <a:pt x="4865" y="541"/>
                  </a:moveTo>
                  <a:cubicBezTo>
                    <a:pt x="5181" y="541"/>
                    <a:pt x="5902" y="1602"/>
                    <a:pt x="5805" y="2412"/>
                  </a:cubicBezTo>
                  <a:cubicBezTo>
                    <a:pt x="5727" y="3060"/>
                    <a:pt x="4522" y="3728"/>
                    <a:pt x="3941" y="3728"/>
                  </a:cubicBezTo>
                  <a:cubicBezTo>
                    <a:pt x="3774" y="3728"/>
                    <a:pt x="3659" y="3673"/>
                    <a:pt x="3636" y="3546"/>
                  </a:cubicBezTo>
                  <a:cubicBezTo>
                    <a:pt x="3570" y="3146"/>
                    <a:pt x="4037" y="3079"/>
                    <a:pt x="4303" y="2045"/>
                  </a:cubicBezTo>
                  <a:cubicBezTo>
                    <a:pt x="4537" y="1211"/>
                    <a:pt x="4504" y="611"/>
                    <a:pt x="4837" y="544"/>
                  </a:cubicBezTo>
                  <a:cubicBezTo>
                    <a:pt x="4846" y="542"/>
                    <a:pt x="4855" y="541"/>
                    <a:pt x="4865" y="541"/>
                  </a:cubicBezTo>
                  <a:close/>
                  <a:moveTo>
                    <a:pt x="1612" y="3152"/>
                  </a:moveTo>
                  <a:cubicBezTo>
                    <a:pt x="2172" y="3152"/>
                    <a:pt x="2783" y="3640"/>
                    <a:pt x="2602" y="4113"/>
                  </a:cubicBezTo>
                  <a:cubicBezTo>
                    <a:pt x="2435" y="4613"/>
                    <a:pt x="2202" y="4313"/>
                    <a:pt x="1501" y="5214"/>
                  </a:cubicBezTo>
                  <a:cubicBezTo>
                    <a:pt x="1037" y="5824"/>
                    <a:pt x="749" y="6459"/>
                    <a:pt x="572" y="6459"/>
                  </a:cubicBezTo>
                  <a:cubicBezTo>
                    <a:pt x="546" y="6459"/>
                    <a:pt x="522" y="6445"/>
                    <a:pt x="501" y="6415"/>
                  </a:cubicBezTo>
                  <a:cubicBezTo>
                    <a:pt x="301" y="6215"/>
                    <a:pt x="501" y="4380"/>
                    <a:pt x="934" y="3546"/>
                  </a:cubicBezTo>
                  <a:cubicBezTo>
                    <a:pt x="1086" y="3265"/>
                    <a:pt x="1343" y="3152"/>
                    <a:pt x="1612" y="3152"/>
                  </a:cubicBezTo>
                  <a:close/>
                  <a:moveTo>
                    <a:pt x="5634" y="3475"/>
                  </a:moveTo>
                  <a:cubicBezTo>
                    <a:pt x="5687" y="3475"/>
                    <a:pt x="5713" y="3515"/>
                    <a:pt x="5704" y="3613"/>
                  </a:cubicBezTo>
                  <a:cubicBezTo>
                    <a:pt x="5704" y="4013"/>
                    <a:pt x="4670" y="5881"/>
                    <a:pt x="4003" y="6415"/>
                  </a:cubicBezTo>
                  <a:cubicBezTo>
                    <a:pt x="3927" y="6476"/>
                    <a:pt x="3855" y="6503"/>
                    <a:pt x="3787" y="6503"/>
                  </a:cubicBezTo>
                  <a:cubicBezTo>
                    <a:pt x="3263" y="6503"/>
                    <a:pt x="3023" y="4849"/>
                    <a:pt x="3436" y="4347"/>
                  </a:cubicBezTo>
                  <a:cubicBezTo>
                    <a:pt x="3535" y="4228"/>
                    <a:pt x="3604" y="4194"/>
                    <a:pt x="3674" y="4194"/>
                  </a:cubicBezTo>
                  <a:cubicBezTo>
                    <a:pt x="3766" y="4194"/>
                    <a:pt x="3859" y="4253"/>
                    <a:pt x="4019" y="4253"/>
                  </a:cubicBezTo>
                  <a:cubicBezTo>
                    <a:pt x="4148" y="4253"/>
                    <a:pt x="4320" y="4215"/>
                    <a:pt x="4570" y="4080"/>
                  </a:cubicBezTo>
                  <a:cubicBezTo>
                    <a:pt x="5049" y="3853"/>
                    <a:pt x="5470" y="3475"/>
                    <a:pt x="5634" y="3475"/>
                  </a:cubicBezTo>
                  <a:close/>
                  <a:moveTo>
                    <a:pt x="2734" y="4696"/>
                  </a:moveTo>
                  <a:cubicBezTo>
                    <a:pt x="2760" y="4696"/>
                    <a:pt x="2783" y="4701"/>
                    <a:pt x="2802" y="4714"/>
                  </a:cubicBezTo>
                  <a:cubicBezTo>
                    <a:pt x="3069" y="4847"/>
                    <a:pt x="2636" y="5281"/>
                    <a:pt x="2802" y="6048"/>
                  </a:cubicBezTo>
                  <a:cubicBezTo>
                    <a:pt x="2969" y="6682"/>
                    <a:pt x="3336" y="6948"/>
                    <a:pt x="3036" y="7249"/>
                  </a:cubicBezTo>
                  <a:cubicBezTo>
                    <a:pt x="2876" y="7392"/>
                    <a:pt x="2479" y="7483"/>
                    <a:pt x="2072" y="7483"/>
                  </a:cubicBezTo>
                  <a:cubicBezTo>
                    <a:pt x="1629" y="7483"/>
                    <a:pt x="1175" y="7376"/>
                    <a:pt x="1001" y="7115"/>
                  </a:cubicBezTo>
                  <a:cubicBezTo>
                    <a:pt x="685" y="6609"/>
                    <a:pt x="2256" y="4696"/>
                    <a:pt x="2734" y="4696"/>
                  </a:cubicBezTo>
                  <a:close/>
                  <a:moveTo>
                    <a:pt x="4503" y="0"/>
                  </a:moveTo>
                  <a:cubicBezTo>
                    <a:pt x="4090" y="0"/>
                    <a:pt x="3625" y="132"/>
                    <a:pt x="3136" y="410"/>
                  </a:cubicBezTo>
                  <a:cubicBezTo>
                    <a:pt x="1268" y="1611"/>
                    <a:pt x="134" y="3613"/>
                    <a:pt x="0" y="5814"/>
                  </a:cubicBezTo>
                  <a:cubicBezTo>
                    <a:pt x="0" y="7231"/>
                    <a:pt x="703" y="8046"/>
                    <a:pt x="1728" y="8046"/>
                  </a:cubicBezTo>
                  <a:cubicBezTo>
                    <a:pt x="2151" y="8046"/>
                    <a:pt x="2630" y="7908"/>
                    <a:pt x="3136" y="7616"/>
                  </a:cubicBezTo>
                  <a:cubicBezTo>
                    <a:pt x="4971" y="6415"/>
                    <a:pt x="6138" y="4413"/>
                    <a:pt x="6238" y="2212"/>
                  </a:cubicBezTo>
                  <a:cubicBezTo>
                    <a:pt x="6238" y="810"/>
                    <a:pt x="5527" y="0"/>
                    <a:pt x="4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7402825" y="4049150"/>
              <a:ext cx="47550" cy="61975"/>
            </a:xfrm>
            <a:custGeom>
              <a:avLst/>
              <a:gdLst/>
              <a:ahLst/>
              <a:cxnLst/>
              <a:rect l="l" t="t" r="r" b="b"/>
              <a:pathLst>
                <a:path w="1902" h="2479" extrusionOk="0">
                  <a:moveTo>
                    <a:pt x="1398" y="1"/>
                  </a:moveTo>
                  <a:cubicBezTo>
                    <a:pt x="1271" y="1"/>
                    <a:pt x="1125" y="43"/>
                    <a:pt x="968" y="131"/>
                  </a:cubicBezTo>
                  <a:cubicBezTo>
                    <a:pt x="401" y="498"/>
                    <a:pt x="34" y="1099"/>
                    <a:pt x="1" y="1799"/>
                  </a:cubicBezTo>
                  <a:cubicBezTo>
                    <a:pt x="1" y="2221"/>
                    <a:pt x="215" y="2478"/>
                    <a:pt x="527" y="2478"/>
                  </a:cubicBezTo>
                  <a:cubicBezTo>
                    <a:pt x="659" y="2478"/>
                    <a:pt x="809" y="2432"/>
                    <a:pt x="968" y="2333"/>
                  </a:cubicBezTo>
                  <a:cubicBezTo>
                    <a:pt x="1535" y="1966"/>
                    <a:pt x="1869" y="1365"/>
                    <a:pt x="1902" y="665"/>
                  </a:cubicBezTo>
                  <a:cubicBezTo>
                    <a:pt x="1902" y="242"/>
                    <a:pt x="1703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7070925" y="2025125"/>
              <a:ext cx="582100" cy="444100"/>
            </a:xfrm>
            <a:custGeom>
              <a:avLst/>
              <a:gdLst/>
              <a:ahLst/>
              <a:cxnLst/>
              <a:rect l="l" t="t" r="r" b="b"/>
              <a:pathLst>
                <a:path w="23284" h="17764" extrusionOk="0">
                  <a:moveTo>
                    <a:pt x="11642" y="1"/>
                  </a:moveTo>
                  <a:cubicBezTo>
                    <a:pt x="5204" y="1"/>
                    <a:pt x="0" y="3770"/>
                    <a:pt x="0" y="8374"/>
                  </a:cubicBezTo>
                  <a:cubicBezTo>
                    <a:pt x="0" y="11109"/>
                    <a:pt x="1802" y="13511"/>
                    <a:pt x="4604" y="15012"/>
                  </a:cubicBezTo>
                  <a:cubicBezTo>
                    <a:pt x="4737" y="16046"/>
                    <a:pt x="4470" y="17213"/>
                    <a:pt x="3736" y="17747"/>
                  </a:cubicBezTo>
                  <a:cubicBezTo>
                    <a:pt x="3853" y="17758"/>
                    <a:pt x="3968" y="17764"/>
                    <a:pt x="4083" y="17764"/>
                  </a:cubicBezTo>
                  <a:cubicBezTo>
                    <a:pt x="5321" y="17764"/>
                    <a:pt x="6467" y="17117"/>
                    <a:pt x="7139" y="16079"/>
                  </a:cubicBezTo>
                  <a:cubicBezTo>
                    <a:pt x="8573" y="16513"/>
                    <a:pt x="10108" y="16746"/>
                    <a:pt x="11642" y="16746"/>
                  </a:cubicBezTo>
                  <a:cubicBezTo>
                    <a:pt x="18080" y="16746"/>
                    <a:pt x="23284" y="12977"/>
                    <a:pt x="23284" y="8374"/>
                  </a:cubicBezTo>
                  <a:cubicBezTo>
                    <a:pt x="23284" y="3770"/>
                    <a:pt x="18080" y="1"/>
                    <a:pt x="1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5716625" y="1311300"/>
              <a:ext cx="582950" cy="443925"/>
            </a:xfrm>
            <a:custGeom>
              <a:avLst/>
              <a:gdLst/>
              <a:ahLst/>
              <a:cxnLst/>
              <a:rect l="l" t="t" r="r" b="b"/>
              <a:pathLst>
                <a:path w="23318" h="17757" extrusionOk="0">
                  <a:moveTo>
                    <a:pt x="11642" y="0"/>
                  </a:moveTo>
                  <a:cubicBezTo>
                    <a:pt x="5238" y="0"/>
                    <a:pt x="0" y="3769"/>
                    <a:pt x="0" y="8373"/>
                  </a:cubicBezTo>
                  <a:cubicBezTo>
                    <a:pt x="0" y="12976"/>
                    <a:pt x="5238" y="16745"/>
                    <a:pt x="11642" y="16745"/>
                  </a:cubicBezTo>
                  <a:cubicBezTo>
                    <a:pt x="13177" y="16745"/>
                    <a:pt x="14711" y="16512"/>
                    <a:pt x="16179" y="16078"/>
                  </a:cubicBezTo>
                  <a:cubicBezTo>
                    <a:pt x="16862" y="17134"/>
                    <a:pt x="18037" y="17756"/>
                    <a:pt x="19299" y="17756"/>
                  </a:cubicBezTo>
                  <a:cubicBezTo>
                    <a:pt x="19393" y="17756"/>
                    <a:pt x="19487" y="17753"/>
                    <a:pt x="19581" y="17746"/>
                  </a:cubicBezTo>
                  <a:cubicBezTo>
                    <a:pt x="18847" y="17212"/>
                    <a:pt x="18580" y="16045"/>
                    <a:pt x="18714" y="15011"/>
                  </a:cubicBezTo>
                  <a:cubicBezTo>
                    <a:pt x="21516" y="13510"/>
                    <a:pt x="23317" y="11108"/>
                    <a:pt x="23317" y="8373"/>
                  </a:cubicBezTo>
                  <a:cubicBezTo>
                    <a:pt x="23317" y="3769"/>
                    <a:pt x="18080" y="0"/>
                    <a:pt x="11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5711625" y="1306275"/>
              <a:ext cx="592950" cy="454550"/>
            </a:xfrm>
            <a:custGeom>
              <a:avLst/>
              <a:gdLst/>
              <a:ahLst/>
              <a:cxnLst/>
              <a:rect l="l" t="t" r="r" b="b"/>
              <a:pathLst>
                <a:path w="23718" h="18182" extrusionOk="0">
                  <a:moveTo>
                    <a:pt x="11842" y="435"/>
                  </a:moveTo>
                  <a:cubicBezTo>
                    <a:pt x="18147" y="435"/>
                    <a:pt x="23284" y="4104"/>
                    <a:pt x="23284" y="8607"/>
                  </a:cubicBezTo>
                  <a:cubicBezTo>
                    <a:pt x="23284" y="11142"/>
                    <a:pt x="21649" y="13511"/>
                    <a:pt x="18814" y="15078"/>
                  </a:cubicBezTo>
                  <a:cubicBezTo>
                    <a:pt x="18747" y="15112"/>
                    <a:pt x="18714" y="15145"/>
                    <a:pt x="18680" y="15212"/>
                  </a:cubicBezTo>
                  <a:cubicBezTo>
                    <a:pt x="18547" y="16112"/>
                    <a:pt x="18780" y="17013"/>
                    <a:pt x="19281" y="17747"/>
                  </a:cubicBezTo>
                  <a:cubicBezTo>
                    <a:pt x="18180" y="17714"/>
                    <a:pt x="17146" y="17113"/>
                    <a:pt x="16579" y="16213"/>
                  </a:cubicBezTo>
                  <a:cubicBezTo>
                    <a:pt x="16545" y="16146"/>
                    <a:pt x="16479" y="16079"/>
                    <a:pt x="16379" y="16079"/>
                  </a:cubicBezTo>
                  <a:lnTo>
                    <a:pt x="16345" y="16112"/>
                  </a:lnTo>
                  <a:cubicBezTo>
                    <a:pt x="14878" y="16546"/>
                    <a:pt x="13377" y="16746"/>
                    <a:pt x="11842" y="16746"/>
                  </a:cubicBezTo>
                  <a:cubicBezTo>
                    <a:pt x="5538" y="16746"/>
                    <a:pt x="401" y="13110"/>
                    <a:pt x="401" y="8607"/>
                  </a:cubicBezTo>
                  <a:cubicBezTo>
                    <a:pt x="401" y="4104"/>
                    <a:pt x="5538" y="435"/>
                    <a:pt x="11842" y="435"/>
                  </a:cubicBezTo>
                  <a:close/>
                  <a:moveTo>
                    <a:pt x="11842" y="1"/>
                  </a:moveTo>
                  <a:cubicBezTo>
                    <a:pt x="5304" y="1"/>
                    <a:pt x="0" y="3837"/>
                    <a:pt x="0" y="8574"/>
                  </a:cubicBezTo>
                  <a:cubicBezTo>
                    <a:pt x="0" y="13310"/>
                    <a:pt x="5304" y="17147"/>
                    <a:pt x="11842" y="17147"/>
                  </a:cubicBezTo>
                  <a:cubicBezTo>
                    <a:pt x="13377" y="17147"/>
                    <a:pt x="14844" y="16946"/>
                    <a:pt x="16312" y="16546"/>
                  </a:cubicBezTo>
                  <a:cubicBezTo>
                    <a:pt x="17026" y="17585"/>
                    <a:pt x="18215" y="18182"/>
                    <a:pt x="19478" y="18182"/>
                  </a:cubicBezTo>
                  <a:cubicBezTo>
                    <a:pt x="19512" y="18182"/>
                    <a:pt x="19547" y="18182"/>
                    <a:pt x="19581" y="18181"/>
                  </a:cubicBezTo>
                  <a:lnTo>
                    <a:pt x="19781" y="18181"/>
                  </a:lnTo>
                  <a:cubicBezTo>
                    <a:pt x="19881" y="18181"/>
                    <a:pt x="19948" y="18114"/>
                    <a:pt x="19981" y="18047"/>
                  </a:cubicBezTo>
                  <a:cubicBezTo>
                    <a:pt x="19981" y="17947"/>
                    <a:pt x="19981" y="17847"/>
                    <a:pt x="19915" y="17814"/>
                  </a:cubicBezTo>
                  <a:cubicBezTo>
                    <a:pt x="19314" y="17347"/>
                    <a:pt x="19014" y="16379"/>
                    <a:pt x="19114" y="15379"/>
                  </a:cubicBezTo>
                  <a:cubicBezTo>
                    <a:pt x="22049" y="13744"/>
                    <a:pt x="23717" y="11276"/>
                    <a:pt x="23717" y="8574"/>
                  </a:cubicBezTo>
                  <a:cubicBezTo>
                    <a:pt x="23717" y="3837"/>
                    <a:pt x="18380" y="1"/>
                    <a:pt x="118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5860050" y="1500600"/>
              <a:ext cx="50075" cy="43025"/>
            </a:xfrm>
            <a:custGeom>
              <a:avLst/>
              <a:gdLst/>
              <a:ahLst/>
              <a:cxnLst/>
              <a:rect l="l" t="t" r="r" b="b"/>
              <a:pathLst>
                <a:path w="2003" h="1721" extrusionOk="0">
                  <a:moveTo>
                    <a:pt x="1168" y="0"/>
                  </a:moveTo>
                  <a:cubicBezTo>
                    <a:pt x="401" y="0"/>
                    <a:pt x="1" y="934"/>
                    <a:pt x="535" y="1468"/>
                  </a:cubicBezTo>
                  <a:cubicBezTo>
                    <a:pt x="719" y="1642"/>
                    <a:pt x="939" y="1720"/>
                    <a:pt x="1152" y="1720"/>
                  </a:cubicBezTo>
                  <a:cubicBezTo>
                    <a:pt x="1593" y="1720"/>
                    <a:pt x="2002" y="1385"/>
                    <a:pt x="2002" y="867"/>
                  </a:cubicBezTo>
                  <a:cubicBezTo>
                    <a:pt x="2002" y="400"/>
                    <a:pt x="1635" y="0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0"/>
            <p:cNvSpPr/>
            <p:nvPr/>
          </p:nvSpPr>
          <p:spPr>
            <a:xfrm>
              <a:off x="5979300" y="1500600"/>
              <a:ext cx="50075" cy="43025"/>
            </a:xfrm>
            <a:custGeom>
              <a:avLst/>
              <a:gdLst/>
              <a:ahLst/>
              <a:cxnLst/>
              <a:rect l="l" t="t" r="r" b="b"/>
              <a:pathLst>
                <a:path w="2003" h="1721" extrusionOk="0">
                  <a:moveTo>
                    <a:pt x="1135" y="0"/>
                  </a:moveTo>
                  <a:cubicBezTo>
                    <a:pt x="368" y="0"/>
                    <a:pt x="1" y="934"/>
                    <a:pt x="535" y="1468"/>
                  </a:cubicBezTo>
                  <a:cubicBezTo>
                    <a:pt x="709" y="1642"/>
                    <a:pt x="925" y="1720"/>
                    <a:pt x="1138" y="1720"/>
                  </a:cubicBezTo>
                  <a:cubicBezTo>
                    <a:pt x="1578" y="1720"/>
                    <a:pt x="2002" y="1385"/>
                    <a:pt x="2002" y="867"/>
                  </a:cubicBezTo>
                  <a:cubicBezTo>
                    <a:pt x="2002" y="400"/>
                    <a:pt x="1602" y="0"/>
                    <a:pt x="1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0"/>
            <p:cNvSpPr/>
            <p:nvPr/>
          </p:nvSpPr>
          <p:spPr>
            <a:xfrm>
              <a:off x="6098575" y="1500600"/>
              <a:ext cx="50050" cy="43025"/>
            </a:xfrm>
            <a:custGeom>
              <a:avLst/>
              <a:gdLst/>
              <a:ahLst/>
              <a:cxnLst/>
              <a:rect l="l" t="t" r="r" b="b"/>
              <a:pathLst>
                <a:path w="2002" h="1721" extrusionOk="0">
                  <a:moveTo>
                    <a:pt x="1134" y="0"/>
                  </a:moveTo>
                  <a:cubicBezTo>
                    <a:pt x="367" y="0"/>
                    <a:pt x="0" y="934"/>
                    <a:pt x="534" y="1468"/>
                  </a:cubicBezTo>
                  <a:cubicBezTo>
                    <a:pt x="708" y="1642"/>
                    <a:pt x="924" y="1720"/>
                    <a:pt x="1137" y="1720"/>
                  </a:cubicBezTo>
                  <a:cubicBezTo>
                    <a:pt x="1577" y="1720"/>
                    <a:pt x="2001" y="1385"/>
                    <a:pt x="2001" y="867"/>
                  </a:cubicBezTo>
                  <a:cubicBezTo>
                    <a:pt x="2001" y="400"/>
                    <a:pt x="1601" y="0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D556B1C-D179-4C45-BDCB-C1BFEE4AD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3rd Grade: Civics &amp; Government by Slidesgo">
  <a:themeElements>
    <a:clrScheme name="Simple Light">
      <a:dk1>
        <a:srgbClr val="202020"/>
      </a:dk1>
      <a:lt1>
        <a:srgbClr val="BA68C8"/>
      </a:lt1>
      <a:dk2>
        <a:srgbClr val="240E88"/>
      </a:dk2>
      <a:lt2>
        <a:srgbClr val="FFFFFF"/>
      </a:lt2>
      <a:accent1>
        <a:srgbClr val="F28F8F"/>
      </a:accent1>
      <a:accent2>
        <a:srgbClr val="FFBDA7"/>
      </a:accent2>
      <a:accent3>
        <a:srgbClr val="7E278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238</Words>
  <Application>Microsoft Office PowerPoint</Application>
  <PresentationFormat>Экран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Caveat</vt:lpstr>
      <vt:lpstr>Wingdings</vt:lpstr>
      <vt:lpstr>Arial</vt:lpstr>
      <vt:lpstr>Mukta</vt:lpstr>
      <vt:lpstr>Roboto Condensed Light</vt:lpstr>
      <vt:lpstr>Rajdhani</vt:lpstr>
      <vt:lpstr>Francois One</vt:lpstr>
      <vt:lpstr>Yanone Kaffeesatz</vt:lpstr>
      <vt:lpstr>PT Sans</vt:lpstr>
      <vt:lpstr>Josefin Slab</vt:lpstr>
      <vt:lpstr>Social Studies Subject for Elementary - 3rd Grade: Civics &amp; Government by Slidesgo</vt:lpstr>
      <vt:lpstr>Социальная инженерия  Информационная безопасность</vt:lpstr>
      <vt:lpstr>Что говорит Википедия?</vt:lpstr>
      <vt:lpstr>01</vt:lpstr>
      <vt:lpstr>Откуда, когда и почему?</vt:lpstr>
      <vt:lpstr>Техники социальной инженерии</vt:lpstr>
      <vt:lpstr>Обратная социальная инженерия</vt:lpstr>
      <vt:lpstr>Антропогенная защита</vt:lpstr>
      <vt:lpstr>Список использованных источников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инженерия  Информационная безопасность</dc:title>
  <cp:lastModifiedBy>Vladimir Doborschuk</cp:lastModifiedBy>
  <cp:revision>6</cp:revision>
  <dcterms:modified xsi:type="dcterms:W3CDTF">2021-09-20T10:51:55Z</dcterms:modified>
</cp:coreProperties>
</file>