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7cf996840343e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7cf996840343e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58434a7766706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58434a7766706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7cf996840343e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7cf996840343e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7cf996840343e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7cf996840343e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7cf996840343e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7cf996840343e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7cf996840343e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7cf996840343e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7cf996840343e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7cf996840343e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7cf996840343e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7cf996840343e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7cf996840343e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7cf996840343e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7cf996840343e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7cf996840343e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3400" y="-2064727"/>
            <a:ext cx="8520600" cy="355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DIGITAL PORTFOLIO</a:t>
            </a:r>
            <a:endParaRPr/>
          </a:p>
        </p:txBody>
      </p:sp>
      <p:sp>
        <p:nvSpPr>
          <p:cNvPr id="55" name="Google Shape;55;p13"/>
          <p:cNvSpPr txBox="1"/>
          <p:nvPr>
            <p:ph idx="1" type="subTitle"/>
          </p:nvPr>
        </p:nvSpPr>
        <p:spPr>
          <a:xfrm>
            <a:off x="311709" y="1417062"/>
            <a:ext cx="8520600" cy="23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Student Name : S.Vetrivel</a:t>
            </a:r>
            <a:endParaRPr sz="3000"/>
          </a:p>
          <a:p>
            <a:pPr indent="0" lvl="0" marL="0" rtl="0" algn="l">
              <a:spcBef>
                <a:spcPts val="0"/>
              </a:spcBef>
              <a:spcAft>
                <a:spcPts val="0"/>
              </a:spcAft>
              <a:buNone/>
            </a:pPr>
            <a:r>
              <a:rPr lang="en-GB" sz="3000"/>
              <a:t>Register no &amp; NMID : asanm20124132010500121114</a:t>
            </a:r>
            <a:endParaRPr sz="3000"/>
          </a:p>
          <a:p>
            <a:pPr indent="0" lvl="0" marL="0" rtl="0" algn="l">
              <a:spcBef>
                <a:spcPts val="0"/>
              </a:spcBef>
              <a:spcAft>
                <a:spcPts val="0"/>
              </a:spcAft>
              <a:buNone/>
            </a:pPr>
            <a:r>
              <a:rPr lang="en-GB" sz="3000"/>
              <a:t>Department : BCA (Bachelor of Computer Application)</a:t>
            </a:r>
            <a:endParaRPr sz="3000"/>
          </a:p>
          <a:p>
            <a:pPr indent="0" lvl="0" marL="0" rtl="0" algn="l">
              <a:spcBef>
                <a:spcPts val="0"/>
              </a:spcBef>
              <a:spcAft>
                <a:spcPts val="0"/>
              </a:spcAft>
              <a:buNone/>
            </a:pPr>
            <a:r>
              <a:rPr lang="en-GB" sz="3000"/>
              <a:t>College : Arignar Anna Govt Arts College, Villupuram / ANNAMALAI  UNIVERSITY</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1331411" y="179024"/>
            <a:ext cx="857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RESULT’S AND SCREENSHOT’S</a:t>
            </a:r>
            <a:endParaRPr sz="3000"/>
          </a:p>
        </p:txBody>
      </p:sp>
      <p:pic>
        <p:nvPicPr>
          <p:cNvPr id="109" name="Google Shape;109;p22"/>
          <p:cNvPicPr preferRelativeResize="0"/>
          <p:nvPr/>
        </p:nvPicPr>
        <p:blipFill>
          <a:blip r:embed="rId3">
            <a:alphaModFix/>
          </a:blip>
          <a:stretch>
            <a:fillRect/>
          </a:stretch>
        </p:blipFill>
        <p:spPr>
          <a:xfrm>
            <a:off x="152400" y="977924"/>
            <a:ext cx="3001450" cy="4013175"/>
          </a:xfrm>
          <a:prstGeom prst="rect">
            <a:avLst/>
          </a:prstGeom>
          <a:noFill/>
          <a:ln>
            <a:noFill/>
          </a:ln>
        </p:spPr>
      </p:pic>
      <p:pic>
        <p:nvPicPr>
          <p:cNvPr id="110" name="Google Shape;110;p22"/>
          <p:cNvPicPr preferRelativeResize="0"/>
          <p:nvPr/>
        </p:nvPicPr>
        <p:blipFill>
          <a:blip r:embed="rId4">
            <a:alphaModFix/>
          </a:blip>
          <a:stretch>
            <a:fillRect/>
          </a:stretch>
        </p:blipFill>
        <p:spPr>
          <a:xfrm>
            <a:off x="3320025" y="909075"/>
            <a:ext cx="2423224" cy="3377000"/>
          </a:xfrm>
          <a:prstGeom prst="rect">
            <a:avLst/>
          </a:prstGeom>
          <a:noFill/>
          <a:ln>
            <a:noFill/>
          </a:ln>
        </p:spPr>
      </p:pic>
      <p:pic>
        <p:nvPicPr>
          <p:cNvPr id="111" name="Google Shape;111;p22"/>
          <p:cNvPicPr preferRelativeResize="0"/>
          <p:nvPr/>
        </p:nvPicPr>
        <p:blipFill>
          <a:blip r:embed="rId5">
            <a:alphaModFix/>
          </a:blip>
          <a:stretch>
            <a:fillRect/>
          </a:stretch>
        </p:blipFill>
        <p:spPr>
          <a:xfrm>
            <a:off x="5895650" y="977925"/>
            <a:ext cx="3095949" cy="3890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2005126" y="358048"/>
            <a:ext cx="3517200" cy="742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3600"/>
              <a:t>CONCLUSION</a:t>
            </a:r>
            <a:endParaRPr sz="3600"/>
          </a:p>
        </p:txBody>
      </p:sp>
      <p:sp>
        <p:nvSpPr>
          <p:cNvPr id="117" name="Google Shape;117;p23"/>
          <p:cNvSpPr txBox="1"/>
          <p:nvPr/>
        </p:nvSpPr>
        <p:spPr>
          <a:xfrm>
            <a:off x="503900" y="1209600"/>
            <a:ext cx="73044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21378" y="192795"/>
            <a:ext cx="52257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800"/>
              <a:t>PROJECT TITLE</a:t>
            </a:r>
            <a:endParaRPr sz="4800"/>
          </a:p>
        </p:txBody>
      </p:sp>
      <p:sp>
        <p:nvSpPr>
          <p:cNvPr id="61" name="Google Shape;61;p14"/>
          <p:cNvSpPr txBox="1"/>
          <p:nvPr/>
        </p:nvSpPr>
        <p:spPr>
          <a:xfrm>
            <a:off x="1287575" y="1373065"/>
            <a:ext cx="6093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My Journey as a Student: </a:t>
            </a:r>
            <a:endParaRPr sz="3000"/>
          </a:p>
          <a:p>
            <a:pPr indent="0" lvl="0" marL="0" rtl="0" algn="l">
              <a:spcBef>
                <a:spcPts val="0"/>
              </a:spcBef>
              <a:spcAft>
                <a:spcPts val="0"/>
              </a:spcAft>
              <a:buNone/>
            </a:pPr>
            <a:r>
              <a:rPr lang="en-GB" sz="3000"/>
              <a:t>A Portfolio of Learning </a:t>
            </a:r>
            <a:endParaRPr sz="3000"/>
          </a:p>
          <a:p>
            <a:pPr indent="0" lvl="0" marL="0" rtl="0" algn="l">
              <a:spcBef>
                <a:spcPts val="0"/>
              </a:spcBef>
              <a:spcAft>
                <a:spcPts val="0"/>
              </a:spcAft>
              <a:buNone/>
            </a:pPr>
            <a:r>
              <a:rPr lang="en-GB" sz="3000"/>
              <a:t>and Growth</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836849" y="0"/>
            <a:ext cx="44757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800"/>
              <a:t>AGENDA</a:t>
            </a:r>
            <a:endParaRPr sz="4800"/>
          </a:p>
        </p:txBody>
      </p:sp>
      <p:sp>
        <p:nvSpPr>
          <p:cNvPr id="67" name="Google Shape;67;p15"/>
          <p:cNvSpPr txBox="1"/>
          <p:nvPr/>
        </p:nvSpPr>
        <p:spPr>
          <a:xfrm>
            <a:off x="577425" y="925500"/>
            <a:ext cx="7106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PROBLEM STATEMENT</a:t>
            </a:r>
            <a:endParaRPr sz="3000"/>
          </a:p>
          <a:p>
            <a:pPr indent="0" lvl="0" marL="0" rtl="0" algn="l">
              <a:spcBef>
                <a:spcPts val="0"/>
              </a:spcBef>
              <a:spcAft>
                <a:spcPts val="0"/>
              </a:spcAft>
              <a:buNone/>
            </a:pPr>
            <a:r>
              <a:rPr lang="en-GB" sz="3000"/>
              <a:t>PROJECT OVERVIEW</a:t>
            </a:r>
            <a:endParaRPr sz="3000"/>
          </a:p>
          <a:p>
            <a:pPr indent="0" lvl="0" marL="0" rtl="0" algn="l">
              <a:spcBef>
                <a:spcPts val="0"/>
              </a:spcBef>
              <a:spcAft>
                <a:spcPts val="0"/>
              </a:spcAft>
              <a:buNone/>
            </a:pPr>
            <a:r>
              <a:rPr lang="en-GB" sz="3000"/>
              <a:t>END USERS</a:t>
            </a:r>
            <a:endParaRPr sz="3000"/>
          </a:p>
          <a:p>
            <a:pPr indent="0" lvl="0" marL="0" rtl="0" algn="l">
              <a:spcBef>
                <a:spcPts val="0"/>
              </a:spcBef>
              <a:spcAft>
                <a:spcPts val="0"/>
              </a:spcAft>
              <a:buNone/>
            </a:pPr>
            <a:r>
              <a:rPr lang="en-GB" sz="3000"/>
              <a:t>TOOLS AND TECHNOLOGIES</a:t>
            </a:r>
            <a:endParaRPr sz="3000"/>
          </a:p>
          <a:p>
            <a:pPr indent="0" lvl="0" marL="0" rtl="0" algn="l">
              <a:spcBef>
                <a:spcPts val="0"/>
              </a:spcBef>
              <a:spcAft>
                <a:spcPts val="0"/>
              </a:spcAft>
              <a:buNone/>
            </a:pPr>
            <a:r>
              <a:rPr lang="en-GB" sz="3000"/>
              <a:t>PORTFOLIO DESIGN AND LAYOUT</a:t>
            </a:r>
            <a:endParaRPr sz="3000"/>
          </a:p>
          <a:p>
            <a:pPr indent="0" lvl="0" marL="0" rtl="0" algn="l">
              <a:spcBef>
                <a:spcPts val="0"/>
              </a:spcBef>
              <a:spcAft>
                <a:spcPts val="0"/>
              </a:spcAft>
              <a:buNone/>
            </a:pPr>
            <a:r>
              <a:rPr lang="en-GB" sz="3000"/>
              <a:t>FEATURES AND FUNCTIONALITY</a:t>
            </a:r>
            <a:endParaRPr sz="3000"/>
          </a:p>
          <a:p>
            <a:pPr indent="0" lvl="0" marL="0" rtl="0" algn="l">
              <a:spcBef>
                <a:spcPts val="0"/>
              </a:spcBef>
              <a:spcAft>
                <a:spcPts val="0"/>
              </a:spcAft>
              <a:buNone/>
            </a:pPr>
            <a:r>
              <a:rPr lang="en-GB" sz="3000"/>
              <a:t>RESULTS AND SCREENSHOTS</a:t>
            </a:r>
            <a:endParaRPr sz="3000"/>
          </a:p>
          <a:p>
            <a:pPr indent="0" lvl="0" marL="0" rtl="0" algn="l">
              <a:spcBef>
                <a:spcPts val="0"/>
              </a:spcBef>
              <a:spcAft>
                <a:spcPts val="0"/>
              </a:spcAft>
              <a:buNone/>
            </a:pPr>
            <a:r>
              <a:rPr lang="en-GB" sz="3000"/>
              <a:t>CONCLUSION </a:t>
            </a:r>
            <a:endParaRPr sz="3000"/>
          </a:p>
          <a:p>
            <a:pPr indent="0" lvl="0" marL="0" rtl="0" algn="l">
              <a:spcBef>
                <a:spcPts val="0"/>
              </a:spcBef>
              <a:spcAft>
                <a:spcPts val="0"/>
              </a:spcAft>
              <a:buNone/>
            </a:pPr>
            <a:r>
              <a:rPr lang="en-GB" sz="3000"/>
              <a:t>GITHUB LINK</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073906" y="0"/>
            <a:ext cx="6871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PROBLEM STATEMENT</a:t>
            </a:r>
            <a:endParaRPr sz="3600"/>
          </a:p>
        </p:txBody>
      </p:sp>
      <p:sp>
        <p:nvSpPr>
          <p:cNvPr id="73" name="Google Shape;73;p16"/>
          <p:cNvSpPr txBox="1"/>
          <p:nvPr/>
        </p:nvSpPr>
        <p:spPr>
          <a:xfrm>
            <a:off x="771175" y="676050"/>
            <a:ext cx="7580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189602" y="0"/>
            <a:ext cx="6568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PROJECT OVERVIEW</a:t>
            </a:r>
            <a:endParaRPr sz="3600"/>
          </a:p>
        </p:txBody>
      </p:sp>
      <p:sp>
        <p:nvSpPr>
          <p:cNvPr id="79" name="Google Shape;79;p17"/>
          <p:cNvSpPr txBox="1"/>
          <p:nvPr/>
        </p:nvSpPr>
        <p:spPr>
          <a:xfrm>
            <a:off x="399350" y="963975"/>
            <a:ext cx="7704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189418" y="247880"/>
            <a:ext cx="6177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END USERS</a:t>
            </a:r>
            <a:endParaRPr sz="3600"/>
          </a:p>
        </p:txBody>
      </p:sp>
      <p:sp>
        <p:nvSpPr>
          <p:cNvPr id="85" name="Google Shape;85;p18"/>
          <p:cNvSpPr txBox="1"/>
          <p:nvPr/>
        </p:nvSpPr>
        <p:spPr>
          <a:xfrm>
            <a:off x="647250" y="1192675"/>
            <a:ext cx="7877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1927952" y="0"/>
            <a:ext cx="69543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TOOLS AND TECHNOLOGIES</a:t>
            </a:r>
            <a:endParaRPr sz="2400"/>
          </a:p>
        </p:txBody>
      </p:sp>
      <p:sp>
        <p:nvSpPr>
          <p:cNvPr id="91" name="Google Shape;91;p19"/>
          <p:cNvSpPr txBox="1"/>
          <p:nvPr/>
        </p:nvSpPr>
        <p:spPr>
          <a:xfrm>
            <a:off x="444750" y="632250"/>
            <a:ext cx="8254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564625" y="-2919475"/>
            <a:ext cx="7374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GB" sz="3000"/>
              <a:t>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GB" sz="3000"/>
              <a:t>PORTFOLIO DESIGN AND LAYOUT</a:t>
            </a:r>
            <a:endParaRPr sz="3000"/>
          </a:p>
        </p:txBody>
      </p:sp>
      <p:sp>
        <p:nvSpPr>
          <p:cNvPr id="97" name="Google Shape;97;p20"/>
          <p:cNvSpPr txBox="1"/>
          <p:nvPr/>
        </p:nvSpPr>
        <p:spPr>
          <a:xfrm>
            <a:off x="564625" y="1103700"/>
            <a:ext cx="80700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996200" y="-319525"/>
            <a:ext cx="743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GB" sz="3000"/>
              <a:t>FEATURES AND FUNCTIONALITIES</a:t>
            </a:r>
            <a:endParaRPr sz="3000"/>
          </a:p>
        </p:txBody>
      </p:sp>
      <p:sp>
        <p:nvSpPr>
          <p:cNvPr id="103" name="Google Shape;103;p21"/>
          <p:cNvSpPr txBox="1"/>
          <p:nvPr/>
        </p:nvSpPr>
        <p:spPr>
          <a:xfrm>
            <a:off x="509525" y="1060375"/>
            <a:ext cx="7615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