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998470"/>
            <a:ext cx="691896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Змейка на Pygame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1649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Змейка на Pygame – это увлекательная игра, цель которой заключается в управлении змейкой и сборе еды, чтобы она становилась всё больше. Игра захватывает своими графикой и динамикой.</a:t>
            </a:r>
            <a:endParaRPr lang="en-US" sz="1750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869519"/>
            <a:ext cx="5935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Создание окна игры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119318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Простое Управление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348389" y="4035862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Был использован Pygame, чтобы создать окно игры, где все действия будут происходить.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847398" y="3119318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Гибкость настройки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847398" y="4035862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С помощью Pygame легко настроить окно игры согласно дизайну и требованиям.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346406" y="3119318"/>
            <a:ext cx="2949416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Поддержка Различных Разрешений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346406" y="4383048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Pygame обеспечивает поддержку различных разрешений экрана, что позволит игре работать на различных устройствах.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2529126"/>
            <a:ext cx="73609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Рисование змейки и еды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73034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E1B4A"/>
          </a:solidFill>
          <a:ln/>
        </p:spPr>
      </p:sp>
      <p:sp>
        <p:nvSpPr>
          <p:cNvPr id="7" name="Text 4"/>
          <p:cNvSpPr/>
          <p:nvPr/>
        </p:nvSpPr>
        <p:spPr>
          <a:xfrm>
            <a:off x="4675942" y="3772019"/>
            <a:ext cx="1295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380666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Анимация Еды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4287083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Я создала графические элементы для отображения съеденной змейкой еды.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373034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E1B4A"/>
          </a:solidFill>
          <a:ln/>
        </p:spPr>
      </p:sp>
      <p:sp>
        <p:nvSpPr>
          <p:cNvPr id="11" name="Text 8"/>
          <p:cNvSpPr/>
          <p:nvPr/>
        </p:nvSpPr>
        <p:spPr>
          <a:xfrm>
            <a:off x="9402128" y="3772019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3806666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Визуальная Привлекательность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4634270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Pygame обеспечивает разнообразие цветов и возможности рисования для привлекательной графики игры.</a:t>
            </a:r>
            <a:endParaRPr lang="en-US" sz="1750" dirty="0"/>
          </a:p>
        </p:txBody>
      </p:sp>
      <p:pic>
        <p:nvPicPr>
          <p:cNvPr id="1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823442"/>
            <a:ext cx="54483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Движение змейки</a:t>
            </a:r>
            <a:endParaRPr lang="en-US" sz="4374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99" y="2851071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77428" y="3073241"/>
            <a:ext cx="31089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Плавное Управление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277428" y="3553658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Использованы функциями Pygame для обеспечения плавного и отзывчивого управления змейкой.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99" y="4628555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77428" y="4850725"/>
            <a:ext cx="37871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Реалистичное Поведение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2277428" y="5331143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Pygame обеспечивает возможность разработки реалистичного поведения змейки на игровом поле.</a:t>
            </a:r>
            <a:endParaRPr lang="en-US" sz="1750" dirty="0"/>
          </a:p>
        </p:txBody>
      </p:sp>
      <p:pic>
        <p:nvPicPr>
          <p:cNvPr id="12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427803"/>
            <a:ext cx="74371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Обработка столкновений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455432"/>
            <a:ext cx="4542115" cy="2346365"/>
          </a:xfrm>
          <a:prstGeom prst="roundRect">
            <a:avLst>
              <a:gd name="adj" fmla="val 2841"/>
            </a:avLst>
          </a:prstGeom>
          <a:solidFill>
            <a:srgbClr val="1E1B4A"/>
          </a:solidFill>
          <a:ln/>
        </p:spPr>
      </p:sp>
      <p:sp>
        <p:nvSpPr>
          <p:cNvPr id="7" name="Text 4"/>
          <p:cNvSpPr/>
          <p:nvPr/>
        </p:nvSpPr>
        <p:spPr>
          <a:xfrm>
            <a:off x="1055370" y="3677603"/>
            <a:ext cx="35737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Универсальные Методы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55370" y="4158020"/>
            <a:ext cx="40977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Применены методы обработки столкновений в Pygame для предотвращения возможных конфликтов в игре.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3455432"/>
            <a:ext cx="4542115" cy="2346365"/>
          </a:xfrm>
          <a:prstGeom prst="roundRect">
            <a:avLst>
              <a:gd name="adj" fmla="val 2841"/>
            </a:avLst>
          </a:prstGeom>
          <a:solidFill>
            <a:srgbClr val="1E1B4A"/>
          </a:solidFill>
          <a:ln/>
        </p:spPr>
      </p:sp>
      <p:sp>
        <p:nvSpPr>
          <p:cNvPr id="10" name="Text 7"/>
          <p:cNvSpPr/>
          <p:nvPr/>
        </p:nvSpPr>
        <p:spPr>
          <a:xfrm>
            <a:off x="5819656" y="3677603"/>
            <a:ext cx="38938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Отображение Результатов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19656" y="4158020"/>
            <a:ext cx="40977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Pygame был также использован для отображения результатов столкновений, что сделает игру более увлекательной.</a:t>
            </a:r>
            <a:endParaRPr lang="en-US" sz="1750" dirty="0"/>
          </a:p>
        </p:txBody>
      </p:sp>
      <p:pic>
        <p:nvPicPr>
          <p:cNvPr id="1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330291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Увеличение змейки и добавление очков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4274463"/>
            <a:ext cx="4800124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7873"/>
              </a:lnSpc>
              <a:buNone/>
            </a:pPr>
            <a:r>
              <a:rPr lang="en-US" sz="7873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7873" dirty="0"/>
          </a:p>
        </p:txBody>
      </p:sp>
      <p:sp>
        <p:nvSpPr>
          <p:cNvPr id="6" name="Text 4"/>
          <p:cNvSpPr/>
          <p:nvPr/>
        </p:nvSpPr>
        <p:spPr>
          <a:xfrm>
            <a:off x="3637478" y="555200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Рост Змейки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7481768" y="4274463"/>
            <a:ext cx="4800124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7873"/>
              </a:lnSpc>
              <a:buNone/>
            </a:pPr>
            <a:r>
              <a:rPr lang="en-US" sz="7873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7873" dirty="0"/>
          </a:p>
        </p:txBody>
      </p:sp>
      <p:sp>
        <p:nvSpPr>
          <p:cNvPr id="8" name="Text 6"/>
          <p:cNvSpPr/>
          <p:nvPr/>
        </p:nvSpPr>
        <p:spPr>
          <a:xfrm>
            <a:off x="8770858" y="555200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Очки За Еду</a:t>
            </a:r>
            <a:endParaRPr lang="en-US" sz="2187" dirty="0"/>
          </a:p>
        </p:txBody>
      </p:sp>
      <p:pic>
        <p:nvPicPr>
          <p:cNvPr id="9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854279"/>
            <a:ext cx="8221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Завершение игры и рестарт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10244" y="2881908"/>
            <a:ext cx="27742" cy="3493294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3291542"/>
            <a:ext cx="777597" cy="27742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305550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E1B4A"/>
          </a:solidFill>
          <a:ln/>
        </p:spPr>
      </p:sp>
      <p:sp>
        <p:nvSpPr>
          <p:cNvPr id="9" name="Text 6"/>
          <p:cNvSpPr/>
          <p:nvPr/>
        </p:nvSpPr>
        <p:spPr>
          <a:xfrm>
            <a:off x="4759226" y="3097173"/>
            <a:ext cx="1295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3104078"/>
            <a:ext cx="24841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Окончание Игры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3584496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Реализуется процесс окончания игры, когда змейка сталкивается с препятствием или достигает максимального размера.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5149275"/>
            <a:ext cx="777597" cy="27742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491323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E1B4A"/>
          </a:solidFill>
          <a:ln/>
        </p:spPr>
      </p:sp>
      <p:sp>
        <p:nvSpPr>
          <p:cNvPr id="14" name="Text 11"/>
          <p:cNvSpPr/>
          <p:nvPr/>
        </p:nvSpPr>
        <p:spPr>
          <a:xfrm>
            <a:off x="4721126" y="4954905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96181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Рестарт Игры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5442228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Реализуется возможность рестарта игры с помощью Pygame с целью увеличения геймплея и удовольствия от процесса.</a:t>
            </a:r>
            <a:endParaRPr lang="en-US" sz="1750" dirty="0"/>
          </a:p>
        </p:txBody>
      </p:sp>
      <p:pic>
        <p:nvPicPr>
          <p:cNvPr id="1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2024-01-24T14:52:57Z</dcterms:created>
  <dcterms:modified xsi:type="dcterms:W3CDTF">2024-01-24T14:52:57Z</dcterms:modified>
</cp:coreProperties>
</file>