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Detection in X-Ray Images Using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Vector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Matplotlib: Visualization of X-ray images and model results.</a:t>
            </a:r>
          </a:p>
          <a:p>
            <a:r>
              <a:t>• NumPy: Handling arrays and mathematical computations.</a:t>
            </a:r>
          </a:p>
          <a:p>
            <a:r>
              <a:t>• Python: Programming language used for model implementation.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 representation of normal and COVID-19 X-ray images.</a:t>
            </a:r>
          </a:p>
          <a:p>
            <a:r>
              <a:t>• Confusion matrix for model performance evaluation.</a:t>
            </a:r>
          </a:p>
          <a:p>
            <a:r>
              <a:t>• Accuracy comparison for different algorithms.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models effectively classify COVID-19 cases using X-ray images.</a:t>
            </a:r>
          </a:p>
          <a:p>
            <a:r>
              <a:t>• Logistic Regression and Naïve Bayes achieved 96% accuracy.</a:t>
            </a:r>
          </a:p>
          <a:p>
            <a:r>
              <a:t>• Future work: Improving dataset size and exploring deep learning models.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WHO, Kaggle, and various academic journals used for research.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COVID-19 is a rapidly spreading infectious disease affecting humans and animals.</a:t>
            </a:r>
          </a:p>
          <a:p>
            <a:r>
              <a:t>• Chest X-ray and CT scans help in diagnosing lung-related issues.</a:t>
            </a:r>
          </a:p>
          <a:p>
            <a:r>
              <a:t>• Machine learning algorithms applied: Logistic Regression, Naïve Bayes, SVM, Random Forest.</a:t>
            </a:r>
          </a:p>
          <a:p>
            <a:r>
              <a:t>• Highest accuracy achieved: 97.97% using the Exception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COVID-19 has affected the entire world, causing significant health and economic impacts.</a:t>
            </a:r>
          </a:p>
          <a:p>
            <a:r>
              <a:t>• Various diagnostic techniques like plasma therapy, X-ray imaging, and medical screening are explored.</a:t>
            </a:r>
          </a:p>
          <a:p>
            <a:r>
              <a:t>• Machine learning models assist in rapid detection using chest X-ray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Previous studies used Capsule Networks and AI models to diagnose COVID-19.</a:t>
            </a:r>
          </a:p>
          <a:p>
            <a:r>
              <a:t>• Machine learning algorithms like SVM and CNN applied to analyze chest X-ray images.</a:t>
            </a:r>
          </a:p>
          <a:p>
            <a:r>
              <a:t>• Studies on radiological analysis of MERS and pneumonia contributed to COVID-19 research.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Identifies objects in images through noise removal, feature extraction, and segmentation.</a:t>
            </a:r>
          </a:p>
          <a:p>
            <a:r>
              <a:t>• AI plays a crucial role in automating image classification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Processing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Image types: Binary, Grayscale, and Color Images.</a:t>
            </a:r>
          </a:p>
          <a:p>
            <a:r>
              <a:t>• Image acquisition methods include cameras, CT scans, and X-rays.</a:t>
            </a:r>
          </a:p>
          <a:p>
            <a:r>
              <a:t>• Image processing steps: enhancement, restoration, compression, and segmentation.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collected from Kaggle repository.</a:t>
            </a:r>
          </a:p>
          <a:p>
            <a:r>
              <a:t>• 6,432 chest X-ray images: COVID-19, Normal, and Pneumonia cases.</a:t>
            </a:r>
          </a:p>
          <a:p>
            <a:r>
              <a:t>• Training set: 5,467 images; Validation set: 965 images.</a:t>
            </a:r>
          </a:p>
          <a:p>
            <a:r>
              <a:t>• Data augmentation applied to improve model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Preprocessing of X-ray images: cleaning and augmentation.</a:t>
            </a:r>
          </a:p>
          <a:p>
            <a:r>
              <a:t>• Machine learning models implemented: Logistic Regression, Naïve Bayes, SVM, Random Forest.</a:t>
            </a:r>
          </a:p>
          <a:p>
            <a:r>
              <a:t>• Comparison of different models based on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Regression: Predicts probability of an event occurring.</a:t>
            </a:r>
          </a:p>
          <a:p>
            <a:r>
              <a:t>• Naïve Bayes: Classifies data based on probability distribution.</a:t>
            </a:r>
          </a:p>
          <a:p>
            <a:r>
              <a:t>• SVM: Maps data points into high-dimensional space for classification.</a:t>
            </a:r>
          </a:p>
          <a:p>
            <a:r>
              <a:t>• Random Forest: Uses multiple decision trees to improve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