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62" y="9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A66902-60A5-4DA4-95C7-F49EE9E4AAE7}" type="datetimeFigureOut">
              <a:rPr lang="ru-RU" smtClean="0"/>
              <a:t>03.06.2021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15A07B-A8B7-41BE-8A20-9CB8276826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2840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3702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5948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8152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8285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03185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9605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03.06.2021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31737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03.06.2021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56086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31983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0420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908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012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5874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662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03.06.2021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1149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03.06.2021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4084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03.06.2021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2510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071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t>03.06.2021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6047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>
            <a:spLocks noGrp="1"/>
          </p:cNvSpPr>
          <p:nvPr>
            <p:ph type="ctrTitle"/>
          </p:nvPr>
        </p:nvSpPr>
        <p:spPr>
          <a:xfrm>
            <a:off x="0" y="1943100"/>
            <a:ext cx="8205537" cy="249718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b" anchorCtr="0">
            <a:noAutofit/>
          </a:bodyPr>
          <a:lstStyle/>
          <a:p>
            <a:pPr algn="l">
              <a:spcBef>
                <a:spcPts val="0"/>
              </a:spcBef>
              <a:buClr>
                <a:schemeClr val="lt2"/>
              </a:buClr>
              <a:buSzPts val="9600"/>
            </a:pPr>
            <a:r>
              <a:rPr lang="en-US" sz="7200" dirty="0"/>
              <a:t>Landmarks </a:t>
            </a:r>
            <a:r>
              <a:rPr lang="en-US" sz="7200" dirty="0"/>
              <a:t>of Britain</a:t>
            </a:r>
            <a:endParaRPr sz="7200" dirty="0"/>
          </a:p>
        </p:txBody>
      </p:sp>
    </p:spTree>
    <p:extLst>
      <p:ext uri="{BB962C8B-B14F-4D97-AF65-F5344CB8AC3E}">
        <p14:creationId xmlns:p14="http://schemas.microsoft.com/office/powerpoint/2010/main" val="406552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6619244" cy="1116017"/>
          </a:xfrm>
        </p:spPr>
        <p:txBody>
          <a:bodyPr/>
          <a:lstStyle/>
          <a:p>
            <a:r>
              <a:rPr lang="en-US" dirty="0" smtClean="0"/>
              <a:t>Stonehenge</a:t>
            </a:r>
            <a:endParaRPr lang="ru-RU" dirty="0"/>
          </a:p>
        </p:txBody>
      </p:sp>
      <p:pic>
        <p:nvPicPr>
          <p:cNvPr id="1026" name="Picture 2" descr="https://upload.wikimedia.org/wikipedia/commons/3/3c/Stonehenge2007_07_3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1122105"/>
            <a:ext cx="7647859" cy="5735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958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1144" y="23280"/>
            <a:ext cx="8028384" cy="1136556"/>
          </a:xfrm>
        </p:spPr>
        <p:txBody>
          <a:bodyPr/>
          <a:lstStyle/>
          <a:p>
            <a:r>
              <a:rPr lang="en-US" dirty="0" smtClean="0"/>
              <a:t>Windsor Castle</a:t>
            </a:r>
            <a:endParaRPr lang="ru-RU" dirty="0"/>
          </a:p>
        </p:txBody>
      </p:sp>
      <p:pic>
        <p:nvPicPr>
          <p:cNvPr id="4100" name="Picture 4" descr="Windsor Castle — резиденция британских монархов | Windsor School | Яндекс  Дзен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44" y="1412776"/>
            <a:ext cx="9145144" cy="5144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3690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8800"/>
            <a:ext cx="8855242" cy="899993"/>
          </a:xfrm>
        </p:spPr>
        <p:txBody>
          <a:bodyPr/>
          <a:lstStyle/>
          <a:p>
            <a:r>
              <a:rPr lang="en-US" sz="4950" dirty="0"/>
              <a:t>The White Cliffs of Dover</a:t>
            </a:r>
            <a:endParaRPr lang="en-GB" sz="4950" dirty="0"/>
          </a:p>
        </p:txBody>
      </p:sp>
      <p:pic>
        <p:nvPicPr>
          <p:cNvPr id="6146" name="Picture 2" descr="Visit The White Cliffs of Dover, England | Audley Trav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93" y="2140053"/>
            <a:ext cx="9145693" cy="3048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8622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6619244" cy="999385"/>
          </a:xfrm>
        </p:spPr>
        <p:txBody>
          <a:bodyPr/>
          <a:lstStyle/>
          <a:p>
            <a:r>
              <a:rPr lang="en-GB" dirty="0" err="1" smtClean="0"/>
              <a:t>Hadrians</a:t>
            </a:r>
            <a:r>
              <a:rPr lang="en-GB" dirty="0" smtClean="0"/>
              <a:t> </a:t>
            </a:r>
            <a:r>
              <a:rPr lang="en-GB" dirty="0"/>
              <a:t>Wall</a:t>
            </a:r>
            <a:endParaRPr lang="ru-RU" dirty="0"/>
          </a:p>
        </p:txBody>
      </p:sp>
      <p:pic>
        <p:nvPicPr>
          <p:cNvPr id="2050" name="Picture 2" descr="What is Hadrian&amp;#39;s Wall? - HISTO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99385"/>
            <a:ext cx="8460432" cy="5626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0887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7956376" cy="1088633"/>
          </a:xfrm>
        </p:spPr>
        <p:txBody>
          <a:bodyPr/>
          <a:lstStyle/>
          <a:p>
            <a:r>
              <a:rPr lang="en-GB" dirty="0"/>
              <a:t>Blackpool Tower</a:t>
            </a:r>
          </a:p>
        </p:txBody>
      </p:sp>
      <p:pic>
        <p:nvPicPr>
          <p:cNvPr id="5122" name="Picture 2" descr="Adventures in the North with a Merlin Annual Pas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64977"/>
            <a:ext cx="8640960" cy="5642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0488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5400" y="1412776"/>
            <a:ext cx="9144000" cy="2545884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sz="6600" dirty="0" smtClean="0"/>
              <a:t>Thanks for attention!</a:t>
            </a:r>
            <a:endParaRPr lang="ru-RU" sz="6600" dirty="0"/>
          </a:p>
        </p:txBody>
      </p:sp>
    </p:spTree>
    <p:extLst>
      <p:ext uri="{BB962C8B-B14F-4D97-AF65-F5344CB8AC3E}">
        <p14:creationId xmlns:p14="http://schemas.microsoft.com/office/powerpoint/2010/main" val="27839757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20</Words>
  <Application>Microsoft Office PowerPoint</Application>
  <PresentationFormat>Экран (4:3)</PresentationFormat>
  <Paragraphs>7</Paragraphs>
  <Slides>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Ион</vt:lpstr>
      <vt:lpstr>Landmarks of Britain</vt:lpstr>
      <vt:lpstr>Stonehenge</vt:lpstr>
      <vt:lpstr>Windsor Castle</vt:lpstr>
      <vt:lpstr>The White Cliffs of Dover</vt:lpstr>
      <vt:lpstr>Hadrians Wall</vt:lpstr>
      <vt:lpstr>Blackpool Tower</vt:lpstr>
      <vt:lpstr> Thanks for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Landmarks of Britain</dc:title>
  <dc:creator>Влад</dc:creator>
  <cp:lastModifiedBy>Влад</cp:lastModifiedBy>
  <cp:revision>1</cp:revision>
  <dcterms:created xsi:type="dcterms:W3CDTF">2021-06-02T21:58:18Z</dcterms:created>
  <dcterms:modified xsi:type="dcterms:W3CDTF">2021-06-02T22:01:22Z</dcterms:modified>
</cp:coreProperties>
</file>