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v6bquAYKftx0B6aiov1r/JlF2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u.wikipedia.org/wiki/%D0%A0%D1%8B%D0%BD%D0%BE%D0%BA_%D0%BA%D0%B0%D0%BF%D0%B8%D1%82%D0%B0%D0%BB%D0%BE%D0%B2" TargetMode="External"/><Relationship Id="rId4" Type="http://schemas.openxmlformats.org/officeDocument/2006/relationships/hyperlink" Target="https://www.grandars.ru/student/ekonomicheskaya-teoriya/rynok-kapitala.html" TargetMode="External"/><Relationship Id="rId5" Type="http://schemas.openxmlformats.org/officeDocument/2006/relationships/hyperlink" Target="https://www.banki.ru/wikibank/ryinok_kapitalov_fondovyiy_ryinok/" TargetMode="External"/><Relationship Id="rId6" Type="http://schemas.openxmlformats.org/officeDocument/2006/relationships/hyperlink" Target="https://studme.org/18381107/politekonomiya/rynok_kapitalov" TargetMode="External"/><Relationship Id="rId7" Type="http://schemas.openxmlformats.org/officeDocument/2006/relationships/hyperlink" Target="https://nauchniestati.ru/spravka/rynok-kapital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3" y="210591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Рынок капиталов и особенности его функционирования. Проблемы формирования рынка капиталов в Республике Беларусь.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281775" y="2373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Инструменты рынка капитала</a:t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622944" y="3318563"/>
            <a:ext cx="113538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Инструменты, используемые на рынке капитала, разделяют на: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банковские ссуды;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ценные бумаги;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инвестиционные инструменты;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коммерческие бумаги.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838200" y="635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1897400" y="1765600"/>
            <a:ext cx="9304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капитала представляет собой экономические отношения по поводу формирования спроса и предложения на среднесрочный и долгосрочный капитал и перераспределение свободных денежных средств.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 обеспечивает направление сбережений населения на финансирование инвестиций или бюджетного дефицита. Рынок капитала открывает широкие возможности для создания мощной экономики посредством инвестирования.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838200" y="1466098"/>
            <a:ext cx="8305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https://ru.wikipedia.org/wiki/%D0%A0%D1%8B%D0%BD%D0%BE%D0%BA_%D0%BA%D0%B0%D0%BF%D0%B8%D1%82%D0%B0%D0%BB%D0%BE%D0%B2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https://www.grandars.ru/student/ekonomicheskaya-teoriya/rynok-kapitala.html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https://www.banki.ru/wikibank/ryinok_kapitalov_fondovyiy_ryinok/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https://studme.org/18381107/politekonomiya/rynok_kapitalov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https://nauchniestati.ru/spravka/rynok-kapitala/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934452" y="24826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6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04715"/>
            <a:ext cx="105156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ru-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капитал?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966605" y="29373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Капитал — это фактор производства, который используется для создания других товаров и услуг.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7" y="-278224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br>
              <a:rPr b="1" lang="ru-RU" sz="5400"/>
            </a:br>
            <a:endParaRPr sz="5400"/>
          </a:p>
        </p:txBody>
      </p:sp>
      <p:sp>
        <p:nvSpPr>
          <p:cNvPr id="96" name="Google Shape;96;p3"/>
          <p:cNvSpPr/>
          <p:nvPr/>
        </p:nvSpPr>
        <p:spPr>
          <a:xfrm>
            <a:off x="513347" y="8023155"/>
            <a:ext cx="1070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1349475" y="3561225"/>
            <a:ext cx="102969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Говоря о </a:t>
            </a:r>
            <a:r>
              <a:rPr i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денежном капитале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прежде всего, подразумевают рынок капитала.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капитала 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это часть финансового рынка, на котором обращаются денежные средства сроком обращения более одного года.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2759475" y="271683"/>
            <a:ext cx="63287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рынка капитала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20312" y="3072292"/>
            <a:ext cx="119514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кредитная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т.е. происходит обслуживание товарооборота посредством кредитования;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аккумулирующая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Суть данной функции состоит в накоплении денежных средств различных компаний, физических лиц, государства и зарубежных клиентов;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трансформирующая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т.е. денежные средства преобразуются в ссудный капитал, который вкладывают в производственный процесс;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финансирующая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Посредством данной функции покрываются государственные и долгосрочные потребительские расходы (например, бюджетный дефицит, финансирование жилищного строительства и т.д.);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стимулирующая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когда происходит ускорение процессов концентрации и централизации капитала с целью формирования крупных корпоративных структур.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51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Участники рынка капитала</a:t>
            </a:r>
            <a:b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68968" y="1251284"/>
            <a:ext cx="1142197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первичный инспектор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лицо, которое владеет определенным количеством финансового ресурса;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посредник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Как правило, в роли посредника выступает кредитно-финансовое учреждение, которое накапливает денежный капитал и трансформирует его в ссудный. В дальнейшем данная организация предлагает его заемщиками на возвратной основе и под обозначенный процент;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заемщик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лицо, которое получает денежные средства в пользование и обязуется их вернуть в установленный срок и уплатить ссудный процент.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0" y="239676"/>
            <a:ext cx="61419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Пенсионный фонд. Данная организация аккумулирует сбережения физических лиц для последующей выплаты пенсии и отдает их в долг на рынке капитала.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Примером другого посредника является сберегательная касса. Она также работает с потребителями, которые накапливают или занимают денежные средства для приобретения дорогостоящего блага. Поэтому, на рынке капитала единого названия у посредников нет. Однако одним из основных посредников является банк.</a:t>
            </a:r>
            <a:endParaRPr b="0" i="0"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4025162" y="-3"/>
            <a:ext cx="22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ctrTitle"/>
          </p:nvPr>
        </p:nvSpPr>
        <p:spPr>
          <a:xfrm>
            <a:off x="954504" y="-1505139"/>
            <a:ext cx="101867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ru-RU" sz="5400">
                <a:latin typeface="Times New Roman"/>
                <a:ea typeface="Times New Roman"/>
                <a:cs typeface="Times New Roman"/>
                <a:sym typeface="Times New Roman"/>
              </a:rPr>
              <a:t>Структуры на рынке капитала</a:t>
            </a:r>
            <a:endParaRPr/>
          </a:p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481263" y="1548648"/>
            <a:ext cx="11133221" cy="471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Кредитный рынок.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Рынок бумаг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 подразделяется на три части: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первичный рынок бумаг, на котором ценные бумаги приобретаются первым покупателем;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биржевой (вторичный). Здесь производятся операции на биржевых торговых площадках;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внебиржевой. Операции осуществляются посредством прямого взаимодействия участников сделки и согласования условий сделки в электронном виде. Т.е. это те же операции, что и на биржевом рынке, только без их регистрации на фондовой бирже.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Расширенный рынок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 включает валютный рынок, рынок страховых услуг и др.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2021-10-27T10:54:01Z</dcterms:created>
  <dc:creator>Влад Веренич</dc:creator>
</cp:coreProperties>
</file>