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95DF34-F9AC-4ADB-93F1-418E3B4DAE71}">
  <a:tblStyle styleId="{EC95DF34-F9AC-4ADB-93F1-418E3B4DA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84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84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84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84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84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84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5aa1e1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5aa1e1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599164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599164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599164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599164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599164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d599164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d599164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d599164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5aa1e1b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5aa1e1b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d599164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d599164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21005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latin typeface="Times New Roman"/>
                <a:ea typeface="Times New Roman"/>
                <a:cs typeface="Times New Roman"/>
                <a:sym typeface="Times New Roman"/>
              </a:rPr>
              <a:t>ТЕХНОЛОГИИ РАЗРАБОТКИ ПО РОБОТИЗИРОВАННЫХ СИСТЕМ НА ПЛАТФОРМЕ АРДУИНО</a:t>
            </a:r>
            <a:endParaRPr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21005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ВЕРЕНИЧ ВЛАДИСЛАВ НИКОЛАЕВИЧ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1910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 12 группы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89100" y="1961325"/>
            <a:ext cx="7924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Изучить основы разработки роботизированных систем на платформе Arduino.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Исследовать возможности и ограничения использования Arduino для разработки робототехнических проектов.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Разработать систему управления портативным автоматическим анализатором нуклеиновых кислот на базе Arduino.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730800" y="27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Провел краткий обзор платформы Arduino.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638" y="1425550"/>
            <a:ext cx="4282726" cy="32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16450" y="219025"/>
            <a:ext cx="85206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Предоставил описание языка программирования Arduino, провел сравнительный анализ сред разработки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10063" l="0" r="0" t="0"/>
          <a:stretch/>
        </p:blipFill>
        <p:spPr>
          <a:xfrm>
            <a:off x="1504950" y="1390675"/>
            <a:ext cx="3731672" cy="3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4095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Спроектировал архитектуру ПО ПААНК 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76375"/>
            <a:ext cx="5029200" cy="40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4282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Сделал сравнительный анализ с другими микроконтроллерами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311700" y="12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{EC95DF34-F9AC-4ADB-93F1-418E3B4DAE71}</a:tableStyleId>
              </a:tblPr>
              <a:tblGrid>
                <a:gridCol w="1762275"/>
                <a:gridCol w="1524350"/>
                <a:gridCol w="1378975"/>
                <a:gridCol w="1881225"/>
                <a:gridCol w="1973750"/>
              </a:tblGrid>
              <a:tr h="24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AVR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ARM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Разрядность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832бит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8/16/32 бит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8/32 бит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 бит, иногда 64 бит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Интерфейсы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UART, GPIO, ADC,SPI,I2C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PIC, UART, USART, LIN, CAN, Ethernet, SPI, I2S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UART, USART, SPI, I2C, иногда CAN, USB, Ethernet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UART, USART, LIN, I2C, SPI, CAN, USB, Ethernet, I2S, DSP, SAI, IrDA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Скорость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такт на инструкцию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такта на инструкцию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такт на инструкцию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такт на инструкцию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Память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ROM, SRAM, FLASH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SRAM, FLASH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Flash, SRAM, EEPROM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Flash, SDRAM, EEPROM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Шинная архитектура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RISC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Частично RISC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RISC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RISC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Архитектура памяти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Гарвардская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Гарвардская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Модифицированная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Модифицированная гарвардская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Энергопотребление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Низкое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Низкое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Низкое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Низкое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Семейства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ESP8266EX, ESP8285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PIC16,PIC17, PIC18, PIC24, PIC32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Tiny, Atmega, Xmega, спец. AVR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ARMv4,5,6,7 ...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Производители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Espressif Systems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Microchip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Atmel (Microchip)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Apple, Nvidia, Qualcomm, Samsung Electronics, TI ...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Стоимость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Низкая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Низкая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Популярные микроконтроллеры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ESP8266 NodeMCU, ESP-12E, ESP-01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PIC18fXX8, PIC16f88X, PIC32MXX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Atmega8, 16, 32; вариации для Arduino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F282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LPC2148, ARM Cortex-M0, ARM Cortex-M3, ARM Cortex-M7</a:t>
                      </a:r>
                      <a:endParaRPr sz="800">
                        <a:solidFill>
                          <a:srgbClr val="1F282C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0" y="1351725"/>
            <a:ext cx="8812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исследования был разработан и реализован конкретный проект робота на базе Arduino, а также получены знания и навыки в области разработки роботизированных систем. Основные результаты исследования были описаны в курсовой работе, включая описание проекта, использованные методы и полученные результаты.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 исследования показали, что Arduino является эффективной и доступной платформой для разработки робототехнических проектов, особенно для начинающих разработчиков и студентов. Однако, следует учитывать ограниченную вычислительную мощность Arduino и его несоответствие промышленным требованиям. Рекомендуется дальнейшее улучшение и развитие платформы Arduino, чтобы расширить ее функциональность и возможности в разработке роботизированных систем.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740450" y="2445275"/>
            <a:ext cx="58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