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856edc10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856edc1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856edc10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856edc10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856edc1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e856edc1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856edc10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856edc10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856edc10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856edc10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85a3e8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85a3e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85a3e8e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e85a3e8e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85a3e8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e85a3e8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85a3e8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e85a3e8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e85a3e8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e85a3e8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856edc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856edc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85a3e8e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e85a3e8e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85a3e8e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e85a3e8e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e85a3e8e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e85a3e8e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e85a3e8e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e85a3e8e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85a3e8e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e85a3e8e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85a3e8e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e85a3e8e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856edc1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856edc1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e856edc1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e856edc1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856edc1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856edc1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856edc1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856edc1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856edc1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856edc1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856edc1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e856edc1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e856edc10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e856edc1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tadviser.ru/index.php/%D0%9A%D0%BE%D0%BC%D0%BF%D0%B0%D0%BD%D0%B8%D1%8F:ABI_Research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gif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aop.org/Content/19/165/5309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9700" y="14167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b="1" lang="ru" sz="4100">
                <a:latin typeface="Times New Roman"/>
                <a:ea typeface="Times New Roman"/>
                <a:cs typeface="Times New Roman"/>
                <a:sym typeface="Times New Roman"/>
              </a:rPr>
              <a:t>Практическое занятие 1</a:t>
            </a:r>
            <a:endParaRPr sz="7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3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45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менеджмента- маркетинга в сфере ИКТ и ПО.</a:t>
            </a:r>
            <a:endParaRPr i="1"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Аутсорсинговые компании в РБ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189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Ciklum</a:t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189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IBA Group</a:t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t/>
            </a:r>
            <a:endParaRPr sz="4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t/>
            </a:r>
            <a:endParaRPr sz="4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t/>
            </a:r>
            <a:endParaRPr sz="4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t/>
            </a:r>
            <a:endParaRPr sz="4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75" y="1537900"/>
            <a:ext cx="21717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350" y="3277271"/>
            <a:ext cx="2171700" cy="129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Аутсорсинговые компании в РБ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Intetics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Itransition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SolbegSoft </a:t>
            </a:r>
            <a:endParaRPr sz="20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3350"/>
            <a:ext cx="2183026" cy="7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15225"/>
            <a:ext cx="1921105" cy="7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 b="37606" l="0" r="0" t="37847"/>
          <a:stretch/>
        </p:blipFill>
        <p:spPr>
          <a:xfrm>
            <a:off x="4572000" y="3598625"/>
            <a:ext cx="3043741" cy="7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9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Продуктовые it-компании</a:t>
            </a:r>
            <a:endParaRPr b="1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 Stream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ViadenMedia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BelPrime Solutions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Wargaming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1575"/>
            <a:ext cx="23812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59850"/>
            <a:ext cx="1905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842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2925" y="3646525"/>
            <a:ext cx="21431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08725" y="9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Продуктовые it-компании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Apalon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Vizor Interactive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Melesta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070" y="864970"/>
            <a:ext cx="1295525" cy="12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975" y="1748838"/>
            <a:ext cx="2468625" cy="24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788" y="3805513"/>
            <a:ext cx="19050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Продуктовые it-компании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Taucraft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aheadWorks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Applied Systems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975" y="445025"/>
            <a:ext cx="23812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972" y="2386372"/>
            <a:ext cx="327455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975" y="34238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Сегменты рынка ИКТ и ПО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5 основных сегментов рынка ИКТ и ПО: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Оборудование (hardware)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Программное обеспечение (software)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Услуги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Телеком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Новые технологии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Сегменты рынка ИКТ и ПО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165225"/>
            <a:ext cx="45910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hardware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Lenovo (23,6 % в доле рынка на 2 квартал 2020 года)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HP (24,5 %)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Dell (16,3 %)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Apple (7,6 %)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Acer (7 %)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Прочие компании (21 %)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Основные участники рынка: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Intel (69,2 %)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AMD (30,8 %)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software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производители ПО для бизнеса: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Microsoft (software, cloud)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IBM (IT services)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Amazon (cloud)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Huawei (infrastructure)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CISCO (networking)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Oracle (software)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Dell (software)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SAP (software)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Fujitsu (IT services)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HPE (enterprise software)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Ericsson (Infrastructure)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Nokia (infrastructure)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Salesforce (Software)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051125"/>
            <a:ext cx="8520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45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500">
                <a:latin typeface="Times New Roman"/>
                <a:ea typeface="Times New Roman"/>
                <a:cs typeface="Times New Roman"/>
                <a:sym typeface="Times New Roman"/>
              </a:rPr>
              <a:t>Краткая постановка задачи:</a:t>
            </a:r>
            <a:endParaRPr sz="39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87076"/>
            <a:ext cx="85206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45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особенности, присущие предприятиям сферы ИКТ и ПО. Выделить специфические черты, характерные для рынка ИКТ и ПО.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IT-услуги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Участниками рынка IT услуг являются: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Вендоры (компании, которые разрабатывают программное обеспечение);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Дистрибьюторы (компании, в обязанности которых входит доставка оборудования или носителя программного обеспечения реселлеру и сервис);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Реселлер (компания, которая устанавливает и обслуживает оборудование и ПО);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Потребители.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телеком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AT&amp;T Inc. 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Verizon Communications Inc. 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Nippon Telegraph and Telephone Corporation (NTT)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China Mobile Ltd.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Deutsche Telekom AG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SoftBank Group Corp.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China Telecom Corp Ltd.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Telefonica SA 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Vodafone Group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KT Corporation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Bharati Airtel Limited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Reliance Jio Infocomm Limited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KDDI Corporation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Orange SA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BT Group plc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Comcast Corporation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новые технологии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ABB Group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Komatsu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Epson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Yaskawa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Kawasaki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Panasonic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Fanuc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Nachi Fujikoshi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Adept Technology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Honda Motor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iRobot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тенденции рынка ИКТ и П</a:t>
            </a:r>
            <a:r>
              <a:rPr lang="ru"/>
              <a:t>О: Forrester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Развитие облачных</a:t>
            </a:r>
            <a:r>
              <a:rPr lang="ru"/>
              <a:t> технологий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Развитие интернета вещей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Развитие кибербезопасности и конфиденциальности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Вознаграждения за предвзятость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ры</a:t>
            </a:r>
            <a:r>
              <a:rPr lang="ru"/>
              <a:t>нки ИКТ и ПО:  </a:t>
            </a:r>
            <a:r>
              <a:rPr lang="ru">
                <a:uFill>
                  <a:noFill/>
                </a:uFill>
                <a:hlinkClick r:id="rId3"/>
              </a:rPr>
              <a:t>ABI Research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Метавселенная не появится полностью сформированной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Бума в развертывании периферийных вычислений не будет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Роботы-компаньоны не получат широкого распространения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Объемы продаж новых автомобилей не вернутся к прежним показателям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Отсутствие положительной динамики от нехватки полупроводников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879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85725" y="1169325"/>
            <a:ext cx="8520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1724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latin typeface="Times New Roman"/>
                <a:ea typeface="Times New Roman"/>
                <a:cs typeface="Times New Roman"/>
                <a:sym typeface="Times New Roman"/>
              </a:rPr>
              <a:t>Примеры предприятий сферы ИКТ и ПО, работающих на белорусском рынке, и их особенности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0" y="55700"/>
            <a:ext cx="20478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217600" y="814375"/>
            <a:ext cx="3000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ЗАО «Итранзишэн» является одним из ведущих разработчиков программного обеспечения в Республике Беларусь. Центры разработки компании «Итранзишэн» находятся в Минске, Гродно, Могилеве, Полоцке, Бресте. Офисы компании открыты в США, Великобритании, Российской Федерации. В компании работают около 1400 квалифицированных  IT-специалистов.</a:t>
            </a:r>
            <a:endParaRPr/>
          </a:p>
        </p:txBody>
      </p:sp>
      <p:pic>
        <p:nvPicPr>
          <p:cNvPr descr="http://park.by/media/enterprises/10209.png"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450" y="-12"/>
            <a:ext cx="1828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810450" y="814375"/>
            <a:ext cx="30000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ООО «ФордэКонсалтинг» – разработчик ПО. Компания основана в 2011 году.  «ФордэКонсалтинг» является официальным партнером учреждения образования «Белорусский государственный университет информатики и радиоэлектроники», инициатором открытия на базе БГУИР Международного центра по разработке программного обеспечения для платформ Android и iOS.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направления деятельности: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95935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программных продуктов в области электронной коммерции (e-commerce) на базе Oracle ATG Web Commerce;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95935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веб- и мобильных приложений для сайтов коммерческого использования. 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Временная\16640.gif"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0950"/>
            <a:ext cx="1828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572000" y="2170675"/>
            <a:ext cx="30000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Компания  «Информационно-технологический Альянс» была основана в мае 2009 года, состоит из 20 сотрудников и специализируется на разработке кастомизированного программного обеспечения, а также программных решений в ряде областей. Для разработки решений используется собственный набор инструментария, фреймворков и сервисов, большинство которых принадлежит к стеку Java.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75" y="1101000"/>
            <a:ext cx="21907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05775" y="2251788"/>
            <a:ext cx="3000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ИООО «ЭПАМ Системз» – это глобальная команда стратегов, архитекторов, дизайнеров, разработчиков и инженеров по качеству. Используя свой опыт и знания ИООО «ЭПАМ Системз», создает инновационные технологии для решения наиболее важных задач бизнеса.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 сотрудников: &gt;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</a:rPr>
              <a:t>52,650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Временная\logo.png"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900"/>
            <a:ext cx="990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52400" y="1184650"/>
            <a:ext cx="30000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 ЗАО «Международный деловой альянс» IBA Group – международный холдинг, один из крупнейших системных интеграторов, разработчиков, производителей и поставщиков информационных технологий (ИТ) в Центральной и Восточной Европе. Штаб-квартира IBA Group расположена в г. Праге (Чехия). IBA Group в настоящее время объединяет более 20 компаний в Беларуси, Чехии, Словакии, Германии, США, России, Казахстане, Великобритании, Украине, ЮАР и на Кипре.</a:t>
            </a:r>
            <a:endParaRPr/>
          </a:p>
        </p:txBody>
      </p:sp>
      <p:pic>
        <p:nvPicPr>
          <p:cNvPr descr="D:\Временная\11818.png"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25" y="236900"/>
            <a:ext cx="5334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705225" y="1184650"/>
            <a:ext cx="30000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Общество с ограниченной ответственностью «Лайт Вел Организейшн» (ООО «ЛВО») создано в 2008 г. Специализируется на разработке, внедрении и сопровождении программного обеспечения для финансовых организаций и крупных корпоративных клиентов.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направления деятельности: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комплексных систем автоматизации для банковского сектора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мобильных приложений для банков;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решения для лизинговых компаний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IТ-решения для государственного сектора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безопасность.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4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Временная\samsolutions.gif"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25" y="0"/>
            <a:ext cx="13906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41425" y="1153275"/>
            <a:ext cx="30000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Иностранное частное унитарное научно-производственное предприятие SaM Solutions является одним из ведущих поставщиков услуг в области информационных технологий и разработки программного обеспечения под заказ. Головной офис компании расположен в Германии, офисы продаж и поддержки – в США и Нидерландах, а центры разработок – в Беларуси и Украине.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направления деятельности: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программного обеспечения под заказ;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мобильного и встроенного ПО; 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формирование выделенных команд, а также ИТ-аутстаффинг;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Временная\12781.jpg"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675" y="0"/>
            <a:ext cx="1828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075675" y="1153275"/>
            <a:ext cx="30000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ООО «Виарпи Клауд Солюшенз» открылось в Беларуси, г. Минске, в 2012 году. Основатели объединили свои знания и более чем 30-летний суммарный опыт с единой целью – создать успешную компанию, которая специализируется в «облачной» разработке – cloud computing.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Специализация: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VRP Cloud Solutions работает только с «облачными» платформами (Force.com, Heroku, Openshift, Windows Azure);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42600" y="1889450"/>
            <a:ext cx="905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800">
                <a:solidFill>
                  <a:srgbClr val="202124"/>
                </a:solidFill>
                <a:highlight>
                  <a:srgbClr val="FFFFFF"/>
                </a:highlight>
              </a:rPr>
              <a:t>А</a:t>
            </a:r>
            <a:r>
              <a:rPr b="1" lang="ru" sz="3800">
                <a:solidFill>
                  <a:srgbClr val="202124"/>
                </a:solidFill>
                <a:highlight>
                  <a:srgbClr val="FFFFFF"/>
                </a:highlight>
              </a:rPr>
              <a:t>утсорсинг и аутстаффинг</a:t>
            </a:r>
            <a:r>
              <a:rPr lang="ru" sz="38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Аутсорсинговые компании в РБ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Семь ИТ-компаний c белорусскими офисами разработки </a:t>
            </a:r>
            <a:r>
              <a:rPr lang="ru" sz="6500">
                <a:solidFill>
                  <a:srgbClr val="283CDC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попали </a:t>
            </a:r>
            <a:r>
              <a:rPr lang="ru" sz="6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«The 2021 Global Outsourcing 100»</a:t>
            </a:r>
            <a:endParaRPr sz="6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9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A1QA	</a:t>
            </a:r>
            <a:r>
              <a:rPr lang="ru" sz="8000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" sz="8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		</a:t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			</a:t>
            </a:r>
            <a:r>
              <a:rPr lang="ru" sz="8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Bell Integrator</a:t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900" y="2075925"/>
            <a:ext cx="1135025" cy="12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300" y="3665050"/>
            <a:ext cx="1250225" cy="12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