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9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FAC75-7E7E-5A4C-BEBF-CE0462F12A1D}" type="datetimeFigureOut">
              <a:rPr lang="ru-BY" smtClean="0"/>
              <a:t>04.04.2022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53CAC-E8E7-D344-BB24-5F41493BF36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8219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53CAC-E8E7-D344-BB24-5F41493BF369}" type="slidenum">
              <a:rPr lang="ru-BY" smtClean="0"/>
              <a:t>15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4968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1347C-3124-A942-8F9F-50DB6F329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9689B-DE81-7448-A02B-61CBB61CF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39D21-31EC-D745-8D5E-267995F9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69B1-070B-D446-89C6-19546E004FC1}" type="datetimeFigureOut">
              <a:rPr lang="ru-BY" smtClean="0"/>
              <a:t>04.04.2022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C749A6-D44B-684C-82EB-DF1B48D9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4EBACE-D966-E94C-91DC-1C8A19C8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DEF-49B1-1D45-B184-47A457D141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167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300BD-5E19-5545-A7F9-73DABA9B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A3FE9E-EA61-CC49-9CF3-CE8008BF1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EE651-3F3F-5146-B4EF-713984B2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69B1-070B-D446-89C6-19546E004FC1}" type="datetimeFigureOut">
              <a:rPr lang="ru-BY" smtClean="0"/>
              <a:t>04.04.2022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F9242-0F68-7D43-BC3B-549B310B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6D271E-69B5-B746-92A1-C29DCEE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DEF-49B1-1D45-B184-47A457D141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4618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84938F-7D54-AA4B-8FB1-FD9EE42DB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625094-DF44-F846-811A-DD91B77D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6D7B5-4684-9D46-864B-ED3E90E8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69B1-070B-D446-89C6-19546E004FC1}" type="datetimeFigureOut">
              <a:rPr lang="ru-BY" smtClean="0"/>
              <a:t>04.04.2022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636FE-EAF4-B245-8198-2826B1C5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4EA13-6E30-9244-AC1C-399B6C9D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DEF-49B1-1D45-B184-47A457D141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0170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6762C-F4F3-6643-BE71-A831975B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B8441-C875-FD4F-8634-2BA99AD2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41F7A8-8A89-924F-B147-B4EF2541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69B1-070B-D446-89C6-19546E004FC1}" type="datetimeFigureOut">
              <a:rPr lang="ru-BY" smtClean="0"/>
              <a:t>04.04.2022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D81C8-6870-5A46-BAAF-7CF2217F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22FB3-36A0-F441-B110-932E085B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DEF-49B1-1D45-B184-47A457D141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6836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33077-207D-E54D-BA04-0C4D29F0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BBA485-E45F-2B48-9EE2-B09D503C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4783E7-3C0E-7F4C-A72E-B1416D45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69B1-070B-D446-89C6-19546E004FC1}" type="datetimeFigureOut">
              <a:rPr lang="ru-BY" smtClean="0"/>
              <a:t>04.04.2022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5AC15-AF90-194C-8DE9-2FA5C9D5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325D58-4382-6E4E-BA69-DF2ED345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DEF-49B1-1D45-B184-47A457D141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1982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BB126-A514-6049-9F28-41F777F8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60BBB-D851-104D-ACE9-19180CE4D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CE4A48-1F9D-FE4F-A4A9-B6585044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A1E0CB-92C3-5346-90E4-66E573E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69B1-070B-D446-89C6-19546E004FC1}" type="datetimeFigureOut">
              <a:rPr lang="ru-BY" smtClean="0"/>
              <a:t>04.04.2022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C8AA64-6559-D042-98A5-37711B6E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D2035B-FFC8-4345-B0DB-58E90B1C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DEF-49B1-1D45-B184-47A457D141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6134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22A65-E13B-6444-BD15-2B9E7F5A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FA8B1A-F433-A54B-A602-1566F7C0E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1C675E-C0AC-6547-8E4B-2644699E4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957BAD-C394-664C-9995-4D2267BC1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223186-D62F-3A4B-8772-5DE1FD3C8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17EF3B-9313-0E4E-964B-91C78D6F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69B1-070B-D446-89C6-19546E004FC1}" type="datetimeFigureOut">
              <a:rPr lang="ru-BY" smtClean="0"/>
              <a:t>04.04.2022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FFA8E9-124B-B743-B13A-CBD977D9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066111-10C6-EB41-A969-89F312BF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DEF-49B1-1D45-B184-47A457D141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573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0EA81-B55F-734B-8D54-D794D4E4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63BD35-C469-6341-A8D6-E9DB3C09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69B1-070B-D446-89C6-19546E004FC1}" type="datetimeFigureOut">
              <a:rPr lang="ru-BY" smtClean="0"/>
              <a:t>04.04.2022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484E88-A1CD-994F-9FCC-5C4A3BD8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AFEBAB-700D-3940-805C-F8DFCB2C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DEF-49B1-1D45-B184-47A457D141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7963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3ECDE4-BF01-AC4F-BCFC-082E3631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69B1-070B-D446-89C6-19546E004FC1}" type="datetimeFigureOut">
              <a:rPr lang="ru-BY" smtClean="0"/>
              <a:t>04.04.2022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B54B35-8370-5D43-9AC0-4C7B38E1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4DE126-68DA-8C44-AD31-891CEACD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DEF-49B1-1D45-B184-47A457D141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6068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E34D1-BA56-9040-BC9E-B230BD0A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D39CA-3423-EA47-AD3E-A72E0BA5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FFDF20-EFCF-1C41-9C61-CB04FAD1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17A0D6-8FB1-5345-95A2-07C2DF61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69B1-070B-D446-89C6-19546E004FC1}" type="datetimeFigureOut">
              <a:rPr lang="ru-BY" smtClean="0"/>
              <a:t>04.04.2022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641729-8C22-F648-8C23-215C163A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20A204-F3D5-3541-8C8D-B3166B25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DEF-49B1-1D45-B184-47A457D141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9798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52ECB-6E63-C14A-8BD5-43C461A7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F409E0-5EC7-6F41-B598-A3776D2F1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FC991F-C100-094F-855C-CF3153E1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9C07FC-9675-F940-A051-375BE27A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69B1-070B-D446-89C6-19546E004FC1}" type="datetimeFigureOut">
              <a:rPr lang="ru-BY" smtClean="0"/>
              <a:t>04.04.2022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6C9D66-9FE0-2346-B855-ACA124AA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183498-F691-3544-A64D-ADDD6C42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DEF-49B1-1D45-B184-47A457D141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0323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C0B57-AD64-564C-B3D1-91437F28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4ABCF1-E354-9049-A2C2-F64127EE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E4CAB6-FA88-2241-BAC5-9415BB9CA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69B1-070B-D446-89C6-19546E004FC1}" type="datetimeFigureOut">
              <a:rPr lang="ru-BY" smtClean="0"/>
              <a:t>04.04.2022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5F733-5BD7-C943-AB40-484FB701C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69286A-4CC4-7B48-9FF7-3BE9A9C43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2DEF-49B1-1D45-B184-47A457D141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0714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FAF28-0409-E344-B8F3-C33D01CEC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Маркетинговые исследования в сфере ИКТ и ПО</a:t>
            </a:r>
            <a:r>
              <a:rPr lang="ru-BY" dirty="0">
                <a:effectLst/>
              </a:rPr>
              <a:t> 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6F62FB-9E40-0C41-8E00-2ABFAEE6E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BY" dirty="0"/>
              <a:t>Выполнили студенты</a:t>
            </a:r>
          </a:p>
          <a:p>
            <a:r>
              <a:rPr lang="ru-BY" dirty="0"/>
              <a:t>2 курса 13 группы</a:t>
            </a:r>
          </a:p>
          <a:p>
            <a:r>
              <a:rPr lang="ru-BY" dirty="0"/>
              <a:t>Поживилко Фёдор, Веренич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253451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BA5A4-8A05-5442-A1AB-37E59A09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сегодня (2021 год)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2FE240-6402-8543-9CF3-ADDE6E4D9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878" y="1825625"/>
            <a:ext cx="5650244" cy="4351338"/>
          </a:xfrm>
        </p:spPr>
      </p:pic>
    </p:spTree>
    <p:extLst>
      <p:ext uri="{BB962C8B-B14F-4D97-AF65-F5344CB8AC3E}">
        <p14:creationId xmlns:p14="http://schemas.microsoft.com/office/powerpoint/2010/main" val="389782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A3EC1-67F7-3D4F-AE8B-CC539063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сегодня (2021 год)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1EEEAC-8E53-4245-A706-D6E6B9B30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363" y="1825625"/>
            <a:ext cx="5379273" cy="4351338"/>
          </a:xfrm>
        </p:spPr>
      </p:pic>
    </p:spTree>
    <p:extLst>
      <p:ext uri="{BB962C8B-B14F-4D97-AF65-F5344CB8AC3E}">
        <p14:creationId xmlns:p14="http://schemas.microsoft.com/office/powerpoint/2010/main" val="186480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A1A23-0DC1-BF4A-81AF-AD9C7804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завтра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EBDF4-5953-B544-A132-77738E4E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dirty="0"/>
              <a:t>Революционных изменений в представленном выше не ожидается</a:t>
            </a:r>
          </a:p>
        </p:txBody>
      </p:sp>
    </p:spTree>
    <p:extLst>
      <p:ext uri="{BB962C8B-B14F-4D97-AF65-F5344CB8AC3E}">
        <p14:creationId xmlns:p14="http://schemas.microsoft.com/office/powerpoint/2010/main" val="245257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B43C0-4699-1B48-8A6D-3FFA2DAC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завтра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9E855-A46A-1241-B556-A6D750162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dirty="0"/>
              <a:t>Развитие 5</a:t>
            </a:r>
            <a:r>
              <a:rPr lang="en-US" dirty="0"/>
              <a:t>G </a:t>
            </a:r>
            <a:r>
              <a:rPr lang="ru-RU" dirty="0"/>
              <a:t>изменит функциональность мобильных приложений (в лучшую сторону). Чем больше устройств будет использовать 5</a:t>
            </a:r>
            <a:r>
              <a:rPr lang="en-US" dirty="0"/>
              <a:t>G </a:t>
            </a:r>
            <a:r>
              <a:rPr lang="ru-RU" dirty="0"/>
              <a:t>по всему миру, тем лучше станет опыт взаимодействия пользователей с приложениями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6280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B7D74-0257-ED4A-9C92-5BDEF918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завтра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C63103-5C58-384E-AD27-A77B04469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224" y="1825625"/>
            <a:ext cx="6175552" cy="4351338"/>
          </a:xfrm>
        </p:spPr>
      </p:pic>
    </p:spTree>
    <p:extLst>
      <p:ext uri="{BB962C8B-B14F-4D97-AF65-F5344CB8AC3E}">
        <p14:creationId xmlns:p14="http://schemas.microsoft.com/office/powerpoint/2010/main" val="130153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252E9-67C3-9644-99DB-39B9193D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завтра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803A9-8385-CC4A-BE11-CFCBCD7D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dirty="0"/>
              <a:t>Появление прогрессивных веб-приложений. </a:t>
            </a:r>
            <a:r>
              <a:rPr lang="ru-RU" dirty="0"/>
              <a:t>Прогрессивные веб-приложения (</a:t>
            </a:r>
            <a:r>
              <a:rPr lang="en-US" dirty="0"/>
              <a:t>PWA) — </a:t>
            </a:r>
            <a:r>
              <a:rPr lang="ru-RU" dirty="0"/>
              <a:t>гибрид веб-страниц и </a:t>
            </a:r>
            <a:r>
              <a:rPr lang="ru-RU" dirty="0" err="1"/>
              <a:t>нативных</a:t>
            </a:r>
            <a:r>
              <a:rPr lang="ru-RU" dirty="0"/>
              <a:t> приложений. Их можно сохранить на рабочем столе смартфона, не проходя процесс установки (на котором «отваливается» часть пользователей). И одним из главных преимуществ является более простая разработка.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5256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6E7C8-38C7-C04E-B6DF-395D765B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завтра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7652C-4D0F-C840-8174-09B31B4C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dirty="0"/>
              <a:t>Популяризация приложений для </a:t>
            </a:r>
            <a:r>
              <a:rPr lang="en-US" dirty="0"/>
              <a:t>wearable </a:t>
            </a:r>
            <a:r>
              <a:rPr lang="ru-RU" dirty="0"/>
              <a:t>устройств. Умные часы и похожие на них устройства становятся более популярными, а значит и разработка приложений становится более необходимой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7683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EA53A-CC2A-8D43-A21E-B209FE8C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завтра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14E7C-C59D-0841-98F3-6EC28FC6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dirty="0"/>
              <a:t>Приложения для гибких экранов. Некорые производители мобильных телефонов создают телефоны со складывающимися экранами, что требует разработки новых программ и адаптации старых</a:t>
            </a:r>
          </a:p>
        </p:txBody>
      </p:sp>
    </p:spTree>
    <p:extLst>
      <p:ext uri="{BB962C8B-B14F-4D97-AF65-F5344CB8AC3E}">
        <p14:creationId xmlns:p14="http://schemas.microsoft.com/office/powerpoint/2010/main" val="261284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59FA5-4A14-4E43-ADA1-A5A2FAAC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завтра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D8CF9-7E21-6C48-BB0A-9CD0F0E0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dirty="0"/>
              <a:t>Разработка суперприложений. Суперприложения – это приложения, которые сочетают в себе решения нескольких задач. Кажется достаточно удобным для пользователя иметь одно приложение для просмотра сайтов, соцсети, заказа еды и т. д.</a:t>
            </a:r>
          </a:p>
        </p:txBody>
      </p:sp>
    </p:spTree>
    <p:extLst>
      <p:ext uri="{BB962C8B-B14F-4D97-AF65-F5344CB8AC3E}">
        <p14:creationId xmlns:p14="http://schemas.microsoft.com/office/powerpoint/2010/main" val="114507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F09AC-6FE0-5644-BF7E-9F6631BE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Что же делать инвестору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BA9F6-288C-5F47-898B-EA40985D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dirty="0"/>
              <a:t>Таким образом, самыми перспективными технологиями для разработки являются технологии разработки под </a:t>
            </a:r>
            <a:r>
              <a:rPr lang="en-US" dirty="0"/>
              <a:t>Android</a:t>
            </a:r>
            <a:r>
              <a:rPr lang="ru-RU" dirty="0"/>
              <a:t> (если интересует больше количество скачиваний) и под </a:t>
            </a:r>
            <a:r>
              <a:rPr lang="en-US" dirty="0"/>
              <a:t>iOS (</a:t>
            </a:r>
            <a:r>
              <a:rPr lang="ru-RU" dirty="0"/>
              <a:t>если интересует больший доход</a:t>
            </a:r>
            <a:r>
              <a:rPr lang="en-US" dirty="0"/>
              <a:t>), AI, Data Science, Web.</a:t>
            </a:r>
            <a:endParaRPr lang="ru-RU" dirty="0"/>
          </a:p>
          <a:p>
            <a:r>
              <a:rPr lang="ru-RU" dirty="0"/>
              <a:t>Конкуренция в любой из данных сфер достаточно высокая</a:t>
            </a:r>
          </a:p>
          <a:p>
            <a:r>
              <a:rPr lang="ru-RU" dirty="0"/>
              <a:t>Наиболее привлекательными регионами разработки являются: Северная Америка, Западная и Центральная Европа, Япония, Республика Корея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5070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A2B5E-8902-F54D-8024-1A93D3BA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сегодня (2021 год)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F8A13-1728-D04A-92F6-8C3A0CAB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dirty="0"/>
              <a:t>Рынок мобильных приложений практически поделен на две части: разработка под </a:t>
            </a:r>
            <a:r>
              <a:rPr lang="en-US" dirty="0"/>
              <a:t>Android </a:t>
            </a:r>
            <a:r>
              <a:rPr lang="ru-RU" dirty="0"/>
              <a:t>и разработка под </a:t>
            </a:r>
            <a:r>
              <a:rPr lang="en-US" dirty="0"/>
              <a:t>iOS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021926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9B55C-E69C-1F49-8BAA-E796A66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1242"/>
            <a:ext cx="10515600" cy="1325563"/>
          </a:xfrm>
        </p:spPr>
        <p:txBody>
          <a:bodyPr/>
          <a:lstStyle/>
          <a:p>
            <a:pPr algn="ctr"/>
            <a:r>
              <a:rPr lang="ru-BY" dirty="0"/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145840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03C08-B2A6-A140-89B9-E0604AEC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сегодня (2021 год)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4F8776-42E2-F04D-87C5-B131DE8E2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123" y="1825625"/>
            <a:ext cx="7245754" cy="4351338"/>
          </a:xfrm>
        </p:spPr>
      </p:pic>
    </p:spTree>
    <p:extLst>
      <p:ext uri="{BB962C8B-B14F-4D97-AF65-F5344CB8AC3E}">
        <p14:creationId xmlns:p14="http://schemas.microsoft.com/office/powerpoint/2010/main" val="405605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41BB6-6ECA-3D4C-9B2B-8F450D02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сегодня (2021 год)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1E5244-7F97-CD4B-80BD-4F960C499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286" y="1825625"/>
            <a:ext cx="5975428" cy="4351338"/>
          </a:xfrm>
        </p:spPr>
      </p:pic>
    </p:spTree>
    <p:extLst>
      <p:ext uri="{BB962C8B-B14F-4D97-AF65-F5344CB8AC3E}">
        <p14:creationId xmlns:p14="http://schemas.microsoft.com/office/powerpoint/2010/main" val="77519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DF3EF-F3AD-5849-BC1B-C289CBBE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сегодня (2021 год)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BBF5B2-F0F6-7B40-818D-077413032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018" y="1825625"/>
            <a:ext cx="7813963" cy="4351338"/>
          </a:xfrm>
        </p:spPr>
      </p:pic>
    </p:spTree>
    <p:extLst>
      <p:ext uri="{BB962C8B-B14F-4D97-AF65-F5344CB8AC3E}">
        <p14:creationId xmlns:p14="http://schemas.microsoft.com/office/powerpoint/2010/main" val="26573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F73CE-6896-C34A-93B8-08F20D4B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сегодня (2021 год)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F3D98A-1AD2-CA45-B4E7-774B8A60D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131" y="1825625"/>
            <a:ext cx="7589737" cy="4351338"/>
          </a:xfrm>
        </p:spPr>
      </p:pic>
    </p:spTree>
    <p:extLst>
      <p:ext uri="{BB962C8B-B14F-4D97-AF65-F5344CB8AC3E}">
        <p14:creationId xmlns:p14="http://schemas.microsoft.com/office/powerpoint/2010/main" val="155738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CE42D-CA46-0B4F-B032-39130F03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сегодня (2021 год)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C12668-28B3-B549-A4EA-713237816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131" y="1825625"/>
            <a:ext cx="7589737" cy="4351338"/>
          </a:xfrm>
        </p:spPr>
      </p:pic>
    </p:spTree>
    <p:extLst>
      <p:ext uri="{BB962C8B-B14F-4D97-AF65-F5344CB8AC3E}">
        <p14:creationId xmlns:p14="http://schemas.microsoft.com/office/powerpoint/2010/main" val="153641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884B0-06F3-A94F-8185-D3713F5A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сегодня (2021 год)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214EAB-AE22-5945-8411-5D9EFA983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018" y="1825625"/>
            <a:ext cx="7813963" cy="4351338"/>
          </a:xfrm>
        </p:spPr>
      </p:pic>
    </p:spTree>
    <p:extLst>
      <p:ext uri="{BB962C8B-B14F-4D97-AF65-F5344CB8AC3E}">
        <p14:creationId xmlns:p14="http://schemas.microsoft.com/office/powerpoint/2010/main" val="267037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D0F-84C4-8143-ACBE-BAD770F9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Рынок мобильных приложений сегодня (2021 год)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06D520-79B2-A54E-A03D-B720334EB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018" y="1825625"/>
            <a:ext cx="7813963" cy="4351338"/>
          </a:xfrm>
        </p:spPr>
      </p:pic>
    </p:spTree>
    <p:extLst>
      <p:ext uri="{BB962C8B-B14F-4D97-AF65-F5344CB8AC3E}">
        <p14:creationId xmlns:p14="http://schemas.microsoft.com/office/powerpoint/2010/main" val="22815877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383</Words>
  <Application>Microsoft Macintosh PowerPoint</Application>
  <PresentationFormat>Широкоэкранный</PresentationFormat>
  <Paragraphs>34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Маркетинговые исследования в сфере ИКТ и ПО </vt:lpstr>
      <vt:lpstr>Рынок мобильных приложений сегодня (2021 год)</vt:lpstr>
      <vt:lpstr>Рынок мобильных приложений сегодня (2021 год)</vt:lpstr>
      <vt:lpstr>Рынок мобильных приложений сегодня (2021 год)</vt:lpstr>
      <vt:lpstr>Рынок мобильных приложений сегодня (2021 год)</vt:lpstr>
      <vt:lpstr>Рынок мобильных приложений сегодня (2021 год)</vt:lpstr>
      <vt:lpstr>Рынок мобильных приложений сегодня (2021 год)</vt:lpstr>
      <vt:lpstr>Рынок мобильных приложений сегодня (2021 год)</vt:lpstr>
      <vt:lpstr>Рынок мобильных приложений сегодня (2021 год)</vt:lpstr>
      <vt:lpstr>Рынок мобильных приложений сегодня (2021 год)</vt:lpstr>
      <vt:lpstr>Рынок мобильных приложений сегодня (2021 год)</vt:lpstr>
      <vt:lpstr>Рынок мобильных приложений завтра</vt:lpstr>
      <vt:lpstr>Рынок мобильных приложений завтра</vt:lpstr>
      <vt:lpstr>Рынок мобильных приложений завтра</vt:lpstr>
      <vt:lpstr>Рынок мобильных приложений завтра</vt:lpstr>
      <vt:lpstr>Рынок мобильных приложений завтра</vt:lpstr>
      <vt:lpstr>Рынок мобильных приложений завтра</vt:lpstr>
      <vt:lpstr>Рынок мобильных приложений завтра</vt:lpstr>
      <vt:lpstr>Что же делать инвестору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Маркетинговые исследования в сфере ИКТ и ПО </dc:title>
  <dc:creator>Fiodar Pazhyvilka</dc:creator>
  <cp:lastModifiedBy>Fiodar Pazhyvilka</cp:lastModifiedBy>
  <cp:revision>4</cp:revision>
  <dcterms:created xsi:type="dcterms:W3CDTF">2022-04-04T14:56:39Z</dcterms:created>
  <dcterms:modified xsi:type="dcterms:W3CDTF">2022-04-04T16:38:23Z</dcterms:modified>
</cp:coreProperties>
</file>