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ajXKIC2RPrZWnLhNSz3LGKvS3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B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BY"/>
              <a:t>Ценовая и распределительная политика.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BY"/>
              <a:t>Задание подготовили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BY"/>
              <a:t>студенты 2 курса 13 группы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BY"/>
              <a:t>Поживилко Фёдор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BY"/>
              <a:t>Веренич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Тарифные планы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Тарифные планы указать невозможно, потому что проводится дифференциация по рынку сбыта, поэтому приведем несколько примеров: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BY"/>
              <a:t>Минск: автобус-троллейбус-трамвай: 85 копеек / талончик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BY"/>
              <a:t>Минск: автобус-экспресс: 1 рубль / талончик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BY"/>
              <a:t>Барановичи: автобус: 70 копеек / талончик</a:t>
            </a:r>
            <a:endParaRPr/>
          </a:p>
        </p:txBody>
      </p:sp>
      <p:pic>
        <p:nvPicPr>
          <p:cNvPr descr="Черный четверг» белорусского рубля. Резко девальвировался ко всем валютам в  начале торгов: новости, бвфб | белорусская валютно-фондовая биржа, рубль,  курс валют, экономика"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256" y="4561764"/>
            <a:ext cx="3291094" cy="219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628650" y="214444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Спасибо за внимание</a:t>
            </a:r>
            <a:endParaRPr/>
          </a:p>
        </p:txBody>
      </p:sp>
      <p:pic>
        <p:nvPicPr>
          <p:cNvPr descr="Создать комикс мем &quot;конец из ералаша, картинка из ералаша все, ералаш  картинки все&quot; - Комиксы - Meme-arsenal.com"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27247"/>
          <a:stretch/>
        </p:blipFill>
        <p:spPr>
          <a:xfrm>
            <a:off x="2286000" y="3138613"/>
            <a:ext cx="4572000" cy="176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Приложение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Допустим, что мы написали и оттестировали приложение для покупки билетов на общественный транспорт (автобус, троллейбус, трамвай) под названием Оплати</a:t>
            </a:r>
            <a:endParaRPr/>
          </a:p>
        </p:txBody>
      </p:sp>
      <p:pic>
        <p:nvPicPr>
          <p:cNvPr descr="ОПЛАТИ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056" y="3753687"/>
            <a:ext cx="4701887" cy="229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Доставка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Наиболее привлекательными каналами доставки для приложений широкого пользования являются встроенные магазины приложений (например Google Play, App Store, AppGalery)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Купите Google Play за Биткойна или другими криптовалютами - Bitrefill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391" y="4178516"/>
            <a:ext cx="3792682" cy="2133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App Store"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017" y="3635374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awei AppGallery — Википедия" id="101" name="Google Shape;1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1517" y="3684730"/>
            <a:ext cx="2758787" cy="275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Модель монетизации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Приложение будет доступно для скачивания бесплатно, поэтому будем монетизироваться с помощью рекламы и отчислений транспортной компании за разработку</a:t>
            </a:r>
            <a:endParaRPr/>
          </a:p>
        </p:txBody>
      </p:sp>
      <p:pic>
        <p:nvPicPr>
          <p:cNvPr descr="Профессиональный пинцет-ножницы для коррекции бровей/Щипцы для/Пинцет для  CUTE-CUTE 11152017 купить в интернет-магазине Wildberries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6876" y="3158785"/>
            <a:ext cx="2157413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Минсктранс — Википедия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185" y="3429000"/>
            <a:ext cx="2062271" cy="282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Что предоставляется бесплатно?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Бесплатно предоставляется возможность скачать приложение, проверить баланс, пополнить баланс, очистить баланс, сканирование QR-кода</a:t>
            </a:r>
            <a:endParaRPr/>
          </a:p>
        </p:txBody>
      </p:sp>
      <p:pic>
        <p:nvPicPr>
          <p:cNvPr descr="QR-код — Википедия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981" y="3119121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Что предоставляется на условиях оплаты?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На условиях оплаты предоставляется покупка билета</a:t>
            </a:r>
            <a:endParaRPr/>
          </a:p>
        </p:txBody>
      </p:sp>
      <p:pic>
        <p:nvPicPr>
          <p:cNvPr descr="Создать мем &quot;картинка в ответ на &quot;да ладно&quot;, да ладно, да ладно мем  якубович&quot; - Картинки - Meme-arsenal.com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630" y="2737246"/>
            <a:ext cx="3572741" cy="31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База для ценообразования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Базой для ценообразования является количество работников, вовлеченных в разработку, работа сервера (обработка и постоянное хранение), стоимость одного билета, стоимость одной банковской транзакции.</a:t>
            </a:r>
            <a:endParaRPr/>
          </a:p>
        </p:txBody>
      </p:sp>
      <p:pic>
        <p:nvPicPr>
          <p:cNvPr descr="Лучший софт для agile команды разработчиков: Jira vs Rally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82" y="3911599"/>
            <a:ext cx="3598783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тарые талоны на проезд в транспорте действительны до 24 января"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911599"/>
            <a:ext cx="3602702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Дифференциация в зависимости от условий доставки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По данному критерию дифференциации нет, потому что способ доставки предполагается только один.</a:t>
            </a:r>
            <a:endParaRPr/>
          </a:p>
        </p:txBody>
      </p:sp>
      <p:pic>
        <p:nvPicPr>
          <p:cNvPr descr="15. Скажем НЕТ! толчкам с первой на вторую — Mazda 6, 2.0 л., 2012 года на  DRIVE2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091" y="3069943"/>
            <a:ext cx="4285817" cy="310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BY"/>
              <a:t>Дифференциация в зависимости от рынков сбыта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BY"/>
              <a:t>В данном случае дифференциация проводится, потому что в каждом городе мира своя стоимость проезда в общественном транспорте. Более того, в рамках одного города стоимость может быть разная (пример: автобусы-экспрессы).</a:t>
            </a:r>
            <a:endParaRPr/>
          </a:p>
        </p:txBody>
      </p:sp>
      <p:pic>
        <p:nvPicPr>
          <p:cNvPr descr="Создать мем &quot;бред, герой мем, мем лицо в профиль да&quot; - Картинки -  Meme-arsenal.com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18701"/>
          <a:stretch/>
        </p:blipFill>
        <p:spPr>
          <a:xfrm>
            <a:off x="6079981" y="4001294"/>
            <a:ext cx="1971675" cy="260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2022-04-18T17:52:42Z</dcterms:created>
  <dc:creator>Fiodar Pazhyvilka</dc:creator>
</cp:coreProperties>
</file>