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CB0E80-2C8C-4771-A480-8B1CBA83857C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5A566E1-2C5B-4EB7-ADAD-E7F16D6561F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4212" y="4581128"/>
            <a:ext cx="7772400" cy="1975104"/>
          </a:xfrm>
        </p:spPr>
        <p:txBody>
          <a:bodyPr/>
          <a:lstStyle/>
          <a:p>
            <a:pPr algn="ctr"/>
            <a:r>
              <a:rPr lang="ru-RU" sz="5400" dirty="0" smtClean="0"/>
              <a:t>Угадай картину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64488" y="5157192"/>
            <a:ext cx="7772400" cy="1508760"/>
          </a:xfrm>
        </p:spPr>
        <p:txBody>
          <a:bodyPr/>
          <a:lstStyle/>
          <a:p>
            <a:pPr algn="r"/>
            <a:r>
              <a:rPr lang="ru-RU" dirty="0" smtClean="0"/>
              <a:t>ФИО автора: Морозова Людмила Вадимовна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8" y="260648"/>
            <a:ext cx="8764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3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332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20688"/>
            <a:ext cx="3456384" cy="540060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1800" dirty="0"/>
              <a:t>Код программы выводит </a:t>
            </a:r>
            <a:r>
              <a:rPr lang="ru-RU" sz="1800" dirty="0" smtClean="0"/>
              <a:t>окно, в котором располагается приветствие. Тут можно выбрать художника, с картинами которого пользователь хотел бы ознакомиться, и перейти  к прохождению теста. </a:t>
            </a:r>
          </a:p>
          <a:p>
            <a:pPr algn="just"/>
            <a:endParaRPr lang="ru-RU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4" t="15962" r="25788" b="23243"/>
          <a:stretch/>
        </p:blipFill>
        <p:spPr bwMode="auto">
          <a:xfrm>
            <a:off x="4427984" y="620688"/>
            <a:ext cx="4716016" cy="371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1" t="15963" r="25950" b="23101"/>
          <a:stretch/>
        </p:blipFill>
        <p:spPr bwMode="auto">
          <a:xfrm>
            <a:off x="539552" y="2996952"/>
            <a:ext cx="4753153" cy="375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Стрелка углом вверх 10"/>
          <p:cNvSpPr/>
          <p:nvPr/>
        </p:nvSpPr>
        <p:spPr>
          <a:xfrm rot="5400000" flipV="1">
            <a:off x="5841268" y="4336350"/>
            <a:ext cx="557808" cy="10801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4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332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76672"/>
            <a:ext cx="4032448" cy="338437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1800" dirty="0"/>
              <a:t>В высвеченном окне находится материал для ознакомления с картинами и сам тест. </a:t>
            </a:r>
          </a:p>
          <a:p>
            <a:pPr marL="68580" indent="0" algn="just">
              <a:buNone/>
            </a:pPr>
            <a:r>
              <a:rPr lang="ru-RU" sz="1800" dirty="0"/>
              <a:t>После прохождения подводятся итоги: выводится количество правильных ответов.</a:t>
            </a:r>
          </a:p>
          <a:p>
            <a:pPr marL="68580" indent="0" algn="just">
              <a:buNone/>
            </a:pPr>
            <a:r>
              <a:rPr lang="ru-RU" sz="1800" dirty="0"/>
              <a:t>Данный проект осуществлён для того, чтобы человеку было проще и интереснее ознакомиться с творчеством художника. </a:t>
            </a:r>
            <a:endParaRPr lang="ru-RU" sz="2000" dirty="0"/>
          </a:p>
          <a:p>
            <a:pPr algn="just"/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16350" r="26028" b="23133"/>
          <a:stretch/>
        </p:blipFill>
        <p:spPr bwMode="auto">
          <a:xfrm>
            <a:off x="4572000" y="688516"/>
            <a:ext cx="4443430" cy="350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5820" r="26038" b="22819"/>
          <a:stretch/>
        </p:blipFill>
        <p:spPr bwMode="auto">
          <a:xfrm>
            <a:off x="539552" y="3645024"/>
            <a:ext cx="3888432" cy="309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 t="35175" r="38778" b="41199"/>
          <a:stretch/>
        </p:blipFill>
        <p:spPr bwMode="auto">
          <a:xfrm>
            <a:off x="6228184" y="4941168"/>
            <a:ext cx="2187018" cy="157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46" y="4344268"/>
            <a:ext cx="11096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548946" y="5584778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0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 smtClean="0"/>
              <a:t>Код написан с помощью библиотеки </a:t>
            </a:r>
            <a:r>
              <a:rPr lang="en-US" sz="2800" dirty="0" err="1" smtClean="0"/>
              <a:t>PyQT</a:t>
            </a:r>
            <a:r>
              <a:rPr lang="ru-RU" sz="2800" dirty="0" smtClean="0"/>
              <a:t>. </a:t>
            </a:r>
          </a:p>
          <a:p>
            <a:pPr marL="68580" indent="0">
              <a:buNone/>
            </a:pPr>
            <a:r>
              <a:rPr lang="ru-RU" sz="2800" dirty="0" smtClean="0"/>
              <a:t>Использовался класс </a:t>
            </a:r>
            <a:r>
              <a:rPr lang="en-US" sz="2800" dirty="0" err="1" smtClean="0"/>
              <a:t>QPixmap</a:t>
            </a:r>
            <a:r>
              <a:rPr lang="en-US" sz="2800" dirty="0" smtClean="0"/>
              <a:t> </a:t>
            </a:r>
            <a:r>
              <a:rPr lang="ru-RU" sz="2800" dirty="0" smtClean="0"/>
              <a:t>для отображения изображений на экране.</a:t>
            </a:r>
          </a:p>
          <a:p>
            <a:pPr marL="68580" indent="0">
              <a:buNone/>
            </a:pPr>
            <a:r>
              <a:rPr lang="ru-RU" sz="2800" dirty="0" smtClean="0"/>
              <a:t>Также модуль </a:t>
            </a:r>
            <a:r>
              <a:rPr lang="en-US" sz="2800" dirty="0" smtClean="0"/>
              <a:t>sys</a:t>
            </a:r>
            <a:r>
              <a:rPr lang="ru-RU" sz="2800" dirty="0" smtClean="0"/>
              <a:t> (обеспечивает доступ к некоторым переменным и функциям, взаимодействующим с интерпретатором </a:t>
            </a:r>
            <a:r>
              <a:rPr lang="en-US" sz="2800" dirty="0" smtClean="0"/>
              <a:t>python)</a:t>
            </a:r>
            <a:r>
              <a:rPr lang="ru-RU" sz="2800" dirty="0"/>
              <a:t> </a:t>
            </a:r>
            <a:r>
              <a:rPr lang="ru-RU" sz="2800" dirty="0" smtClean="0"/>
              <a:t>и модуль </a:t>
            </a:r>
            <a:r>
              <a:rPr lang="en-US" sz="2800" dirty="0" smtClean="0"/>
              <a:t>sqlite3, </a:t>
            </a:r>
            <a:r>
              <a:rPr lang="ru-RU" sz="2800" dirty="0" smtClean="0"/>
              <a:t>позволяющий работать с базой данных </a:t>
            </a:r>
            <a:r>
              <a:rPr lang="en-US" sz="2800" dirty="0" smtClean="0"/>
              <a:t>SQL.</a:t>
            </a:r>
            <a:endParaRPr lang="ru-RU" sz="2800" dirty="0" smtClean="0"/>
          </a:p>
          <a:p>
            <a:pPr marL="6858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171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Проект позволяет ознакомиться с творчеством выбранного художника с помощью теста, представляющего собой фрагменты картин и варианты их названия.</a:t>
            </a:r>
          </a:p>
          <a:p>
            <a:pPr marL="68580" indent="0">
              <a:buNone/>
            </a:pPr>
            <a:r>
              <a:rPr lang="ru-RU" dirty="0" smtClean="0"/>
              <a:t>В дальнейшем можно расширить базу данных, создать тест для большего количества художников. Также можно увеличить количество вопросов и вариантов ответа.</a:t>
            </a:r>
          </a:p>
        </p:txBody>
      </p:sp>
    </p:spTree>
    <p:extLst>
      <p:ext uri="{BB962C8B-B14F-4D97-AF65-F5344CB8AC3E}">
        <p14:creationId xmlns:p14="http://schemas.microsoft.com/office/powerpoint/2010/main" val="53584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63</TotalTime>
  <Words>169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Метро</vt:lpstr>
      <vt:lpstr>Угадай картину</vt:lpstr>
      <vt:lpstr>Введение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Угадай картину</dc:title>
  <dc:creator>Ludochka</dc:creator>
  <cp:lastModifiedBy>Ludochka</cp:lastModifiedBy>
  <cp:revision>6</cp:revision>
  <dcterms:created xsi:type="dcterms:W3CDTF">2021-11-11T00:05:38Z</dcterms:created>
  <dcterms:modified xsi:type="dcterms:W3CDTF">2021-11-11T01:09:10Z</dcterms:modified>
</cp:coreProperties>
</file>