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4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59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954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1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67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7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9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398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48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4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2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D017C16-7FE1-40E9-86F3-97432201EDF7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7786121-E8F0-450A-B270-E60D80535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8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Py</a:t>
            </a:r>
            <a:r>
              <a:rPr lang="en-US" b="1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</a:t>
            </a:r>
            <a:r>
              <a:rPr lang="en-US" b="1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ame</a:t>
            </a:r>
            <a:r>
              <a:rPr lang="en-US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: </a:t>
            </a:r>
            <a:r>
              <a:rPr lang="ru-RU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Т</a:t>
            </a:r>
            <a:r>
              <a:rPr lang="ru-RU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етрис</a:t>
            </a:r>
            <a:endParaRPr lang="ru-RU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Морозова </a:t>
            </a: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Л</a:t>
            </a:r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юдмила</a:t>
            </a:r>
            <a:endParaRPr lang="ru-RU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07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539772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создать игру, в которой сверху </a:t>
            </a:r>
            <a:r>
              <a:rPr lang="ru-RU" dirty="0"/>
              <a:t>в </a:t>
            </a:r>
            <a:r>
              <a:rPr lang="ru-RU" dirty="0" smtClean="0"/>
              <a:t>прямоугольное поле </a:t>
            </a:r>
            <a:r>
              <a:rPr lang="ru-RU" dirty="0"/>
              <a:t>в произвольном порядке падают фигурки, которые игрок во время полёта может поворачивать и смещать по горизонтали. Также можно «сбрасывать» фигурку, то есть ускорять её падение, когда уже продумано, куда этот элемент должен встать. При заполнении без пустот целого ряда высотой в один квадратик этот ряд исчезает и всё, что выше него, опускается ниже на одну клетку. Темп игры постепенно увеличивается. Задача игрока — заполнять полностью ряды, ускорять их исчезновение, получать за них очки.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47" y="760095"/>
            <a:ext cx="35528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Sqlite3</a:t>
            </a:r>
            <a:endParaRPr lang="ru-RU" dirty="0"/>
          </a:p>
        </p:txBody>
      </p:sp>
      <p:pic>
        <p:nvPicPr>
          <p:cNvPr id="1026" name="Picture 2" descr="https://user-images.githubusercontent.com/65417594/104594821-fe240a00-5671-11eb-9a95-67652a4bab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83" y="4140679"/>
            <a:ext cx="6864812" cy="27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pinimg.com/originals/a9/ac/a2/a9aca2f4501163a0820d59e0236d2bc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1" y="3774465"/>
            <a:ext cx="5086299" cy="25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773" y="2068499"/>
            <a:ext cx="3883057" cy="25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9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Заключение. Как можно улучшить игру?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162800" y="2123440"/>
            <a:ext cx="4135120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улучшения игры можно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Расширить поле</a:t>
            </a:r>
          </a:p>
          <a:p>
            <a:r>
              <a:rPr lang="ru-RU" dirty="0" smtClean="0"/>
              <a:t>Добавить другие фигуры</a:t>
            </a:r>
          </a:p>
          <a:p>
            <a:r>
              <a:rPr lang="ru-RU" dirty="0" smtClean="0"/>
              <a:t>Добавить больше цветов для фигур</a:t>
            </a:r>
            <a:endParaRPr lang="ru-RU" dirty="0"/>
          </a:p>
        </p:txBody>
      </p:sp>
      <p:pic>
        <p:nvPicPr>
          <p:cNvPr id="6" name="Picture 2" descr="https://eppendorfer.de/wp-content/uploads/2019/01/tet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2" y="2042159"/>
            <a:ext cx="66020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1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194118"/>
            <a:ext cx="9692640" cy="139712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0311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29</TotalTime>
  <Words>136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PyGame: Тетрис</vt:lpstr>
      <vt:lpstr>Цель проекта:</vt:lpstr>
      <vt:lpstr>Использованные технологии:</vt:lpstr>
      <vt:lpstr>Заключение. Как можно улучшить игру?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PyGame: Тетрис</dc:title>
  <dc:creator>Hill Mila</dc:creator>
  <cp:lastModifiedBy>Hill Mila</cp:lastModifiedBy>
  <cp:revision>4</cp:revision>
  <dcterms:created xsi:type="dcterms:W3CDTF">2022-03-01T15:28:54Z</dcterms:created>
  <dcterms:modified xsi:type="dcterms:W3CDTF">2022-03-01T15:58:33Z</dcterms:modified>
</cp:coreProperties>
</file>