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4674"/>
  </p:normalViewPr>
  <p:slideViewPr>
    <p:cSldViewPr snapToGrid="0" snapToObjects="1">
      <p:cViewPr>
        <p:scale>
          <a:sx n="170" d="100"/>
          <a:sy n="170" d="100"/>
        </p:scale>
        <p:origin x="640" y="-108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901700" y="3136900"/>
            <a:ext cx="5167382" cy="1895475"/>
            <a:chOff x="901700" y="3136900"/>
            <a:chExt cx="5167382" cy="189547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0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77" y="4886325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766926" y="4905489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66836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117"/>
          <p:cNvCxnSpPr/>
          <p:nvPr/>
        </p:nvCxnSpPr>
        <p:spPr>
          <a:xfrm flipH="1" flipV="1">
            <a:off x="3218390" y="1806315"/>
            <a:ext cx="451910" cy="7871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à coins arrondis 72"/>
          <p:cNvSpPr/>
          <p:nvPr/>
        </p:nvSpPr>
        <p:spPr>
          <a:xfrm>
            <a:off x="1415372" y="2726548"/>
            <a:ext cx="770534" cy="376626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Media Server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2620737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1</a:t>
            </a:r>
          </a:p>
        </p:txBody>
      </p:sp>
      <p:pic>
        <p:nvPicPr>
          <p:cNvPr id="64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37" y="312248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5759086" y="3141647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245671" y="1362846"/>
            <a:ext cx="1348926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</a:p>
        </p:txBody>
      </p:sp>
      <p:cxnSp>
        <p:nvCxnSpPr>
          <p:cNvPr id="66" name="Connecteur droit 65"/>
          <p:cNvCxnSpPr>
            <a:stCxn id="69" idx="3"/>
            <a:endCxn id="68" idx="2"/>
          </p:cNvCxnSpPr>
          <p:nvPr/>
        </p:nvCxnSpPr>
        <p:spPr>
          <a:xfrm flipV="1">
            <a:off x="4677093" y="1806313"/>
            <a:ext cx="17010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4091949" y="1617648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1261837" y="1362847"/>
            <a:ext cx="1790700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</a:p>
        </p:txBody>
      </p:sp>
      <p:cxnSp>
        <p:nvCxnSpPr>
          <p:cNvPr id="77" name="Connecteur droit 76"/>
          <p:cNvCxnSpPr>
            <a:stCxn id="80" idx="1"/>
            <a:endCxn id="79" idx="6"/>
          </p:cNvCxnSpPr>
          <p:nvPr/>
        </p:nvCxnSpPr>
        <p:spPr>
          <a:xfrm flipH="1" flipV="1">
            <a:off x="2421579" y="1806314"/>
            <a:ext cx="17220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1873342" y="1648876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80" name="Rectangle à coins arrondis 79"/>
          <p:cNvSpPr/>
          <p:nvPr/>
        </p:nvSpPr>
        <p:spPr>
          <a:xfrm>
            <a:off x="2593782" y="1617649"/>
            <a:ext cx="643658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Dektec modulator</a:t>
            </a:r>
          </a:p>
        </p:txBody>
      </p:sp>
      <p:sp>
        <p:nvSpPr>
          <p:cNvPr id="82" name="Rectangle à coins arrondis 81"/>
          <p:cNvSpPr/>
          <p:nvPr/>
        </p:nvSpPr>
        <p:spPr>
          <a:xfrm>
            <a:off x="682923" y="272675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83" name="Rectangle à coins arrondis 82"/>
          <p:cNvSpPr/>
          <p:nvPr/>
        </p:nvSpPr>
        <p:spPr>
          <a:xfrm>
            <a:off x="2339441" y="272654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32" name="Connecteur droit 31"/>
          <p:cNvCxnSpPr>
            <a:stCxn id="73" idx="0"/>
          </p:cNvCxnSpPr>
          <p:nvPr/>
        </p:nvCxnSpPr>
        <p:spPr>
          <a:xfrm flipV="1">
            <a:off x="1800639" y="2508250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83" idx="0"/>
          </p:cNvCxnSpPr>
          <p:nvPr/>
        </p:nvCxnSpPr>
        <p:spPr>
          <a:xfrm flipV="1">
            <a:off x="2628898" y="250824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82" idx="0"/>
          </p:cNvCxnSpPr>
          <p:nvPr/>
        </p:nvCxnSpPr>
        <p:spPr>
          <a:xfrm flipV="1">
            <a:off x="972380" y="250824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51436" y="2489200"/>
            <a:ext cx="2498164" cy="635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2378075" y="2145265"/>
            <a:ext cx="0" cy="327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flipH="1">
            <a:off x="1913543" y="256040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8" name="Arc 97"/>
          <p:cNvSpPr/>
          <p:nvPr/>
        </p:nvSpPr>
        <p:spPr>
          <a:xfrm>
            <a:off x="974573" y="256799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9" name="ZoneTexte 98"/>
          <p:cNvSpPr txBox="1"/>
          <p:nvPr/>
        </p:nvSpPr>
        <p:spPr>
          <a:xfrm>
            <a:off x="933124" y="2189054"/>
            <a:ext cx="1113805" cy="2769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224.250.250.1 : 9000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3782048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2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3984184" y="272040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107" name="Rectangle à coins arrondis 106"/>
          <p:cNvSpPr/>
          <p:nvPr/>
        </p:nvSpPr>
        <p:spPr>
          <a:xfrm>
            <a:off x="5297802" y="272019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109" name="Connecteur droit 108"/>
          <p:cNvCxnSpPr>
            <a:stCxn id="107" idx="0"/>
          </p:cNvCxnSpPr>
          <p:nvPr/>
        </p:nvCxnSpPr>
        <p:spPr>
          <a:xfrm flipV="1">
            <a:off x="5587259" y="250189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106" idx="0"/>
          </p:cNvCxnSpPr>
          <p:nvPr/>
        </p:nvCxnSpPr>
        <p:spPr>
          <a:xfrm flipV="1">
            <a:off x="4273641" y="250189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3795560" y="2489200"/>
            <a:ext cx="2424265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5120180" y="2145265"/>
            <a:ext cx="0" cy="3248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flipH="1" flipV="1">
            <a:off x="5121157" y="199525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4" name="Arc 113"/>
          <p:cNvSpPr/>
          <p:nvPr/>
        </p:nvSpPr>
        <p:spPr>
          <a:xfrm flipV="1">
            <a:off x="4339360" y="200284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5" name="ZoneTexte 114"/>
          <p:cNvSpPr txBox="1"/>
          <p:nvPr/>
        </p:nvSpPr>
        <p:spPr>
          <a:xfrm>
            <a:off x="5449708" y="2191455"/>
            <a:ext cx="7727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9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230.2.3.4 : 7000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4632266" y="2725784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117" name="Connecteur droit 116"/>
          <p:cNvCxnSpPr>
            <a:stCxn id="116" idx="0"/>
          </p:cNvCxnSpPr>
          <p:nvPr/>
        </p:nvCxnSpPr>
        <p:spPr>
          <a:xfrm flipV="1">
            <a:off x="4921723" y="2507486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69" idx="1"/>
          </p:cNvCxnSpPr>
          <p:nvPr/>
        </p:nvCxnSpPr>
        <p:spPr>
          <a:xfrm flipH="1" flipV="1">
            <a:off x="3517900" y="1727595"/>
            <a:ext cx="574049" cy="78719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 flipV="1">
            <a:off x="3517900" y="1727595"/>
            <a:ext cx="155575" cy="15743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3071587" y="1155097"/>
            <a:ext cx="1178426" cy="41549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MPE encapsulation, forged destination: 230.2.3.4 : 7000</a:t>
            </a:r>
          </a:p>
        </p:txBody>
      </p:sp>
      <p:cxnSp>
        <p:nvCxnSpPr>
          <p:cNvPr id="40" name="Connecteur droit 39"/>
          <p:cNvCxnSpPr>
            <a:stCxn id="41" idx="3"/>
            <a:endCxn id="79" idx="2"/>
          </p:cNvCxnSpPr>
          <p:nvPr/>
        </p:nvCxnSpPr>
        <p:spPr>
          <a:xfrm flipV="1">
            <a:off x="1703233" y="1806314"/>
            <a:ext cx="170109" cy="7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1118089" y="1625509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</a:p>
        </p:txBody>
      </p:sp>
      <p:cxnSp>
        <p:nvCxnSpPr>
          <p:cNvPr id="6" name="Connecteur en angle 5"/>
          <p:cNvCxnSpPr>
            <a:endCxn id="79" idx="4"/>
          </p:cNvCxnSpPr>
          <p:nvPr/>
        </p:nvCxnSpPr>
        <p:spPr>
          <a:xfrm rot="5400000" flipH="1" flipV="1">
            <a:off x="1621227" y="2200316"/>
            <a:ext cx="762797" cy="289671"/>
          </a:xfrm>
          <a:prstGeom prst="curvedConnector3">
            <a:avLst>
              <a:gd name="adj1" fmla="val 21696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651436" y="1806313"/>
            <a:ext cx="482656" cy="7862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973" y="1360776"/>
            <a:ext cx="461335" cy="4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necteur droit 15"/>
          <p:cNvCxnSpPr/>
          <p:nvPr/>
        </p:nvCxnSpPr>
        <p:spPr>
          <a:xfrm flipH="1">
            <a:off x="5121320" y="1976090"/>
            <a:ext cx="1" cy="15678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4847202" y="1648875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7" name="Arc 66"/>
          <p:cNvSpPr/>
          <p:nvPr/>
        </p:nvSpPr>
        <p:spPr>
          <a:xfrm flipV="1">
            <a:off x="4091949" y="2002642"/>
            <a:ext cx="1027053" cy="388132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0" name="Arc 69"/>
          <p:cNvSpPr/>
          <p:nvPr/>
        </p:nvSpPr>
        <p:spPr>
          <a:xfrm flipH="1" flipV="1">
            <a:off x="5121155" y="2001603"/>
            <a:ext cx="620732" cy="38916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4" name="Rectangle à coins arrondis 173"/>
          <p:cNvSpPr/>
          <p:nvPr/>
        </p:nvSpPr>
        <p:spPr>
          <a:xfrm>
            <a:off x="1437034" y="4260626"/>
            <a:ext cx="3519851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175" name="Rectangle à coins arrondis 174"/>
          <p:cNvSpPr/>
          <p:nvPr/>
        </p:nvSpPr>
        <p:spPr>
          <a:xfrm>
            <a:off x="1542666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cxnSp>
        <p:nvCxnSpPr>
          <p:cNvPr id="176" name="Connecteur droit avec flèche 175"/>
          <p:cNvCxnSpPr>
            <a:endCxn id="175" idx="1"/>
          </p:cNvCxnSpPr>
          <p:nvPr/>
        </p:nvCxnSpPr>
        <p:spPr>
          <a:xfrm>
            <a:off x="1096360" y="4505309"/>
            <a:ext cx="44630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1054265" y="4381961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2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4982257" y="4375950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</a:p>
        </p:txBody>
      </p:sp>
      <p:sp>
        <p:nvSpPr>
          <p:cNvPr id="181" name="Rectangle à coins arrondis 180"/>
          <p:cNvSpPr/>
          <p:nvPr/>
        </p:nvSpPr>
        <p:spPr>
          <a:xfrm>
            <a:off x="1973611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82" name="Rectangle à coins arrondis 181"/>
          <p:cNvSpPr/>
          <p:nvPr/>
        </p:nvSpPr>
        <p:spPr>
          <a:xfrm>
            <a:off x="2404555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</a:p>
        </p:txBody>
      </p:sp>
      <p:sp>
        <p:nvSpPr>
          <p:cNvPr id="183" name="Rectangle à coins arrondis 182"/>
          <p:cNvSpPr/>
          <p:nvPr/>
        </p:nvSpPr>
        <p:spPr>
          <a:xfrm>
            <a:off x="2835499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4" name="Rectangle à coins arrondis 183"/>
          <p:cNvSpPr/>
          <p:nvPr/>
        </p:nvSpPr>
        <p:spPr>
          <a:xfrm>
            <a:off x="3266443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85" name="Rectangle à coins arrondis 184"/>
          <p:cNvSpPr/>
          <p:nvPr/>
        </p:nvSpPr>
        <p:spPr>
          <a:xfrm>
            <a:off x="3697387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4128331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7" name="Rectangle à coins arrondis 186"/>
          <p:cNvSpPr/>
          <p:nvPr/>
        </p:nvSpPr>
        <p:spPr>
          <a:xfrm>
            <a:off x="4559275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88" name="Connecteur droit avec flèche 187"/>
          <p:cNvCxnSpPr>
            <a:stCxn id="175" idx="3"/>
            <a:endCxn id="181" idx="1"/>
          </p:cNvCxnSpPr>
          <p:nvPr/>
        </p:nvCxnSpPr>
        <p:spPr>
          <a:xfrm>
            <a:off x="1854705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81" idx="3"/>
            <a:endCxn id="182" idx="1"/>
          </p:cNvCxnSpPr>
          <p:nvPr/>
        </p:nvCxnSpPr>
        <p:spPr>
          <a:xfrm>
            <a:off x="2285649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>
            <a:stCxn id="182" idx="3"/>
            <a:endCxn id="183" idx="1"/>
          </p:cNvCxnSpPr>
          <p:nvPr/>
        </p:nvCxnSpPr>
        <p:spPr>
          <a:xfrm>
            <a:off x="2716593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avec flèche 190"/>
          <p:cNvCxnSpPr>
            <a:stCxn id="183" idx="3"/>
            <a:endCxn id="184" idx="1"/>
          </p:cNvCxnSpPr>
          <p:nvPr/>
        </p:nvCxnSpPr>
        <p:spPr>
          <a:xfrm>
            <a:off x="3147538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84" idx="3"/>
            <a:endCxn id="185" idx="1"/>
          </p:cNvCxnSpPr>
          <p:nvPr/>
        </p:nvCxnSpPr>
        <p:spPr>
          <a:xfrm>
            <a:off x="3578482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>
            <a:stCxn id="185" idx="3"/>
            <a:endCxn id="186" idx="1"/>
          </p:cNvCxnSpPr>
          <p:nvPr/>
        </p:nvCxnSpPr>
        <p:spPr>
          <a:xfrm>
            <a:off x="4009426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>
            <a:stCxn id="186" idx="3"/>
            <a:endCxn id="187" idx="1"/>
          </p:cNvCxnSpPr>
          <p:nvPr/>
        </p:nvCxnSpPr>
        <p:spPr>
          <a:xfrm>
            <a:off x="4440370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>
            <a:stCxn id="187" idx="3"/>
          </p:cNvCxnSpPr>
          <p:nvPr/>
        </p:nvCxnSpPr>
        <p:spPr>
          <a:xfrm>
            <a:off x="4871314" y="4505310"/>
            <a:ext cx="42907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à coins arrondis 195"/>
          <p:cNvSpPr/>
          <p:nvPr/>
        </p:nvSpPr>
        <p:spPr>
          <a:xfrm>
            <a:off x="582586" y="3765914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92541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1123160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99" name="Rectangle à coins arrondis 198"/>
          <p:cNvSpPr/>
          <p:nvPr/>
        </p:nvSpPr>
        <p:spPr>
          <a:xfrm>
            <a:off x="1553778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00" name="Rectangle à coins arrondis 199"/>
          <p:cNvSpPr/>
          <p:nvPr/>
        </p:nvSpPr>
        <p:spPr>
          <a:xfrm>
            <a:off x="1984396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01" name="Connecteur droit avec flèche 200"/>
          <p:cNvCxnSpPr>
            <a:stCxn id="197" idx="3"/>
            <a:endCxn id="198" idx="1"/>
          </p:cNvCxnSpPr>
          <p:nvPr/>
        </p:nvCxnSpPr>
        <p:spPr>
          <a:xfrm>
            <a:off x="1004580" y="4014031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endCxn id="199" idx="1"/>
          </p:cNvCxnSpPr>
          <p:nvPr/>
        </p:nvCxnSpPr>
        <p:spPr>
          <a:xfrm flipV="1">
            <a:off x="1444719" y="4014031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99" idx="3"/>
            <a:endCxn id="200" idx="1"/>
          </p:cNvCxnSpPr>
          <p:nvPr/>
        </p:nvCxnSpPr>
        <p:spPr>
          <a:xfrm>
            <a:off x="1865817" y="4014031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137"/>
          <p:cNvCxnSpPr>
            <a:stCxn id="200" idx="3"/>
            <a:endCxn id="182" idx="0"/>
          </p:cNvCxnSpPr>
          <p:nvPr/>
        </p:nvCxnSpPr>
        <p:spPr>
          <a:xfrm>
            <a:off x="2296435" y="4014031"/>
            <a:ext cx="264139" cy="39066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à coins arrondis 204"/>
          <p:cNvSpPr/>
          <p:nvPr/>
        </p:nvSpPr>
        <p:spPr>
          <a:xfrm>
            <a:off x="1003383" y="4774528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206" name="Rectangle à coins arrondis 205"/>
          <p:cNvSpPr/>
          <p:nvPr/>
        </p:nvSpPr>
        <p:spPr>
          <a:xfrm>
            <a:off x="1113338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207" name="Rectangle à coins arrondis 206"/>
          <p:cNvSpPr/>
          <p:nvPr/>
        </p:nvSpPr>
        <p:spPr>
          <a:xfrm>
            <a:off x="1543957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08" name="Rectangle à coins arrondis 207"/>
          <p:cNvSpPr/>
          <p:nvPr/>
        </p:nvSpPr>
        <p:spPr>
          <a:xfrm>
            <a:off x="1974575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09" name="Rectangle à coins arrondis 208"/>
          <p:cNvSpPr/>
          <p:nvPr/>
        </p:nvSpPr>
        <p:spPr>
          <a:xfrm>
            <a:off x="2405193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10" name="Connecteur droit avec flèche 209"/>
          <p:cNvCxnSpPr>
            <a:stCxn id="206" idx="3"/>
            <a:endCxn id="207" idx="1"/>
          </p:cNvCxnSpPr>
          <p:nvPr/>
        </p:nvCxnSpPr>
        <p:spPr>
          <a:xfrm>
            <a:off x="1425377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>
            <a:endCxn id="208" idx="1"/>
          </p:cNvCxnSpPr>
          <p:nvPr/>
        </p:nvCxnSpPr>
        <p:spPr>
          <a:xfrm flipV="1">
            <a:off x="1865517" y="5022645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>
            <a:stCxn id="208" idx="3"/>
            <a:endCxn id="209" idx="1"/>
          </p:cNvCxnSpPr>
          <p:nvPr/>
        </p:nvCxnSpPr>
        <p:spPr>
          <a:xfrm>
            <a:off x="2286614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137"/>
          <p:cNvCxnSpPr>
            <a:stCxn id="209" idx="3"/>
            <a:endCxn id="183" idx="2"/>
          </p:cNvCxnSpPr>
          <p:nvPr/>
        </p:nvCxnSpPr>
        <p:spPr>
          <a:xfrm flipV="1">
            <a:off x="2717232" y="4605919"/>
            <a:ext cx="274286" cy="416726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avec flèche 213"/>
          <p:cNvCxnSpPr>
            <a:endCxn id="197" idx="1"/>
          </p:cNvCxnSpPr>
          <p:nvPr/>
        </p:nvCxnSpPr>
        <p:spPr>
          <a:xfrm flipV="1">
            <a:off x="245505" y="4014031"/>
            <a:ext cx="447036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ZoneTexte 214"/>
          <p:cNvSpPr txBox="1"/>
          <p:nvPr/>
        </p:nvSpPr>
        <p:spPr>
          <a:xfrm>
            <a:off x="198903" y="3894117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1</a:t>
            </a:r>
          </a:p>
        </p:txBody>
      </p:sp>
      <p:cxnSp>
        <p:nvCxnSpPr>
          <p:cNvPr id="216" name="Connecteur droit avec flèche 215"/>
          <p:cNvCxnSpPr>
            <a:endCxn id="206" idx="1"/>
          </p:cNvCxnSpPr>
          <p:nvPr/>
        </p:nvCxnSpPr>
        <p:spPr>
          <a:xfrm flipV="1">
            <a:off x="677452" y="5022645"/>
            <a:ext cx="435886" cy="39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ZoneTexte 216"/>
          <p:cNvSpPr txBox="1"/>
          <p:nvPr/>
        </p:nvSpPr>
        <p:spPr>
          <a:xfrm>
            <a:off x="621836" y="4903293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3</a:t>
            </a:r>
          </a:p>
        </p:txBody>
      </p:sp>
      <p:sp>
        <p:nvSpPr>
          <p:cNvPr id="218" name="Rectangle à coins arrondis 217"/>
          <p:cNvSpPr/>
          <p:nvPr/>
        </p:nvSpPr>
        <p:spPr>
          <a:xfrm>
            <a:off x="4010667" y="3762901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219" name="Rectangle à coins arrondis 218"/>
          <p:cNvSpPr/>
          <p:nvPr/>
        </p:nvSpPr>
        <p:spPr>
          <a:xfrm>
            <a:off x="4120622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0" name="Rectangle à coins arrondis 219"/>
          <p:cNvSpPr/>
          <p:nvPr/>
        </p:nvSpPr>
        <p:spPr>
          <a:xfrm>
            <a:off x="4551241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21" name="Rectangle à coins arrondis 220"/>
          <p:cNvSpPr/>
          <p:nvPr/>
        </p:nvSpPr>
        <p:spPr>
          <a:xfrm>
            <a:off x="4981859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22" name="Rectangle à coins arrondis 221"/>
          <p:cNvSpPr/>
          <p:nvPr/>
        </p:nvSpPr>
        <p:spPr>
          <a:xfrm>
            <a:off x="5412477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223" name="Connecteur droit avec flèche 222"/>
          <p:cNvCxnSpPr>
            <a:stCxn id="219" idx="3"/>
            <a:endCxn id="220" idx="1"/>
          </p:cNvCxnSpPr>
          <p:nvPr/>
        </p:nvCxnSpPr>
        <p:spPr>
          <a:xfrm>
            <a:off x="4432661" y="4011018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/>
          <p:cNvCxnSpPr>
            <a:endCxn id="221" idx="1"/>
          </p:cNvCxnSpPr>
          <p:nvPr/>
        </p:nvCxnSpPr>
        <p:spPr>
          <a:xfrm flipV="1">
            <a:off x="4872800" y="4011018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/>
          <p:cNvCxnSpPr>
            <a:stCxn id="221" idx="3"/>
            <a:endCxn id="222" idx="1"/>
          </p:cNvCxnSpPr>
          <p:nvPr/>
        </p:nvCxnSpPr>
        <p:spPr>
          <a:xfrm>
            <a:off x="5293898" y="4011018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avec flèche 137"/>
          <p:cNvCxnSpPr>
            <a:stCxn id="185" idx="0"/>
            <a:endCxn id="219" idx="1"/>
          </p:cNvCxnSpPr>
          <p:nvPr/>
        </p:nvCxnSpPr>
        <p:spPr>
          <a:xfrm rot="5400000" flipH="1" flipV="1">
            <a:off x="3790174" y="4074251"/>
            <a:ext cx="393681" cy="267215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à coins arrondis 226"/>
          <p:cNvSpPr/>
          <p:nvPr/>
        </p:nvSpPr>
        <p:spPr>
          <a:xfrm>
            <a:off x="4472438" y="4774527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228" name="Rectangle à coins arrondis 227"/>
          <p:cNvSpPr/>
          <p:nvPr/>
        </p:nvSpPr>
        <p:spPr>
          <a:xfrm>
            <a:off x="4582393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9" name="Rectangle à coins arrondis 228"/>
          <p:cNvSpPr/>
          <p:nvPr/>
        </p:nvSpPr>
        <p:spPr>
          <a:xfrm>
            <a:off x="5013011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30" name="Rectangle à coins arrondis 229"/>
          <p:cNvSpPr/>
          <p:nvPr/>
        </p:nvSpPr>
        <p:spPr>
          <a:xfrm>
            <a:off x="5443630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31" name="Rectangle à coins arrondis 230"/>
          <p:cNvSpPr/>
          <p:nvPr/>
        </p:nvSpPr>
        <p:spPr>
          <a:xfrm>
            <a:off x="5874248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232" name="Connecteur droit avec flèche 231"/>
          <p:cNvCxnSpPr>
            <a:stCxn id="228" idx="3"/>
            <a:endCxn id="229" idx="1"/>
          </p:cNvCxnSpPr>
          <p:nvPr/>
        </p:nvCxnSpPr>
        <p:spPr>
          <a:xfrm>
            <a:off x="4894432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avec flèche 232"/>
          <p:cNvCxnSpPr>
            <a:endCxn id="230" idx="1"/>
          </p:cNvCxnSpPr>
          <p:nvPr/>
        </p:nvCxnSpPr>
        <p:spPr>
          <a:xfrm flipV="1">
            <a:off x="5334571" y="5022645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avec flèche 233"/>
          <p:cNvCxnSpPr>
            <a:stCxn id="230" idx="3"/>
            <a:endCxn id="231" idx="1"/>
          </p:cNvCxnSpPr>
          <p:nvPr/>
        </p:nvCxnSpPr>
        <p:spPr>
          <a:xfrm>
            <a:off x="5755668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137"/>
          <p:cNvCxnSpPr>
            <a:stCxn id="186" idx="2"/>
            <a:endCxn id="228" idx="1"/>
          </p:cNvCxnSpPr>
          <p:nvPr/>
        </p:nvCxnSpPr>
        <p:spPr>
          <a:xfrm rot="16200000" flipH="1">
            <a:off x="4225009" y="4665261"/>
            <a:ext cx="416725" cy="298042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ZoneTexte 235"/>
          <p:cNvSpPr txBox="1"/>
          <p:nvPr/>
        </p:nvSpPr>
        <p:spPr>
          <a:xfrm>
            <a:off x="5835459" y="3877714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</a:p>
        </p:txBody>
      </p:sp>
      <p:cxnSp>
        <p:nvCxnSpPr>
          <p:cNvPr id="237" name="Connecteur droit avec flèche 236"/>
          <p:cNvCxnSpPr>
            <a:stCxn id="222" idx="3"/>
          </p:cNvCxnSpPr>
          <p:nvPr/>
        </p:nvCxnSpPr>
        <p:spPr>
          <a:xfrm flipV="1">
            <a:off x="5724516" y="4007075"/>
            <a:ext cx="429070" cy="39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ZoneTexte 237"/>
          <p:cNvSpPr txBox="1"/>
          <p:nvPr/>
        </p:nvSpPr>
        <p:spPr>
          <a:xfrm>
            <a:off x="6310751" y="4899350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</a:p>
        </p:txBody>
      </p:sp>
      <p:cxnSp>
        <p:nvCxnSpPr>
          <p:cNvPr id="239" name="Connecteur droit avec flèche 238"/>
          <p:cNvCxnSpPr>
            <a:stCxn id="231" idx="3"/>
          </p:cNvCxnSpPr>
          <p:nvPr/>
        </p:nvCxnSpPr>
        <p:spPr>
          <a:xfrm flipV="1">
            <a:off x="6186287" y="5022644"/>
            <a:ext cx="42907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85" y="5302490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ZoneTexte 241"/>
          <p:cNvSpPr txBox="1"/>
          <p:nvPr/>
        </p:nvSpPr>
        <p:spPr>
          <a:xfrm>
            <a:off x="6284834" y="5321654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</a:p>
        </p:txBody>
      </p:sp>
      <p:pic>
        <p:nvPicPr>
          <p:cNvPr id="240" name="Picture 7" descr="D:\Devel\tsduck\images\tsduck-48.png">
            <a:extLst>
              <a:ext uri="{FF2B5EF4-FFF2-40B4-BE49-F238E27FC236}">
                <a16:creationId xmlns:a16="http://schemas.microsoft.com/office/drawing/2014/main" id="{7EBDB59B-A971-2145-8D90-DA0176A2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18" y="7719271"/>
            <a:ext cx="126321" cy="1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ZoneTexte 242">
            <a:extLst>
              <a:ext uri="{FF2B5EF4-FFF2-40B4-BE49-F238E27FC236}">
                <a16:creationId xmlns:a16="http://schemas.microsoft.com/office/drawing/2014/main" id="{24E2D4AE-DD52-8240-8AF5-E8D191EF58B2}"/>
              </a:ext>
            </a:extLst>
          </p:cNvPr>
          <p:cNvSpPr txBox="1"/>
          <p:nvPr/>
        </p:nvSpPr>
        <p:spPr>
          <a:xfrm>
            <a:off x="6254414" y="7723147"/>
            <a:ext cx="3325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</a:p>
        </p:txBody>
      </p:sp>
      <p:sp>
        <p:nvSpPr>
          <p:cNvPr id="244" name="Rectangle à coins arrondis 243">
            <a:extLst>
              <a:ext uri="{FF2B5EF4-FFF2-40B4-BE49-F238E27FC236}">
                <a16:creationId xmlns:a16="http://schemas.microsoft.com/office/drawing/2014/main" id="{DFD7C87C-57E7-3942-AEE8-76374267556C}"/>
              </a:ext>
            </a:extLst>
          </p:cNvPr>
          <p:cNvSpPr/>
          <p:nvPr/>
        </p:nvSpPr>
        <p:spPr>
          <a:xfrm>
            <a:off x="4486445" y="7067367"/>
            <a:ext cx="1632265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5" name="Rectangle à coins arrondis 244">
            <a:extLst>
              <a:ext uri="{FF2B5EF4-FFF2-40B4-BE49-F238E27FC236}">
                <a16:creationId xmlns:a16="http://schemas.microsoft.com/office/drawing/2014/main" id="{6AF3952C-6E42-9F4C-BCAC-CA6D7682F478}"/>
              </a:ext>
            </a:extLst>
          </p:cNvPr>
          <p:cNvSpPr/>
          <p:nvPr/>
        </p:nvSpPr>
        <p:spPr>
          <a:xfrm>
            <a:off x="4620433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6" name="Rectangle à coins arrondis 245">
            <a:extLst>
              <a:ext uri="{FF2B5EF4-FFF2-40B4-BE49-F238E27FC236}">
                <a16:creationId xmlns:a16="http://schemas.microsoft.com/office/drawing/2014/main" id="{401C1769-9E94-FE4E-B77C-858A4DB570E4}"/>
              </a:ext>
            </a:extLst>
          </p:cNvPr>
          <p:cNvSpPr/>
          <p:nvPr/>
        </p:nvSpPr>
        <p:spPr>
          <a:xfrm>
            <a:off x="5145171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247" name="Rectangle à coins arrondis 246">
            <a:extLst>
              <a:ext uri="{FF2B5EF4-FFF2-40B4-BE49-F238E27FC236}">
                <a16:creationId xmlns:a16="http://schemas.microsoft.com/office/drawing/2014/main" id="{288599FE-0002-E442-862B-6641BE5360ED}"/>
              </a:ext>
            </a:extLst>
          </p:cNvPr>
          <p:cNvSpPr/>
          <p:nvPr/>
        </p:nvSpPr>
        <p:spPr>
          <a:xfrm>
            <a:off x="5683870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358A55EA-8299-5243-966D-73C91238E7E1}"/>
              </a:ext>
            </a:extLst>
          </p:cNvPr>
          <p:cNvCxnSpPr>
            <a:stCxn id="245" idx="3"/>
            <a:endCxn id="246" idx="1"/>
          </p:cNvCxnSpPr>
          <p:nvPr/>
        </p:nvCxnSpPr>
        <p:spPr>
          <a:xfrm>
            <a:off x="5000674" y="7369715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81727CF6-61E7-1248-B379-32613250077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5537013" y="7369715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249">
            <a:extLst>
              <a:ext uri="{FF2B5EF4-FFF2-40B4-BE49-F238E27FC236}">
                <a16:creationId xmlns:a16="http://schemas.microsoft.com/office/drawing/2014/main" id="{E144A86D-7BE6-D740-8D8A-3812CEE2D089}"/>
              </a:ext>
            </a:extLst>
          </p:cNvPr>
          <p:cNvSpPr txBox="1"/>
          <p:nvPr/>
        </p:nvSpPr>
        <p:spPr>
          <a:xfrm>
            <a:off x="6160857" y="7213980"/>
            <a:ext cx="4438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</a:t>
            </a:r>
          </a:p>
        </p:txBody>
      </p: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C4931B87-DB8F-CF42-825C-39B52224539D}"/>
              </a:ext>
            </a:extLst>
          </p:cNvPr>
          <p:cNvCxnSpPr>
            <a:stCxn id="247" idx="3"/>
          </p:cNvCxnSpPr>
          <p:nvPr/>
        </p:nvCxnSpPr>
        <p:spPr>
          <a:xfrm flipV="1">
            <a:off x="6064111" y="7369714"/>
            <a:ext cx="52285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à coins arrondis 251">
            <a:extLst>
              <a:ext uri="{FF2B5EF4-FFF2-40B4-BE49-F238E27FC236}">
                <a16:creationId xmlns:a16="http://schemas.microsoft.com/office/drawing/2014/main" id="{F16D29F8-F334-CB4D-BFD1-BD53652E3698}"/>
              </a:ext>
            </a:extLst>
          </p:cNvPr>
          <p:cNvSpPr/>
          <p:nvPr/>
        </p:nvSpPr>
        <p:spPr>
          <a:xfrm>
            <a:off x="713693" y="7659841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 1</a:t>
            </a:r>
          </a:p>
        </p:txBody>
      </p: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21FEE28B-F787-BA47-B678-2E1BC9B22353}"/>
              </a:ext>
            </a:extLst>
          </p:cNvPr>
          <p:cNvCxnSpPr/>
          <p:nvPr/>
        </p:nvCxnSpPr>
        <p:spPr>
          <a:xfrm flipH="1" flipV="1">
            <a:off x="310077" y="7816221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3">
            <a:extLst>
              <a:ext uri="{FF2B5EF4-FFF2-40B4-BE49-F238E27FC236}">
                <a16:creationId xmlns:a16="http://schemas.microsoft.com/office/drawing/2014/main" id="{8B89C201-BA7A-3547-9956-97C9C559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536" y="7430869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5" name="Rectangle à coins arrondis 254">
            <a:extLst>
              <a:ext uri="{FF2B5EF4-FFF2-40B4-BE49-F238E27FC236}">
                <a16:creationId xmlns:a16="http://schemas.microsoft.com/office/drawing/2014/main" id="{23928D21-4F50-394F-A465-8160CD1E1038}"/>
              </a:ext>
            </a:extLst>
          </p:cNvPr>
          <p:cNvSpPr/>
          <p:nvPr/>
        </p:nvSpPr>
        <p:spPr>
          <a:xfrm>
            <a:off x="3113371" y="6614010"/>
            <a:ext cx="1260280" cy="139411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tsswitch</a:t>
            </a:r>
          </a:p>
        </p:txBody>
      </p:sp>
      <p:sp>
        <p:nvSpPr>
          <p:cNvPr id="256" name="Rectangle à coins arrondis 255">
            <a:extLst>
              <a:ext uri="{FF2B5EF4-FFF2-40B4-BE49-F238E27FC236}">
                <a16:creationId xmlns:a16="http://schemas.microsoft.com/office/drawing/2014/main" id="{D36A8FDC-F1BD-EC40-8248-6B52204EA4FB}"/>
              </a:ext>
            </a:extLst>
          </p:cNvPr>
          <p:cNvSpPr/>
          <p:nvPr/>
        </p:nvSpPr>
        <p:spPr>
          <a:xfrm>
            <a:off x="3214587" y="6793758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</p:txBody>
      </p:sp>
      <p:sp>
        <p:nvSpPr>
          <p:cNvPr id="257" name="Rectangle à coins arrondis 256">
            <a:extLst>
              <a:ext uri="{FF2B5EF4-FFF2-40B4-BE49-F238E27FC236}">
                <a16:creationId xmlns:a16="http://schemas.microsoft.com/office/drawing/2014/main" id="{2E1B18C1-9894-1F42-B531-FA72F788D06A}"/>
              </a:ext>
            </a:extLst>
          </p:cNvPr>
          <p:cNvSpPr/>
          <p:nvPr/>
        </p:nvSpPr>
        <p:spPr>
          <a:xfrm>
            <a:off x="3896342" y="724485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58" name="Connecteur droit avec flèche 78">
            <a:extLst>
              <a:ext uri="{FF2B5EF4-FFF2-40B4-BE49-F238E27FC236}">
                <a16:creationId xmlns:a16="http://schemas.microsoft.com/office/drawing/2014/main" id="{B29DF2C1-5270-904D-B642-F5752B62DDF8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>
            <a:off x="3594828" y="6916358"/>
            <a:ext cx="301514" cy="451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:a16="http://schemas.microsoft.com/office/drawing/2014/main" id="{7BFD1D0D-2F24-5140-A7A1-15162A534CF0}"/>
              </a:ext>
            </a:extLst>
          </p:cNvPr>
          <p:cNvCxnSpPr>
            <a:cxnSpLocks/>
            <a:stCxn id="257" idx="3"/>
            <a:endCxn id="245" idx="1"/>
          </p:cNvCxnSpPr>
          <p:nvPr/>
        </p:nvCxnSpPr>
        <p:spPr>
          <a:xfrm>
            <a:off x="4276582" y="7367459"/>
            <a:ext cx="343851" cy="22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à coins arrondis 261">
            <a:extLst>
              <a:ext uri="{FF2B5EF4-FFF2-40B4-BE49-F238E27FC236}">
                <a16:creationId xmlns:a16="http://schemas.microsoft.com/office/drawing/2014/main" id="{FC5A53AA-03C5-6740-AAB7-22C581F93311}"/>
              </a:ext>
            </a:extLst>
          </p:cNvPr>
          <p:cNvSpPr/>
          <p:nvPr/>
        </p:nvSpPr>
        <p:spPr>
          <a:xfrm>
            <a:off x="3214587" y="7096106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</a:p>
        </p:txBody>
      </p:sp>
      <p:sp>
        <p:nvSpPr>
          <p:cNvPr id="263" name="Rectangle à coins arrondis 262">
            <a:extLst>
              <a:ext uri="{FF2B5EF4-FFF2-40B4-BE49-F238E27FC236}">
                <a16:creationId xmlns:a16="http://schemas.microsoft.com/office/drawing/2014/main" id="{C892A677-4DD7-9D44-A35F-E07C3734C7D0}"/>
              </a:ext>
            </a:extLst>
          </p:cNvPr>
          <p:cNvSpPr/>
          <p:nvPr/>
        </p:nvSpPr>
        <p:spPr>
          <a:xfrm>
            <a:off x="3214587" y="7398454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</a:p>
        </p:txBody>
      </p:sp>
      <p:sp>
        <p:nvSpPr>
          <p:cNvPr id="264" name="Rectangle à coins arrondis 263">
            <a:extLst>
              <a:ext uri="{FF2B5EF4-FFF2-40B4-BE49-F238E27FC236}">
                <a16:creationId xmlns:a16="http://schemas.microsoft.com/office/drawing/2014/main" id="{055106AB-BE5F-E244-93DF-730F424CE9E2}"/>
              </a:ext>
            </a:extLst>
          </p:cNvPr>
          <p:cNvSpPr/>
          <p:nvPr/>
        </p:nvSpPr>
        <p:spPr>
          <a:xfrm>
            <a:off x="3214587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</p:txBody>
      </p:sp>
      <p:cxnSp>
        <p:nvCxnSpPr>
          <p:cNvPr id="265" name="Connecteur droit avec flèche 78">
            <a:extLst>
              <a:ext uri="{FF2B5EF4-FFF2-40B4-BE49-F238E27FC236}">
                <a16:creationId xmlns:a16="http://schemas.microsoft.com/office/drawing/2014/main" id="{CE59BDD5-42FC-2347-A97B-6EF1AF2CD76E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3594828" y="7218706"/>
            <a:ext cx="301514" cy="1487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78">
            <a:extLst>
              <a:ext uri="{FF2B5EF4-FFF2-40B4-BE49-F238E27FC236}">
                <a16:creationId xmlns:a16="http://schemas.microsoft.com/office/drawing/2014/main" id="{B20FFC8F-9BC4-2E4A-A8EE-7F654C8D18B6}"/>
              </a:ext>
            </a:extLst>
          </p:cNvPr>
          <p:cNvCxnSpPr>
            <a:cxnSpLocks/>
            <a:stCxn id="263" idx="3"/>
            <a:endCxn id="257" idx="1"/>
          </p:cNvCxnSpPr>
          <p:nvPr/>
        </p:nvCxnSpPr>
        <p:spPr>
          <a:xfrm flipV="1">
            <a:off x="3594828" y="7367459"/>
            <a:ext cx="301514" cy="1535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78">
            <a:extLst>
              <a:ext uri="{FF2B5EF4-FFF2-40B4-BE49-F238E27FC236}">
                <a16:creationId xmlns:a16="http://schemas.microsoft.com/office/drawing/2014/main" id="{FCD708BB-A040-F54D-A04F-BF29BBC34A9B}"/>
              </a:ext>
            </a:extLst>
          </p:cNvPr>
          <p:cNvCxnSpPr>
            <a:cxnSpLocks/>
            <a:stCxn id="264" idx="3"/>
            <a:endCxn id="257" idx="1"/>
          </p:cNvCxnSpPr>
          <p:nvPr/>
        </p:nvCxnSpPr>
        <p:spPr>
          <a:xfrm flipV="1">
            <a:off x="3594828" y="7367459"/>
            <a:ext cx="301514" cy="455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102">
            <a:extLst>
              <a:ext uri="{FF2B5EF4-FFF2-40B4-BE49-F238E27FC236}">
                <a16:creationId xmlns:a16="http://schemas.microsoft.com/office/drawing/2014/main" id="{F68601FD-3B24-E84E-8512-8F12BDD6F447}"/>
              </a:ext>
            </a:extLst>
          </p:cNvPr>
          <p:cNvCxnSpPr>
            <a:cxnSpLocks/>
            <a:stCxn id="276" idx="3"/>
            <a:endCxn id="262" idx="1"/>
          </p:cNvCxnSpPr>
          <p:nvPr/>
        </p:nvCxnSpPr>
        <p:spPr>
          <a:xfrm>
            <a:off x="1241718" y="7217149"/>
            <a:ext cx="1972869" cy="15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à coins arrondis 268">
            <a:extLst>
              <a:ext uri="{FF2B5EF4-FFF2-40B4-BE49-F238E27FC236}">
                <a16:creationId xmlns:a16="http://schemas.microsoft.com/office/drawing/2014/main" id="{207176EF-D58B-9F42-B51F-EDF84066C434}"/>
              </a:ext>
            </a:extLst>
          </p:cNvPr>
          <p:cNvSpPr/>
          <p:nvPr/>
        </p:nvSpPr>
        <p:spPr>
          <a:xfrm>
            <a:off x="1311769" y="7521054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70" name="Rectangle à coins arrondis 269">
            <a:extLst>
              <a:ext uri="{FF2B5EF4-FFF2-40B4-BE49-F238E27FC236}">
                <a16:creationId xmlns:a16="http://schemas.microsoft.com/office/drawing/2014/main" id="{0EBD748A-8AD9-2C46-89B4-4F6A71D46447}"/>
              </a:ext>
            </a:extLst>
          </p:cNvPr>
          <p:cNvSpPr/>
          <p:nvPr/>
        </p:nvSpPr>
        <p:spPr>
          <a:xfrm>
            <a:off x="1445756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</a:p>
        </p:txBody>
      </p:sp>
      <p:sp>
        <p:nvSpPr>
          <p:cNvPr id="271" name="Rectangle à coins arrondis 270">
            <a:extLst>
              <a:ext uri="{FF2B5EF4-FFF2-40B4-BE49-F238E27FC236}">
                <a16:creationId xmlns:a16="http://schemas.microsoft.com/office/drawing/2014/main" id="{FF06C02C-F215-8D4F-A8E5-8095AD1B4B48}"/>
              </a:ext>
            </a:extLst>
          </p:cNvPr>
          <p:cNvSpPr/>
          <p:nvPr/>
        </p:nvSpPr>
        <p:spPr>
          <a:xfrm>
            <a:off x="1970494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</a:p>
        </p:txBody>
      </p:sp>
      <p:sp>
        <p:nvSpPr>
          <p:cNvPr id="272" name="Rectangle à coins arrondis 271">
            <a:extLst>
              <a:ext uri="{FF2B5EF4-FFF2-40B4-BE49-F238E27FC236}">
                <a16:creationId xmlns:a16="http://schemas.microsoft.com/office/drawing/2014/main" id="{DC06761C-E5D6-8C40-8FE7-6EAC716FC474}"/>
              </a:ext>
            </a:extLst>
          </p:cNvPr>
          <p:cNvSpPr/>
          <p:nvPr/>
        </p:nvSpPr>
        <p:spPr>
          <a:xfrm>
            <a:off x="2509193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73" name="Connecteur droit avec flèche 272">
            <a:extLst>
              <a:ext uri="{FF2B5EF4-FFF2-40B4-BE49-F238E27FC236}">
                <a16:creationId xmlns:a16="http://schemas.microsoft.com/office/drawing/2014/main" id="{917022DD-9C4E-8C4F-8EF4-DC025172FC05}"/>
              </a:ext>
            </a:extLst>
          </p:cNvPr>
          <p:cNvCxnSpPr>
            <a:stCxn id="270" idx="3"/>
            <a:endCxn id="271" idx="1"/>
          </p:cNvCxnSpPr>
          <p:nvPr/>
        </p:nvCxnSpPr>
        <p:spPr>
          <a:xfrm>
            <a:off x="1825997" y="7823402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avec flèche 273">
            <a:extLst>
              <a:ext uri="{FF2B5EF4-FFF2-40B4-BE49-F238E27FC236}">
                <a16:creationId xmlns:a16="http://schemas.microsoft.com/office/drawing/2014/main" id="{C8A7163D-1B73-8544-BEB6-5055C4559C5C}"/>
              </a:ext>
            </a:extLst>
          </p:cNvPr>
          <p:cNvCxnSpPr>
            <a:cxnSpLocks/>
            <a:endCxn id="272" idx="1"/>
          </p:cNvCxnSpPr>
          <p:nvPr/>
        </p:nvCxnSpPr>
        <p:spPr>
          <a:xfrm flipV="1">
            <a:off x="2362337" y="7823402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avec flèche 274">
            <a:extLst>
              <a:ext uri="{FF2B5EF4-FFF2-40B4-BE49-F238E27FC236}">
                <a16:creationId xmlns:a16="http://schemas.microsoft.com/office/drawing/2014/main" id="{0EB21763-B322-DA48-835F-2AC58953056D}"/>
              </a:ext>
            </a:extLst>
          </p:cNvPr>
          <p:cNvCxnSpPr>
            <a:cxnSpLocks/>
            <a:stCxn id="252" idx="3"/>
            <a:endCxn id="270" idx="1"/>
          </p:cNvCxnSpPr>
          <p:nvPr/>
        </p:nvCxnSpPr>
        <p:spPr>
          <a:xfrm>
            <a:off x="1219794" y="7823021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ZoneTexte 275">
            <a:extLst>
              <a:ext uri="{FF2B5EF4-FFF2-40B4-BE49-F238E27FC236}">
                <a16:creationId xmlns:a16="http://schemas.microsoft.com/office/drawing/2014/main" id="{9C7431C8-D75F-5142-A1EB-8230494FC409}"/>
              </a:ext>
            </a:extLst>
          </p:cNvPr>
          <p:cNvSpPr txBox="1"/>
          <p:nvPr/>
        </p:nvSpPr>
        <p:spPr>
          <a:xfrm>
            <a:off x="744005" y="7155593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1</a:t>
            </a:r>
          </a:p>
        </p:txBody>
      </p:sp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51025ACC-3151-1E4B-AB8E-659FC8729762}"/>
              </a:ext>
            </a:extLst>
          </p:cNvPr>
          <p:cNvCxnSpPr>
            <a:cxnSpLocks/>
            <a:stCxn id="272" idx="3"/>
            <a:endCxn id="264" idx="1"/>
          </p:cNvCxnSpPr>
          <p:nvPr/>
        </p:nvCxnSpPr>
        <p:spPr>
          <a:xfrm>
            <a:off x="2889434" y="7823402"/>
            <a:ext cx="3251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120">
            <a:extLst>
              <a:ext uri="{FF2B5EF4-FFF2-40B4-BE49-F238E27FC236}">
                <a16:creationId xmlns:a16="http://schemas.microsoft.com/office/drawing/2014/main" id="{906459B5-8582-FB4E-8E54-AFC7005D5446}"/>
              </a:ext>
            </a:extLst>
          </p:cNvPr>
          <p:cNvCxnSpPr>
            <a:cxnSpLocks/>
            <a:stCxn id="279" idx="3"/>
            <a:endCxn id="263" idx="1"/>
          </p:cNvCxnSpPr>
          <p:nvPr/>
        </p:nvCxnSpPr>
        <p:spPr>
          <a:xfrm>
            <a:off x="1241718" y="7390383"/>
            <a:ext cx="1972869" cy="130671"/>
          </a:xfrm>
          <a:prstGeom prst="bentConnector3">
            <a:avLst>
              <a:gd name="adj1" fmla="val 92135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>
            <a:extLst>
              <a:ext uri="{FF2B5EF4-FFF2-40B4-BE49-F238E27FC236}">
                <a16:creationId xmlns:a16="http://schemas.microsoft.com/office/drawing/2014/main" id="{CA252A1D-16B0-9A4A-89F5-1189E8A73A99}"/>
              </a:ext>
            </a:extLst>
          </p:cNvPr>
          <p:cNvSpPr txBox="1"/>
          <p:nvPr/>
        </p:nvSpPr>
        <p:spPr>
          <a:xfrm>
            <a:off x="744005" y="7328827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2</a:t>
            </a:r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CD80FC3C-1E7A-C341-AB6B-3F80A5F70604}"/>
              </a:ext>
            </a:extLst>
          </p:cNvPr>
          <p:cNvSpPr txBox="1"/>
          <p:nvPr/>
        </p:nvSpPr>
        <p:spPr>
          <a:xfrm>
            <a:off x="744005" y="7514235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3</a:t>
            </a:r>
          </a:p>
        </p:txBody>
      </p:sp>
      <p:sp>
        <p:nvSpPr>
          <p:cNvPr id="281" name="Rectangle à coins arrondis 280">
            <a:extLst>
              <a:ext uri="{FF2B5EF4-FFF2-40B4-BE49-F238E27FC236}">
                <a16:creationId xmlns:a16="http://schemas.microsoft.com/office/drawing/2014/main" id="{0E47B07A-E542-E94F-B3E2-4F4ABA87F78E}"/>
              </a:ext>
            </a:extLst>
          </p:cNvPr>
          <p:cNvSpPr/>
          <p:nvPr/>
        </p:nvSpPr>
        <p:spPr>
          <a:xfrm>
            <a:off x="2626191" y="8475572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Remote control</a:t>
            </a:r>
          </a:p>
        </p:txBody>
      </p:sp>
      <p:cxnSp>
        <p:nvCxnSpPr>
          <p:cNvPr id="282" name="Connecteur droit avec flèche 179">
            <a:extLst>
              <a:ext uri="{FF2B5EF4-FFF2-40B4-BE49-F238E27FC236}">
                <a16:creationId xmlns:a16="http://schemas.microsoft.com/office/drawing/2014/main" id="{790BDF13-B28F-4A4B-8464-24DEEE7A347F}"/>
              </a:ext>
            </a:extLst>
          </p:cNvPr>
          <p:cNvCxnSpPr>
            <a:cxnSpLocks/>
            <a:stCxn id="281" idx="3"/>
            <a:endCxn id="255" idx="2"/>
          </p:cNvCxnSpPr>
          <p:nvPr/>
        </p:nvCxnSpPr>
        <p:spPr>
          <a:xfrm flipV="1">
            <a:off x="3132292" y="8008121"/>
            <a:ext cx="611219" cy="630631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ZoneTexte 282">
            <a:extLst>
              <a:ext uri="{FF2B5EF4-FFF2-40B4-BE49-F238E27FC236}">
                <a16:creationId xmlns:a16="http://schemas.microsoft.com/office/drawing/2014/main" id="{0A8106A8-EA81-3B49-833A-1C0B7A03B6C3}"/>
              </a:ext>
            </a:extLst>
          </p:cNvPr>
          <p:cNvSpPr txBox="1"/>
          <p:nvPr/>
        </p:nvSpPr>
        <p:spPr>
          <a:xfrm>
            <a:off x="3795230" y="8068539"/>
            <a:ext cx="96270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UDP datagram</a:t>
            </a:r>
          </a:p>
          <a:p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"0"  "next"</a:t>
            </a: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"1"  "previous"</a:t>
            </a: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"2"  "exit"</a:t>
            </a:r>
          </a:p>
          <a:p>
            <a:r>
              <a:rPr lang="fr-FR" sz="800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"3"</a:t>
            </a:r>
          </a:p>
        </p:txBody>
      </p:sp>
      <p:sp>
        <p:nvSpPr>
          <p:cNvPr id="158" name="Rectangle à coins arrondis 157">
            <a:extLst>
              <a:ext uri="{FF2B5EF4-FFF2-40B4-BE49-F238E27FC236}">
                <a16:creationId xmlns:a16="http://schemas.microsoft.com/office/drawing/2014/main" id="{F16D29F8-F334-CB4D-BFD1-BD53652E3698}"/>
              </a:ext>
            </a:extLst>
          </p:cNvPr>
          <p:cNvSpPr/>
          <p:nvPr/>
        </p:nvSpPr>
        <p:spPr>
          <a:xfrm>
            <a:off x="710753" y="6753929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 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1FEE28B-F787-BA47-B678-2E1BC9B22353}"/>
              </a:ext>
            </a:extLst>
          </p:cNvPr>
          <p:cNvCxnSpPr/>
          <p:nvPr/>
        </p:nvCxnSpPr>
        <p:spPr>
          <a:xfrm flipH="1" flipV="1">
            <a:off x="307137" y="6910309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3">
            <a:extLst>
              <a:ext uri="{FF2B5EF4-FFF2-40B4-BE49-F238E27FC236}">
                <a16:creationId xmlns:a16="http://schemas.microsoft.com/office/drawing/2014/main" id="{8B89C201-BA7A-3547-9956-97C9C559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6" y="6524957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Rectangle à coins arrondis 161">
            <a:extLst>
              <a:ext uri="{FF2B5EF4-FFF2-40B4-BE49-F238E27FC236}">
                <a16:creationId xmlns:a16="http://schemas.microsoft.com/office/drawing/2014/main" id="{207176EF-D58B-9F42-B51F-EDF84066C434}"/>
              </a:ext>
            </a:extLst>
          </p:cNvPr>
          <p:cNvSpPr/>
          <p:nvPr/>
        </p:nvSpPr>
        <p:spPr>
          <a:xfrm>
            <a:off x="1308829" y="6615142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3" name="Rectangle à coins arrondis 162">
            <a:extLst>
              <a:ext uri="{FF2B5EF4-FFF2-40B4-BE49-F238E27FC236}">
                <a16:creationId xmlns:a16="http://schemas.microsoft.com/office/drawing/2014/main" id="{0EBD748A-8AD9-2C46-89B4-4F6A71D46447}"/>
              </a:ext>
            </a:extLst>
          </p:cNvPr>
          <p:cNvSpPr/>
          <p:nvPr/>
        </p:nvSpPr>
        <p:spPr>
          <a:xfrm>
            <a:off x="1442816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</a:p>
        </p:txBody>
      </p:sp>
      <p:sp>
        <p:nvSpPr>
          <p:cNvPr id="164" name="Rectangle à coins arrondis 163">
            <a:extLst>
              <a:ext uri="{FF2B5EF4-FFF2-40B4-BE49-F238E27FC236}">
                <a16:creationId xmlns:a16="http://schemas.microsoft.com/office/drawing/2014/main" id="{FF06C02C-F215-8D4F-A8E5-8095AD1B4B48}"/>
              </a:ext>
            </a:extLst>
          </p:cNvPr>
          <p:cNvSpPr/>
          <p:nvPr/>
        </p:nvSpPr>
        <p:spPr>
          <a:xfrm>
            <a:off x="1967554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</a:p>
        </p:txBody>
      </p:sp>
      <p:sp>
        <p:nvSpPr>
          <p:cNvPr id="165" name="Rectangle à coins arrondis 164">
            <a:extLst>
              <a:ext uri="{FF2B5EF4-FFF2-40B4-BE49-F238E27FC236}">
                <a16:creationId xmlns:a16="http://schemas.microsoft.com/office/drawing/2014/main" id="{DC06761C-E5D6-8C40-8FE7-6EAC716FC474}"/>
              </a:ext>
            </a:extLst>
          </p:cNvPr>
          <p:cNvSpPr/>
          <p:nvPr/>
        </p:nvSpPr>
        <p:spPr>
          <a:xfrm>
            <a:off x="2506253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917022DD-9C4E-8C4F-8EF4-DC025172FC05}"/>
              </a:ext>
            </a:extLst>
          </p:cNvPr>
          <p:cNvCxnSpPr>
            <a:stCxn id="163" idx="3"/>
            <a:endCxn id="164" idx="1"/>
          </p:cNvCxnSpPr>
          <p:nvPr/>
        </p:nvCxnSpPr>
        <p:spPr>
          <a:xfrm>
            <a:off x="1823057" y="6917490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C8A7163D-1B73-8544-BEB6-5055C4559C5C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2359397" y="6917490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0EB21763-B322-DA48-835F-2AC58953056D}"/>
              </a:ext>
            </a:extLst>
          </p:cNvPr>
          <p:cNvCxnSpPr>
            <a:cxnSpLocks/>
            <a:stCxn id="158" idx="3"/>
            <a:endCxn id="163" idx="1"/>
          </p:cNvCxnSpPr>
          <p:nvPr/>
        </p:nvCxnSpPr>
        <p:spPr>
          <a:xfrm>
            <a:off x="1216854" y="6917109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51025ACC-3151-1E4B-AB8E-659FC8729762}"/>
              </a:ext>
            </a:extLst>
          </p:cNvPr>
          <p:cNvCxnSpPr>
            <a:cxnSpLocks/>
            <a:stCxn id="165" idx="3"/>
            <a:endCxn id="256" idx="1"/>
          </p:cNvCxnSpPr>
          <p:nvPr/>
        </p:nvCxnSpPr>
        <p:spPr>
          <a:xfrm flipV="1">
            <a:off x="2886494" y="6916358"/>
            <a:ext cx="328093" cy="11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CD80FC3C-1E7A-C341-AB6B-3F80A5F70604}"/>
              </a:ext>
            </a:extLst>
          </p:cNvPr>
          <p:cNvSpPr txBox="1"/>
          <p:nvPr/>
        </p:nvSpPr>
        <p:spPr>
          <a:xfrm>
            <a:off x="744005" y="6613865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0</a:t>
            </a:r>
          </a:p>
        </p:txBody>
      </p: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012803" y="1019761"/>
            <a:ext cx="3573937" cy="2033123"/>
            <a:chOff x="1012803" y="1019761"/>
            <a:chExt cx="3573937" cy="2033123"/>
          </a:xfrm>
        </p:grpSpPr>
        <p:cxnSp>
          <p:nvCxnSpPr>
            <p:cNvPr id="66" name="Connecteur droit avec flèche 65"/>
            <p:cNvCxnSpPr/>
            <p:nvPr/>
          </p:nvCxnSpPr>
          <p:spPr>
            <a:xfrm>
              <a:off x="3578053" y="1952755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2024726" y="1956857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3081687" y="1396603"/>
              <a:ext cx="0" cy="69471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à coins arrondis 3"/>
            <p:cNvSpPr/>
            <p:nvPr/>
          </p:nvSpPr>
          <p:spPr>
            <a:xfrm>
              <a:off x="2257425" y="2640927"/>
              <a:ext cx="1724025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Operating System</a:t>
              </a: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336114" y="2788435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Windows</a:t>
              </a:r>
            </a:p>
          </p:txBody>
        </p:sp>
        <p:pic>
          <p:nvPicPr>
            <p:cNvPr id="15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335" y="2859204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4284584" y="2878368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012804" y="2091319"/>
              <a:ext cx="2967037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 library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072860" y="2239411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C++ utilities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897443" y="2788435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454009" y="2788435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macOS</a:t>
              </a: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012803" y="1548394"/>
              <a:ext cx="1996299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 plugins</a:t>
              </a: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136617" y="1695902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processing</a:t>
              </a: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2072859" y="1696486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input &amp; output</a:t>
              </a: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014413" y="1019761"/>
              <a:ext cx="2967037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 commands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3010711" y="1168437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other </a:t>
              </a:r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</a:t>
              </a:r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commands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2642481" y="1330968"/>
              <a:ext cx="0" cy="3649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2189980" y="1330952"/>
              <a:ext cx="0" cy="3649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842265" y="1330936"/>
              <a:ext cx="0" cy="3649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2" idx="2"/>
            </p:cNvCxnSpPr>
            <p:nvPr/>
          </p:nvCxnSpPr>
          <p:spPr>
            <a:xfrm>
              <a:off x="3452301" y="2441214"/>
              <a:ext cx="1608" cy="19971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1723371" y="1167268"/>
              <a:ext cx="585144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tsp</a:t>
              </a: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362200" y="1167853"/>
              <a:ext cx="560562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tsswitch</a:t>
              </a: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1012803" y="2641053"/>
              <a:ext cx="1177177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 tuning framework</a:t>
              </a: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1076984" y="2772855"/>
              <a:ext cx="500265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DirectShow (Windows)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1626501" y="2772855"/>
              <a:ext cx="495311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TV</a:t>
              </a:r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1523307" y="2438039"/>
              <a:ext cx="1608" cy="2037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1112803" y="2238827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MPEG, DVB, DTV</a:t>
              </a: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028154" y="2239995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OS abstraction</a:t>
              </a:r>
            </a:p>
          </p:txBody>
        </p:sp>
        <p:cxnSp>
          <p:nvCxnSpPr>
            <p:cNvPr id="56" name="Connecteur droit avec flèche 55"/>
            <p:cNvCxnSpPr>
              <a:stCxn id="20" idx="3"/>
              <a:endCxn id="21" idx="1"/>
            </p:cNvCxnSpPr>
            <p:nvPr/>
          </p:nvCxnSpPr>
          <p:spPr>
            <a:xfrm>
              <a:off x="1961096" y="2339437"/>
              <a:ext cx="111764" cy="5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21" idx="3"/>
              <a:endCxn id="22" idx="1"/>
            </p:cNvCxnSpPr>
            <p:nvPr/>
          </p:nvCxnSpPr>
          <p:spPr>
            <a:xfrm>
              <a:off x="2921153" y="2340021"/>
              <a:ext cx="107001" cy="5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à coins arrondis 61"/>
            <p:cNvSpPr/>
            <p:nvPr/>
          </p:nvSpPr>
          <p:spPr>
            <a:xfrm>
              <a:off x="1112803" y="1167267"/>
              <a:ext cx="560562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tsanalyze</a:t>
              </a: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3162485" y="1548393"/>
              <a:ext cx="818965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3rd-party plugins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240736" y="1695901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3623236" y="1695901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40"/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/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à coins arrondis 40"/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/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12" name="Rectangle à coins arrondis 40"/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Tuning Space</a:t>
            </a:r>
          </a:p>
        </p:txBody>
      </p:sp>
      <p:cxnSp>
        <p:nvCxnSpPr>
          <p:cNvPr id="13" name="Straight Arrow Connector 12"/>
          <p:cNvCxnSpPr>
            <a:stCxn id="6" idx="2"/>
            <a:endCxn id="11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à coins arrondis 40"/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(TSDuck)</a:t>
            </a:r>
          </a:p>
        </p:txBody>
      </p:sp>
      <p:cxnSp>
        <p:nvCxnSpPr>
          <p:cNvPr id="22" name="Straight Arrow Connector 21"/>
          <p:cNvCxnSpPr>
            <a:stCxn id="11" idx="7"/>
            <a:endCxn id="2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40"/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26" name="Straight Arrow Connector 25"/>
          <p:cNvCxnSpPr>
            <a:stCxn id="11" idx="8"/>
            <a:endCxn id="25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à coins arrondis 40"/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Cambria" panose="02040503050406030204" pitchFamily="18" charset="0"/>
              </a:rPr>
              <a:t>put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à coins arrondis 40"/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 class</a:t>
            </a:r>
          </a:p>
        </p:txBody>
      </p:sp>
      <p:cxnSp>
        <p:nvCxnSpPr>
          <p:cNvPr id="53" name="Straight Arrow Connector 52"/>
          <p:cNvCxnSpPr>
            <a:stCxn id="21" idx="3"/>
            <a:endCxn id="52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3396073" y="4883018"/>
            <a:ext cx="47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7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335" y="6882930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241"/>
          <p:cNvSpPr txBox="1"/>
          <p:nvPr/>
        </p:nvSpPr>
        <p:spPr>
          <a:xfrm>
            <a:off x="5783584" y="6902094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noProof="1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Cambria" panose="02040503050406030204" pitchFamily="18" charset="0"/>
                <a:ea typeface="Cambria" panose="02040503050406030204" pitchFamily="18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Cambria" panose="02040503050406030204" pitchFamily="18" charset="0"/>
                <a:ea typeface="Cambria" panose="02040503050406030204" pitchFamily="18" charset="0"/>
              </a:rPr>
              <a:t> TSDuck tuner on Windows</a:t>
            </a:r>
            <a:endParaRPr lang="en-US" sz="105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3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345</Words>
  <Application>Microsoft Macintosh PowerPoint</Application>
  <PresentationFormat>Format A4 (210 x 297 mm)</PresentationFormat>
  <Paragraphs>163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Cambria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Lelégard</cp:lastModifiedBy>
  <cp:revision>65</cp:revision>
  <dcterms:created xsi:type="dcterms:W3CDTF">2017-05-20T14:29:44Z</dcterms:created>
  <dcterms:modified xsi:type="dcterms:W3CDTF">2019-10-19T16:33:23Z</dcterms:modified>
</cp:coreProperties>
</file>