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26463-20B5-42CE-87A3-F5D39C800F01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14039-2004-47CC-A062-35D7DD0B622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14039-2004-47CC-A062-35D7DD0B6224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CF52179-F9AE-4A5F-B3B4-7FFE63698043}" type="datetimeFigureOut">
              <a:rPr lang="en-IN" smtClean="0"/>
              <a:t>19-12-2019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2224780-CF5C-47DC-A395-BC1BA972DD2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4149080"/>
            <a:ext cx="6400800" cy="1752600"/>
          </a:xfrm>
        </p:spPr>
        <p:txBody>
          <a:bodyPr/>
          <a:lstStyle/>
          <a:p>
            <a:pPr algn="r"/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-V </a:t>
            </a:r>
            <a:r>
              <a:rPr lang="en-IN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Vignesh</a:t>
            </a:r>
            <a:r>
              <a:rPr lang="en-IN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</a:t>
            </a:r>
            <a:r>
              <a:rPr lang="en-IN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Iyer</a:t>
            </a:r>
            <a:endParaRPr lang="en-IN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Verdana" pitchFamily="34" charset="0"/>
                <a:ea typeface="Verdana" pitchFamily="34" charset="0"/>
              </a:rPr>
              <a:t>Case Study of Company X</a:t>
            </a:r>
            <a:endParaRPr lang="en-IN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71600" y="188640"/>
            <a:ext cx="6278488" cy="566738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 in last 5 years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7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836712"/>
            <a:ext cx="6120680" cy="4258816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229200"/>
            <a:ext cx="7776864" cy="108012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have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mean promotion in last 5 years in each department in company is less than 0.03.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71600" y="188640"/>
            <a:ext cx="6278488" cy="56673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7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891650"/>
            <a:ext cx="6624736" cy="4101252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229200"/>
            <a:ext cx="7992888" cy="108012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in this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most of the employees have low salary and very less than employees who left have medium salary.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71600" y="188640"/>
            <a:ext cx="6278488" cy="56673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7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1375720" y="891650"/>
            <a:ext cx="5816495" cy="4101252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229200"/>
            <a:ext cx="7992888" cy="108012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in this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most of the employees were from hr and accounting department.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71600" y="0"/>
            <a:ext cx="6278488" cy="56673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Salary and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7.pn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548680"/>
            <a:ext cx="8496944" cy="4968552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323528" y="5589240"/>
            <a:ext cx="8173416" cy="89148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We can infer that the employees who are leaving company </a:t>
            </a:r>
            <a:r>
              <a:rPr lang="en-IN" sz="1800" dirty="0" smtClean="0">
                <a:latin typeface="Verdana" pitchFamily="34" charset="0"/>
                <a:ea typeface="Verdana" pitchFamily="34" charset="0"/>
              </a:rPr>
              <a:t>have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low salary and from sales, support or technical department or have medium salary and from hr department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71600" y="0"/>
            <a:ext cx="6278488" cy="566738"/>
          </a:xfrm>
        </p:spPr>
        <p:txBody>
          <a:bodyPr>
            <a:normAutofit/>
          </a:bodyPr>
          <a:lstStyle/>
          <a:p>
            <a:pPr algn="ctr"/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 PLOT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7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692696"/>
            <a:ext cx="7416824" cy="5112568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51520" y="5777880"/>
            <a:ext cx="7992888" cy="89148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We can see that column existing or left is highly correlated with the satisfaction level, salary, time spent in company and work accident. 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3528" y="1844824"/>
            <a:ext cx="8171184" cy="3672408"/>
          </a:xfrm>
        </p:spPr>
        <p:txBody>
          <a:bodyPr anchor="ctr">
            <a:noAutofit/>
          </a:bodyPr>
          <a:lstStyle/>
          <a:p>
            <a:pPr algn="ctr"/>
            <a:r>
              <a:rPr lang="en-IN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</a:rPr>
              <a:t> Now after doing data visualization, we applied machine learning algorithm </a:t>
            </a:r>
            <a:r>
              <a:rPr lang="en-IN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sym typeface="Wingdings" pitchFamily="2" charset="2"/>
              </a:rPr>
              <a:t> Random Forest Classifier with gridsearchCV which gave us accuracy of 98.9% from this we found out the employees who are going to leave which are having same pattern as that of the employees who left the company X.</a:t>
            </a:r>
            <a:endParaRPr lang="en-IN" sz="2600" dirty="0">
              <a:solidFill>
                <a:schemeClr val="tx1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67544" y="332656"/>
            <a:ext cx="7704856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dirty="0" smtClean="0">
                <a:latin typeface="Verdana" pitchFamily="34" charset="0"/>
                <a:ea typeface="Verdana" pitchFamily="34" charset="0"/>
              </a:rPr>
              <a:t>So the employees who are going to leave the company X is given below :-</a:t>
            </a:r>
            <a:endParaRPr lang="en-IN" sz="2800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3" name="Picture 12" descr="Captur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0" y="2132856"/>
            <a:ext cx="9144000" cy="3960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sestudy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</a:blip>
          <a:stretch>
            <a:fillRect/>
          </a:stretch>
        </p:blipFill>
        <p:spPr>
          <a:xfrm>
            <a:off x="395536" y="1628800"/>
            <a:ext cx="8291264" cy="432048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 of the Company X which is trying to control attrition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628800"/>
            <a:ext cx="7992888" cy="266429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Using Data Visualization and Machine Learning on the data provided, we have analyzed the people who are leaving the company X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95736" y="188640"/>
            <a:ext cx="5486400" cy="566738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Satisfaction level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251520" y="5589240"/>
            <a:ext cx="8640960" cy="1080120"/>
          </a:xfrm>
        </p:spPr>
        <p:txBody>
          <a:bodyPr>
            <a:noAutofit/>
          </a:bodyPr>
          <a:lstStyle/>
          <a:p>
            <a:r>
              <a:rPr lang="en-IN" sz="2200" dirty="0" smtClean="0">
                <a:latin typeface="Verdana" pitchFamily="34" charset="0"/>
                <a:ea typeface="Verdana" pitchFamily="34" charset="0"/>
              </a:rPr>
              <a:t>From this graph, we can infer that the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</a:rPr>
              <a:t>employees</a:t>
            </a:r>
            <a:r>
              <a:rPr lang="en-IN" sz="2200" dirty="0" smtClean="0">
                <a:latin typeface="Verdana" pitchFamily="34" charset="0"/>
                <a:ea typeface="Verdana" pitchFamily="34" charset="0"/>
              </a:rPr>
              <a:t> who are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</a:rPr>
              <a:t>leaving</a:t>
            </a:r>
            <a:r>
              <a:rPr lang="en-IN" sz="2200" dirty="0" smtClean="0">
                <a:latin typeface="Verdana" pitchFamily="34" charset="0"/>
                <a:ea typeface="Verdana" pitchFamily="34" charset="0"/>
              </a:rPr>
              <a:t> company have </a:t>
            </a:r>
            <a:r>
              <a:rPr lang="en-IN" sz="2200" b="1" dirty="0" smtClean="0">
                <a:latin typeface="Verdana" pitchFamily="34" charset="0"/>
                <a:ea typeface="Verdana" pitchFamily="34" charset="0"/>
              </a:rPr>
              <a:t>satisfaction level less than 0.5</a:t>
            </a:r>
            <a:endParaRPr lang="en-IN" sz="2200" b="1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2" name="Content Placeholder 3" descr="casestudy2.PNG"/>
          <p:cNvPicPr>
            <a:picLocks noChangeAspect="1"/>
          </p:cNvPicPr>
          <p:nvPr/>
        </p:nvPicPr>
        <p:blipFill>
          <a:blip r:embed="rId2" cstate="print"/>
          <a:srcRect l="4529" t="13330" r="36599"/>
          <a:stretch>
            <a:fillRect/>
          </a:stretch>
        </p:blipFill>
        <p:spPr>
          <a:xfrm>
            <a:off x="683568" y="764704"/>
            <a:ext cx="7056784" cy="460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195736" y="188640"/>
            <a:ext cx="5486400" cy="566738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Evaluation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085184"/>
            <a:ext cx="7776864" cy="1224136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from department </a:t>
            </a:r>
            <a:r>
              <a:rPr lang="en-IN" sz="2000" dirty="0" smtClean="0">
                <a:latin typeface="Verdana" pitchFamily="34" charset="0"/>
                <a:ea typeface="Verdana" pitchFamily="34" charset="0"/>
                <a:sym typeface="Wingdings" pitchFamily="2" charset="2"/>
              </a:rPr>
              <a:t> </a:t>
            </a:r>
            <a:r>
              <a:rPr lang="en-IN" sz="2000" b="1" dirty="0" smtClean="0">
                <a:latin typeface="Verdana" pitchFamily="34" charset="0"/>
                <a:ea typeface="Verdana" pitchFamily="34" charset="0"/>
              </a:rPr>
              <a:t>technical, support, management, IT, product management and R&amp;D have last evaluation more than 0.73</a:t>
            </a:r>
            <a:endParaRPr lang="en-IN" sz="2000" b="1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14" name="Picture 13" descr="casestudy3.PNG"/>
          <p:cNvPicPr>
            <a:picLocks noChangeAspect="1"/>
          </p:cNvPicPr>
          <p:nvPr/>
        </p:nvPicPr>
        <p:blipFill>
          <a:blip r:embed="rId2" cstate="print"/>
          <a:srcRect l="4189" t="12738" r="38547"/>
          <a:stretch>
            <a:fillRect/>
          </a:stretch>
        </p:blipFill>
        <p:spPr>
          <a:xfrm>
            <a:off x="1043608" y="692696"/>
            <a:ext cx="6624736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63688" y="18864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Projects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Placeholder 5" descr="casestudy4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449" b="4449"/>
          <a:stretch>
            <a:fillRect/>
          </a:stretch>
        </p:blipFill>
        <p:spPr>
          <a:xfrm>
            <a:off x="683568" y="764704"/>
            <a:ext cx="7128792" cy="4330824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085184"/>
            <a:ext cx="7776864" cy="1224136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from department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  <a:sym typeface="Wingdings" pitchFamily="2" charset="2"/>
              </a:rPr>
              <a:t> accounting, technical, support, management, IT, product management , R&amp;D having mean  number of projects greater than 3.8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062464" cy="566738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Monthly Hours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5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555" b="4555"/>
          <a:stretch>
            <a:fillRect/>
          </a:stretch>
        </p:blipFill>
        <p:spPr>
          <a:xfrm>
            <a:off x="683568" y="836712"/>
            <a:ext cx="7128792" cy="4114800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085184"/>
            <a:ext cx="7776864" cy="1224136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have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average monthly hours almost greater than 205 hours or 6.6 hours per day 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062464" cy="566738"/>
          </a:xfrm>
        </p:spPr>
        <p:txBody>
          <a:bodyPr>
            <a:normAutofit fontScale="90000"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spend in company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Placeholder 5" descr="casestudy6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449" b="4449"/>
          <a:stretch>
            <a:fillRect/>
          </a:stretch>
        </p:blipFill>
        <p:spPr>
          <a:xfrm>
            <a:off x="899592" y="908720"/>
            <a:ext cx="6984776" cy="4114800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229200"/>
            <a:ext cx="7776864" cy="108012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have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mean time spent in company in between 3.5 and 4 years.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187624" y="188640"/>
            <a:ext cx="6062464" cy="566738"/>
          </a:xfrm>
        </p:spPr>
        <p:txBody>
          <a:bodyPr>
            <a:normAutofit/>
          </a:bodyPr>
          <a:lstStyle/>
          <a:p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accident </a:t>
            </a:r>
            <a:r>
              <a:rPr lang="en-IN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IN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Department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Placeholder 6" descr="casestudy7.pn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4555" b="4555"/>
          <a:stretch>
            <a:fillRect/>
          </a:stretch>
        </p:blipFill>
        <p:spPr>
          <a:xfrm>
            <a:off x="755576" y="836712"/>
            <a:ext cx="6624736" cy="4258816"/>
          </a:xfrm>
        </p:spPr>
      </p:pic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9552" y="5229200"/>
            <a:ext cx="7776864" cy="1080120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Verdana" pitchFamily="34" charset="0"/>
                <a:ea typeface="Verdana" pitchFamily="34" charset="0"/>
              </a:rPr>
              <a:t>From this graph, we can infer that the employees who are leaving company have 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mean work accident</a:t>
            </a:r>
            <a:r>
              <a:rPr lang="en-IN" sz="1800" b="1" dirty="0" smtClean="0">
                <a:latin typeface="Verdana" pitchFamily="34" charset="0"/>
                <a:ea typeface="Verdana" pitchFamily="34" charset="0"/>
              </a:rPr>
              <a:t> in each department in company is less than 0.1.</a:t>
            </a:r>
            <a:endParaRPr lang="en-IN" sz="1800" b="1" dirty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338</TotalTime>
  <Words>477</Words>
  <Application>Microsoft Office PowerPoint</Application>
  <PresentationFormat>On-screen Show (4:3)</PresentationFormat>
  <Paragraphs>29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Case Study of Company X</vt:lpstr>
      <vt:lpstr>Data of the Company X which is trying to control attrition</vt:lpstr>
      <vt:lpstr>Using Data Visualization and Machine Learning on the data provided, we have analyzed the people who are leaving the company X </vt:lpstr>
      <vt:lpstr>Satisfaction level vs Department</vt:lpstr>
      <vt:lpstr>Last Evaluation vs Department</vt:lpstr>
      <vt:lpstr>Number of Projects vs Department</vt:lpstr>
      <vt:lpstr>Average Monthly Hours vs Department</vt:lpstr>
      <vt:lpstr>Time spend in company vs Department</vt:lpstr>
      <vt:lpstr>Work accident vs Department</vt:lpstr>
      <vt:lpstr>Promotion in last 5 years vs Department</vt:lpstr>
      <vt:lpstr>Salary</vt:lpstr>
      <vt:lpstr>Department</vt:lpstr>
      <vt:lpstr>Salary and Department</vt:lpstr>
      <vt:lpstr>CORRELATION  PLOT</vt:lpstr>
      <vt:lpstr>Slide 15</vt:lpstr>
      <vt:lpstr>So the employees who are going to leave the company X is given below :-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Company X</dc:title>
  <dc:creator>Windows User</dc:creator>
  <cp:lastModifiedBy>Windows User</cp:lastModifiedBy>
  <cp:revision>1</cp:revision>
  <dcterms:created xsi:type="dcterms:W3CDTF">2019-12-19T05:38:24Z</dcterms:created>
  <dcterms:modified xsi:type="dcterms:W3CDTF">2019-12-19T11:16:35Z</dcterms:modified>
</cp:coreProperties>
</file>