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25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4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77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02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223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94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0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703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2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5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5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67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7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88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1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0229B-6F53-43C9-8E95-D1D8D7FFD3FB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16D3C-FAAA-4538-B7A7-512B3EAD8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0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29E3-19FF-6B46-AC2F-4D6A75C9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81DD-B1D5-CFB0-190B-D2CB06515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21742"/>
            <a:ext cx="4442082" cy="4195481"/>
          </a:xfrm>
        </p:spPr>
        <p:txBody>
          <a:bodyPr>
            <a:normAutofit fontScale="92500" lnSpcReduction="10000"/>
          </a:bodyPr>
          <a:lstStyle/>
          <a:p>
            <a:r>
              <a:rPr lang="en-IN" sz="1200" dirty="0"/>
              <a:t>Introduction to statistics</a:t>
            </a:r>
          </a:p>
          <a:p>
            <a:r>
              <a:rPr lang="en-IN" sz="1200" dirty="0"/>
              <a:t>Types of statistics</a:t>
            </a:r>
          </a:p>
          <a:p>
            <a:r>
              <a:rPr lang="en-IN" sz="1200" dirty="0"/>
              <a:t>Types of Data</a:t>
            </a:r>
          </a:p>
          <a:p>
            <a:r>
              <a:rPr lang="en-IN" sz="1200" dirty="0"/>
              <a:t>Scale of Measurement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Measure of Central Tendency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(Mean ,Median , Mode)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Measure of Dispersion / Spread of Data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[Range , Percentage and Percentile , Quartiles 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[Variance, Standard Deviation]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Measure of Symmetricity (Skewness)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Covariance and Correlation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dirty="0"/>
              <a:t>Random Variable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200" dirty="0"/>
          </a:p>
          <a:p>
            <a:pPr>
              <a:buFont typeface="Wingdings" panose="05000000000000000000" pitchFamily="2" charset="2"/>
              <a:buChar char="Ø"/>
            </a:pPr>
            <a:endParaRPr lang="en-IN" sz="1200" dirty="0"/>
          </a:p>
          <a:p>
            <a:pPr>
              <a:buFont typeface="Wingdings" panose="05000000000000000000" pitchFamily="2" charset="2"/>
              <a:buChar char="v"/>
            </a:pPr>
            <a:endParaRPr lang="en-IN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FEC619-F224-8B0C-B534-81CD3D35242B}"/>
              </a:ext>
            </a:extLst>
          </p:cNvPr>
          <p:cNvSpPr txBox="1">
            <a:spLocks/>
          </p:cNvSpPr>
          <p:nvPr/>
        </p:nvSpPr>
        <p:spPr>
          <a:xfrm>
            <a:off x="4871167" y="2043084"/>
            <a:ext cx="4255269" cy="41954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1200" dirty="0"/>
              <a:t>Probability Distribution Function </a:t>
            </a:r>
          </a:p>
          <a:p>
            <a:r>
              <a:rPr lang="en-IN" sz="1200" dirty="0"/>
              <a:t>[PDF,PMF,CDF]</a:t>
            </a:r>
          </a:p>
          <a:p>
            <a:r>
              <a:rPr lang="en-IN" sz="1200" dirty="0"/>
              <a:t>Types of Probability Distribution</a:t>
            </a:r>
          </a:p>
          <a:p>
            <a:r>
              <a:rPr lang="en-IN" sz="1200" dirty="0"/>
              <a:t>Bernoulli Distribution</a:t>
            </a:r>
          </a:p>
          <a:p>
            <a:r>
              <a:rPr lang="en-IN" sz="1200" dirty="0"/>
              <a:t>Binomial Distribution</a:t>
            </a:r>
          </a:p>
          <a:p>
            <a:r>
              <a:rPr lang="en-IN" sz="1200" dirty="0"/>
              <a:t>Bernoulli Distribution</a:t>
            </a:r>
          </a:p>
          <a:p>
            <a:r>
              <a:rPr lang="en-IN" sz="1200" dirty="0"/>
              <a:t>Poisson Distribution</a:t>
            </a:r>
          </a:p>
          <a:p>
            <a:r>
              <a:rPr lang="en-IN" sz="1200" dirty="0"/>
              <a:t>Gaussian Distribution/Normal Distribution</a:t>
            </a:r>
          </a:p>
          <a:p>
            <a:r>
              <a:rPr lang="en-IN" sz="1200" dirty="0"/>
              <a:t>Characteristics of Probability Distribution</a:t>
            </a:r>
          </a:p>
          <a:p>
            <a:r>
              <a:rPr lang="en-IN" sz="1200" dirty="0"/>
              <a:t>Application of Probability Distribution</a:t>
            </a:r>
          </a:p>
          <a:p>
            <a:r>
              <a:rPr lang="en-IN" sz="1200" dirty="0"/>
              <a:t>Uniform Distribution</a:t>
            </a:r>
          </a:p>
          <a:p>
            <a:r>
              <a:rPr lang="en-IN" sz="1200" dirty="0"/>
              <a:t>Standard Normal Distribution</a:t>
            </a:r>
          </a:p>
          <a:p>
            <a:r>
              <a:rPr lang="en-IN" sz="1200" dirty="0"/>
              <a:t>Problem Statement on Z-Score</a:t>
            </a:r>
          </a:p>
          <a:p>
            <a:r>
              <a:rPr lang="en-IN" sz="1200" dirty="0"/>
              <a:t>Central Limit Theorem</a:t>
            </a:r>
          </a:p>
          <a:p>
            <a:endParaRPr lang="en-IN" sz="1100" dirty="0"/>
          </a:p>
          <a:p>
            <a:endParaRPr lang="en-IN" sz="1100" dirty="0"/>
          </a:p>
          <a:p>
            <a:endParaRPr lang="en-IN" sz="1100" dirty="0"/>
          </a:p>
          <a:p>
            <a:pPr marL="0" indent="0">
              <a:buFont typeface="Wingdings 3" charset="2"/>
              <a:buNone/>
            </a:pPr>
            <a:endParaRPr lang="en-IN" sz="11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3B8696B-56FD-62F0-BF77-C71CC6FB4066}"/>
              </a:ext>
            </a:extLst>
          </p:cNvPr>
          <p:cNvSpPr txBox="1">
            <a:spLocks/>
          </p:cNvSpPr>
          <p:nvPr/>
        </p:nvSpPr>
        <p:spPr>
          <a:xfrm>
            <a:off x="9126436" y="2044679"/>
            <a:ext cx="2957409" cy="43606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sz="1200" dirty="0"/>
              <a:t>Estimate</a:t>
            </a:r>
          </a:p>
          <a:p>
            <a:r>
              <a:rPr lang="en-IN" sz="1200" dirty="0"/>
              <a:t>Hypothesis Testing</a:t>
            </a:r>
          </a:p>
          <a:p>
            <a:r>
              <a:rPr lang="en-IN" sz="1200" dirty="0"/>
              <a:t>P Value</a:t>
            </a:r>
          </a:p>
          <a:p>
            <a:r>
              <a:rPr lang="en-IN" sz="1200" dirty="0"/>
              <a:t>Z Distribution and Z-Test</a:t>
            </a:r>
          </a:p>
          <a:p>
            <a:r>
              <a:rPr lang="en-IN" sz="1200" dirty="0"/>
              <a:t>T Distribution and T-Test</a:t>
            </a:r>
          </a:p>
          <a:p>
            <a:r>
              <a:rPr lang="en-IN" sz="1200" dirty="0"/>
              <a:t>When to Use T-Test vs z-Test</a:t>
            </a:r>
          </a:p>
          <a:p>
            <a:r>
              <a:rPr lang="en-IN" sz="1200" dirty="0"/>
              <a:t>Type 1 and Type 2 Error</a:t>
            </a:r>
          </a:p>
          <a:p>
            <a:r>
              <a:rPr lang="en-IN" sz="1200" dirty="0"/>
              <a:t>Confidence Interval</a:t>
            </a:r>
          </a:p>
          <a:p>
            <a:r>
              <a:rPr lang="en-IN" sz="1200" dirty="0" err="1"/>
              <a:t>Baye’s</a:t>
            </a:r>
            <a:r>
              <a:rPr lang="en-IN" sz="1200" dirty="0"/>
              <a:t> Theorem</a:t>
            </a:r>
          </a:p>
          <a:p>
            <a:r>
              <a:rPr lang="en-IN" sz="1200" dirty="0"/>
              <a:t>Chi Square Distribution </a:t>
            </a:r>
          </a:p>
          <a:p>
            <a:r>
              <a:rPr lang="en-IN" sz="1200" dirty="0"/>
              <a:t>Chi Square Test</a:t>
            </a:r>
          </a:p>
          <a:p>
            <a:r>
              <a:rPr lang="en-IN" sz="1200" dirty="0"/>
              <a:t>F-Distribution and F Test</a:t>
            </a:r>
          </a:p>
          <a:p>
            <a:r>
              <a:rPr lang="en-IN" sz="1200" dirty="0"/>
              <a:t>ANNOVA Test</a:t>
            </a:r>
          </a:p>
          <a:p>
            <a:r>
              <a:rPr lang="en-IN" sz="1200" dirty="0"/>
              <a:t>Statistics Python Implementation</a:t>
            </a:r>
          </a:p>
          <a:p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C82D0-68FC-A329-B622-112CCB80FDA8}"/>
              </a:ext>
            </a:extLst>
          </p:cNvPr>
          <p:cNvSpPr txBox="1"/>
          <p:nvPr/>
        </p:nvSpPr>
        <p:spPr>
          <a:xfrm>
            <a:off x="737419" y="1504335"/>
            <a:ext cx="6754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FFF00"/>
                </a:solidFill>
              </a:rPr>
              <a:t>These are the topics I have covered in Statics module for Data Science :</a:t>
            </a:r>
          </a:p>
        </p:txBody>
      </p:sp>
    </p:spTree>
    <p:extLst>
      <p:ext uri="{BB962C8B-B14F-4D97-AF65-F5344CB8AC3E}">
        <p14:creationId xmlns:p14="http://schemas.microsoft.com/office/powerpoint/2010/main" val="380960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258</TotalTime>
  <Words>163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Rockwell</vt:lpstr>
      <vt:lpstr>Wingdings</vt:lpstr>
      <vt:lpstr>Wingdings 3</vt:lpstr>
      <vt:lpstr>Damask</vt:lpstr>
      <vt:lpstr>Statistics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</dc:title>
  <dc:creator>Vishal Kr.</dc:creator>
  <cp:lastModifiedBy>Vishal Kr.</cp:lastModifiedBy>
  <cp:revision>9</cp:revision>
  <dcterms:created xsi:type="dcterms:W3CDTF">2024-05-21T05:56:18Z</dcterms:created>
  <dcterms:modified xsi:type="dcterms:W3CDTF">2024-06-19T12:07:21Z</dcterms:modified>
</cp:coreProperties>
</file>