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911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7531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76332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1687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5846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1030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772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2923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6095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65820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3063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4274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531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6312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3394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1374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87703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4921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43415145"/>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6.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2987297"/>
            <a:ext cx="10668001" cy="903068"/>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2699" y="4024758"/>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US" sz="2400" dirty="0"/>
              <a:t>STUDENT NAME: Vijaya Bharathi.V </a:t>
            </a:r>
          </a:p>
          <a:p>
            <a:r>
              <a:rPr lang="en-US" sz="2400" dirty="0"/>
              <a:t>REGISTER NO AND NMID: asunm1451222407533</a:t>
            </a:r>
            <a:endParaRPr lang="en-US" sz="2400" dirty="0">
              <a:cs typeface="Calibri"/>
            </a:endParaRPr>
          </a:p>
          <a:p>
            <a:r>
              <a:rPr lang="en-US" sz="2400" dirty="0"/>
              <a:t>DEPARTMENT: B.Sc Computer Science </a:t>
            </a:r>
          </a:p>
          <a:p>
            <a:r>
              <a:rPr lang="en-US" sz="2400" dirty="0"/>
              <a:t>COLLEGE: Mahalashmi women’s college of arts and science </a:t>
            </a:r>
          </a:p>
          <a:p>
            <a:r>
              <a:rPr lang="en-US" sz="2400" dirty="0"/>
              <a:t>                   Madras University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94704" y="1695450"/>
            <a:ext cx="6026441" cy="397031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Digital portfolio is an online showcase of skills, work, and achievements. Benefits include showcasing capabilities, dynamic engagement, easy sharing/updating. Platforms like Wix, Squarespace, Behance help create them. Tailor content to audience, keep it clean and responsive.</a:t>
            </a:r>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C977860-4EDE-5F7E-9F24-E15C80EF1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3947" y="719666"/>
            <a:ext cx="2643252"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8877DCB-6F7F-0D53-F026-280095C75A97}"/>
              </a:ext>
            </a:extLst>
          </p:cNvPr>
          <p:cNvSpPr txBox="1"/>
          <p:nvPr/>
        </p:nvSpPr>
        <p:spPr>
          <a:xfrm>
            <a:off x="1092818" y="1720840"/>
            <a:ext cx="3903695" cy="34163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t>A digital portfolio is a powerful online tool showcasing skills, work, and achievements, enhancing professional visibility and opportunities. It offers dynamic presentation, easy updates, and audience engagement, tailored to target viewers like employers or clients. Effective digital portfolios blend compelling design, curated content, and functionality, communicating strengths clearly in professional, creative, or academic contexts.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DIGITAL</a:t>
            </a:r>
            <a:r>
              <a:rPr lang="en-US" b="1"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PORTFOLIO</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CE450A2-F750-3A78-8681-7BBBB275C995}"/>
              </a:ext>
            </a:extLst>
          </p:cNvPr>
          <p:cNvSpPr txBox="1"/>
          <p:nvPr/>
        </p:nvSpPr>
        <p:spPr>
          <a:xfrm>
            <a:off x="651561" y="1457139"/>
            <a:ext cx="7623552" cy="4832092"/>
          </a:xfrm>
          <a:prstGeom prst="rect">
            <a:avLst/>
          </a:prstGeom>
          <a:noFill/>
        </p:spPr>
        <p:txBody>
          <a:bodyPr wrap="square">
            <a:spAutoFit/>
          </a:bodyPr>
          <a:lstStyle/>
          <a:p>
            <a:r>
              <a:rPr lang="en-US" sz="2800"/>
              <a:t>The Digital Portfolio project aims to create a professional online space that highlights my academic journey, technical expertise, and personal achievements. Its purpose is to present my skills and projects in a structured and visually engaging manner, making it easier for educators, recruiters, and peers to understand my strengths. By integrating academic records, technical works, certifications, and career aspirations, this portfolio serves as both a learning reflection and a tool for future opportunities in the field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106FB86-4B86-290D-38CC-9C178B147302}"/>
              </a:ext>
            </a:extLst>
          </p:cNvPr>
          <p:cNvSpPr txBox="1"/>
          <p:nvPr/>
        </p:nvSpPr>
        <p:spPr>
          <a:xfrm>
            <a:off x="317836" y="2019300"/>
            <a:ext cx="8622884" cy="3672314"/>
          </a:xfrm>
          <a:prstGeom prst="rect">
            <a:avLst/>
          </a:prstGeom>
          <a:noFill/>
        </p:spPr>
        <p:txBody>
          <a:bodyPr wrap="square">
            <a:spAutoFit/>
          </a:bodyPr>
          <a:lstStyle/>
          <a:p>
            <a:r>
              <a:rPr lang="en-US" sz="3200"/>
              <a:t>The Digital Portfolio Project is designed to showcase my academic achievements, technical skills, creative works, and professional experiences in an organized and interactive way. This portfolio acts as a personal brand identity and a central hub for presenting my growth, learning journey, and career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8B9F1DA7-B76A-15F4-E71D-3EC37B3D3072}"/>
              </a:ext>
            </a:extLst>
          </p:cNvPr>
          <p:cNvSpPr txBox="1"/>
          <p:nvPr/>
        </p:nvSpPr>
        <p:spPr>
          <a:xfrm>
            <a:off x="494995" y="2267582"/>
            <a:ext cx="5767088" cy="3046988"/>
          </a:xfrm>
          <a:prstGeom prst="rect">
            <a:avLst/>
          </a:prstGeom>
          <a:noFill/>
        </p:spPr>
        <p:txBody>
          <a:bodyPr wrap="square">
            <a:spAutoFit/>
          </a:bodyPr>
          <a:lstStyle/>
          <a:p>
            <a:r>
              <a:rPr lang="en-US" sz="2400"/>
              <a:t>Digital portfolios cater to various end users like employers, clients, educators, peers, and investors, showcasing skills, work, and achievements. Key types include professional, creative, and academic portfolios, focusing on visual appeal, easy navigation, and relevant content tailored to the audience.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558AF31F-5F73-9017-BE56-D6611B665DD6}"/>
              </a:ext>
            </a:extLst>
          </p:cNvPr>
          <p:cNvSpPr txBox="1"/>
          <p:nvPr/>
        </p:nvSpPr>
        <p:spPr>
          <a:xfrm>
            <a:off x="3042304" y="2106632"/>
            <a:ext cx="6107392" cy="4247317"/>
          </a:xfrm>
          <a:prstGeom prst="rect">
            <a:avLst/>
          </a:prstGeom>
          <a:noFill/>
        </p:spPr>
        <p:txBody>
          <a:bodyPr wrap="square">
            <a:spAutoFit/>
          </a:bodyPr>
          <a:lstStyle/>
          <a:p>
            <a:r>
              <a:rPr lang="en-US"/>
              <a:t>Digital portfolios effectively showcase skills, work, and achievements to key audiences like employers, clients, and educators, blending strong presentation with tailored content.</a:t>
            </a:r>
          </a:p>
          <a:p>
            <a:endParaRPr lang="en-US"/>
          </a:p>
          <a:p>
            <a:r>
              <a:rPr lang="en-US"/>
              <a:t>Main Points</a:t>
            </a:r>
          </a:p>
          <a:p>
            <a:r>
              <a:rPr lang="en-US"/>
              <a:t>*Portfolio Types*: </a:t>
            </a:r>
          </a:p>
          <a:p>
            <a:r>
              <a:rPr lang="en-US"/>
              <a:t>                                  Professional (career skills), Creative (artistic/design work), Academic (research/achievements).- *Core Features*: </a:t>
            </a:r>
          </a:p>
          <a:p>
            <a:r>
              <a:rPr lang="en-US"/>
              <a:t>                                Engaging visual design, easy navigation, audience-relevant content.</a:t>
            </a:r>
          </a:p>
          <a:p>
            <a:r>
              <a:rPr lang="en-US"/>
              <a:t> *Creation Tools*: </a:t>
            </a:r>
          </a:p>
          <a:p>
            <a:r>
              <a:rPr lang="en-US"/>
              <a:t>                                 Wix, Squarespace, Adobe Creative Cloud, Behance, Dribbble.- </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5BC46B0-7574-F3BF-C398-B75EE1B73B5B}"/>
              </a:ext>
            </a:extLst>
          </p:cNvPr>
          <p:cNvSpPr txBox="1"/>
          <p:nvPr/>
        </p:nvSpPr>
        <p:spPr>
          <a:xfrm>
            <a:off x="1666875" y="1570161"/>
            <a:ext cx="6107392" cy="3970318"/>
          </a:xfrm>
          <a:prstGeom prst="rect">
            <a:avLst/>
          </a:prstGeom>
          <a:noFill/>
        </p:spPr>
        <p:txBody>
          <a:bodyPr wrap="square">
            <a:spAutoFit/>
          </a:bodyPr>
          <a:lstStyle/>
          <a:p>
            <a:r>
              <a:rPr lang="en-US"/>
              <a:t>Digital portfolio design and layout are crucial for effectively showcasing work. Here's a balanced view:Core Aspects- *Visual Appeal*: Engaging design, quality imagery, balanced use of whitespace.</a:t>
            </a:r>
          </a:p>
          <a:p>
            <a:r>
              <a:rPr lang="en-US"/>
              <a:t> *Responsiveness*: Works well on desktop, mobile, tablet.- </a:t>
            </a:r>
          </a:p>
          <a:p>
            <a:r>
              <a:rPr lang="en-US"/>
              <a:t>*Navigation*: Easy to explore, intuitive menus.- *Content Focus*: Highlights best, relevant work samples.- *Branding*: Consistent with personal or company identity.</a:t>
            </a:r>
          </a:p>
          <a:p>
            <a:r>
              <a:rPr lang="en-US"/>
              <a:t>Layout </a:t>
            </a:r>
          </a:p>
          <a:p>
            <a:r>
              <a:rPr lang="en-US"/>
              <a:t>Approaches1. *Grids*: Organizes work visually.</a:t>
            </a:r>
          </a:p>
          <a:p>
            <a:r>
              <a:rPr lang="en-US"/>
              <a:t>2. *Scrolling Designs*: Compact showcase.</a:t>
            </a:r>
          </a:p>
          <a:p>
            <a:r>
              <a:rPr lang="en-US"/>
              <a:t>3. *Project Highlights*: Dedicated sections for key projects.</a:t>
            </a:r>
          </a:p>
          <a:p>
            <a:r>
              <a:rPr lang="en-US"/>
              <a:t>Considerations- Tailor design to target audience (employers, clients).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D4B1CDB-8CC0-EA22-11A4-FD6229D678C5}"/>
              </a:ext>
            </a:extLst>
          </p:cNvPr>
          <p:cNvSpPr txBox="1"/>
          <p:nvPr/>
        </p:nvSpPr>
        <p:spPr>
          <a:xfrm>
            <a:off x="1254760" y="1664754"/>
            <a:ext cx="3242584" cy="5016758"/>
          </a:xfrm>
          <a:prstGeom prst="rect">
            <a:avLst/>
          </a:prstGeom>
          <a:noFill/>
        </p:spPr>
        <p:txBody>
          <a:bodyPr wrap="square">
            <a:spAutoFit/>
          </a:bodyPr>
          <a:lstStyle/>
          <a:p>
            <a:r>
              <a:rPr lang="en-US" sz="2000" b="1"/>
              <a:t>Digital portfolios showcase work, skills, and achievements with key features like responsive design, easy navigation, visual appeal, and curated content. They enable audience engagement, professional branding, and effective communication of strengths to employers, clients, or peers. Core functionalities include showcasing skills, interaction, and online presence.</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VRuth Vijayan</cp:lastModifiedBy>
  <cp:revision>24</cp:revision>
  <dcterms:created xsi:type="dcterms:W3CDTF">2024-03-29T15:07:22Z</dcterms:created>
  <dcterms:modified xsi:type="dcterms:W3CDTF">2025-09-08T07:48:12Z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