
<file path=[Content_Types].xml><?xml version="1.0" encoding="utf-8"?>
<Types xmlns="http://schemas.openxmlformats.org/package/2006/content-types">
  <Default Extension="jpe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audio" Target="../media/media1.mp3" /><Relationship Id="rId1" Type="http://schemas.microsoft.com/office/2007/relationships/media" Target="../media/media1.mp3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audio" Target="../media/media2.m4a" /><Relationship Id="rId1" Type="http://schemas.microsoft.com/office/2007/relationships/media" Target="../media/media2.m4a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audio" Target="../media/media3.m4a" /><Relationship Id="rId1" Type="http://schemas.microsoft.com/office/2007/relationships/media" Target="../media/media3.m4a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audio" Target="../media/media4.m4a" /><Relationship Id="rId1" Type="http://schemas.microsoft.com/office/2007/relationships/media" Target="../media/media4.m4a" /><Relationship Id="rId5" Type="http://schemas.openxmlformats.org/officeDocument/2006/relationships/image" Target="../media/image3.png" /><Relationship Id="rId4" Type="http://schemas.openxmlformats.org/officeDocument/2006/relationships/image" Target="../media/image4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audio" Target="../media/media5.m4a" /><Relationship Id="rId1" Type="http://schemas.microsoft.com/office/2007/relationships/media" Target="../media/media5.m4a" /><Relationship Id="rId5" Type="http://schemas.openxmlformats.org/officeDocument/2006/relationships/image" Target="../media/image3.png" /><Relationship Id="rId4" Type="http://schemas.openxmlformats.org/officeDocument/2006/relationships/image" Target="../media/image5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audio" Target="../media/media6.m4a" /><Relationship Id="rId1" Type="http://schemas.microsoft.com/office/2007/relationships/media" Target="../media/media6.m4a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2C13-4212-DC63-5CD9-8D8C20F18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Plugging into the future:  an exploration of electricity consumption patterns.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8440E-357D-173D-DCBC-AD1D6558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494" y="1544638"/>
            <a:ext cx="8791575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galleryContent6189887052004804784.mp3">
            <a:hlinkClick r:id="" action="ppaction://media"/>
            <a:extLst>
              <a:ext uri="{FF2B5EF4-FFF2-40B4-BE49-F238E27FC236}">
                <a16:creationId xmlns:a16="http://schemas.microsoft.com/office/drawing/2014/main" id="{7DB9178D-3C2E-D307-C829-EF4083F7C2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V="1">
            <a:off x="10667999" y="6192440"/>
            <a:ext cx="445890" cy="4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433A-0574-8868-E815-6D528CEC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leader name : p. </a:t>
            </a:r>
            <a:r>
              <a:rPr lang="en-IN" dirty="0" err="1"/>
              <a:t>Vinitha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E410-B3AB-6D57-AD14-0E3BA12D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463" y="2420259"/>
            <a:ext cx="9905999" cy="3541714"/>
          </a:xfrm>
        </p:spPr>
        <p:txBody>
          <a:bodyPr/>
          <a:lstStyle/>
          <a:p>
            <a:r>
              <a:rPr lang="en-IN" dirty="0"/>
              <a:t>Group members name :</a:t>
            </a:r>
          </a:p>
          <a:p>
            <a:r>
              <a:rPr lang="en-IN" dirty="0"/>
              <a:t>K. </a:t>
            </a:r>
            <a:r>
              <a:rPr lang="en-IN" dirty="0" err="1"/>
              <a:t>Shakina</a:t>
            </a:r>
            <a:r>
              <a:rPr lang="en-IN" dirty="0"/>
              <a:t> </a:t>
            </a:r>
            <a:r>
              <a:rPr lang="en-IN" dirty="0" err="1"/>
              <a:t>banu</a:t>
            </a:r>
            <a:r>
              <a:rPr lang="en-IN" dirty="0"/>
              <a:t> </a:t>
            </a:r>
          </a:p>
          <a:p>
            <a:r>
              <a:rPr lang="en-IN" dirty="0"/>
              <a:t>T. </a:t>
            </a:r>
            <a:r>
              <a:rPr lang="en-IN" dirty="0" err="1"/>
              <a:t>Resha</a:t>
            </a:r>
            <a:r>
              <a:rPr lang="en-IN" dirty="0"/>
              <a:t> </a:t>
            </a:r>
          </a:p>
          <a:p>
            <a:r>
              <a:rPr lang="en-IN" dirty="0"/>
              <a:t>K. </a:t>
            </a:r>
            <a:r>
              <a:rPr lang="en-IN" dirty="0" err="1"/>
              <a:t>Thirsha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C581C9ED-9B82-0D19-BE2C-75B067AB93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8040132" flipH="1">
            <a:off x="4010615" y="5787624"/>
            <a:ext cx="609160" cy="6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9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B979-AFD8-D3C2-4175-1AFAFCC9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report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F83A3-DBEB-7535-F85A-B6469245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143249"/>
            <a:ext cx="10940255" cy="1617663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Introduction </a:t>
            </a:r>
          </a:p>
          <a:p>
            <a:r>
              <a:rPr lang="en-IN" dirty="0"/>
              <a:t>Problem define </a:t>
            </a:r>
          </a:p>
          <a:p>
            <a:r>
              <a:rPr lang="en-IN"/>
              <a:t>Result</a:t>
            </a:r>
            <a:endParaRPr lang="en-IN" dirty="0"/>
          </a:p>
          <a:p>
            <a:r>
              <a:rPr lang="en-IN" dirty="0"/>
              <a:t>Advantages &amp; disadvantage </a:t>
            </a:r>
          </a:p>
          <a:p>
            <a:r>
              <a:rPr lang="en-IN" dirty="0"/>
              <a:t>Application </a:t>
            </a:r>
          </a:p>
          <a:p>
            <a:r>
              <a:rPr lang="en-IN" dirty="0"/>
              <a:t>Conclusion </a:t>
            </a:r>
          </a:p>
          <a:p>
            <a:r>
              <a:rPr lang="en-IN" dirty="0"/>
              <a:t>Future scope </a:t>
            </a:r>
            <a:endParaRPr lang="en-US" dirty="0"/>
          </a:p>
        </p:txBody>
      </p:sp>
      <p:pic>
        <p:nvPicPr>
          <p:cNvPr id="4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BC52B916-BDF6-F6A9-B40C-555E21EE8C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H="1">
            <a:off x="11047410" y="6239482"/>
            <a:ext cx="1367315" cy="2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6E72-39C5-9A42-7376-0A8A7685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44F1A5-62B7-B8E4-C156-D3E5780B7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28751" y="1428750"/>
            <a:ext cx="9340452" cy="4362450"/>
          </a:xfrm>
        </p:spPr>
      </p:pic>
      <p:pic>
        <p:nvPicPr>
          <p:cNvPr id="5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11B7BD99-D77C-F68C-1E96-A3BD91C5C7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3577" y="5517847"/>
            <a:ext cx="250031" cy="9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E43-6D39-58AF-AEF6-05E8D36B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AD7DD2-E07D-F80A-B8CB-C4F8E6A3D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2266" y="964406"/>
            <a:ext cx="10197703" cy="4826794"/>
          </a:xfrm>
        </p:spPr>
      </p:pic>
      <p:pic>
        <p:nvPicPr>
          <p:cNvPr id="5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A48312A2-3ABC-FC84-6013-645E8F6E2B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V="1">
            <a:off x="9519047" y="6239481"/>
            <a:ext cx="2003236" cy="22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6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5529-CB63-79A3-1F65-FFA1AA81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734" y="3178969"/>
            <a:ext cx="6511129" cy="589359"/>
          </a:xfrm>
        </p:spPr>
        <p:txBody>
          <a:bodyPr/>
          <a:lstStyle/>
          <a:p>
            <a:r>
              <a:rPr lang="en-IN" dirty="0"/>
              <a:t>Thank you...</a:t>
            </a:r>
            <a:endParaRPr lang="en-US" dirty="0"/>
          </a:p>
        </p:txBody>
      </p:sp>
      <p:pic>
        <p:nvPicPr>
          <p:cNvPr id="4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759BABB4-C73D-C1A5-D868-313818F20DE8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V="1">
            <a:off x="8929688" y="6215062"/>
            <a:ext cx="3607592" cy="345608"/>
          </a:xfrm>
        </p:spPr>
      </p:pic>
    </p:spTree>
    <p:extLst>
      <p:ext uri="{BB962C8B-B14F-4D97-AF65-F5344CB8AC3E}">
        <p14:creationId xmlns:p14="http://schemas.microsoft.com/office/powerpoint/2010/main" val="36480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Plugging into the future:  an exploration of electricity consumption patterns.</vt:lpstr>
      <vt:lpstr>Group leader name : p. Vinitha </vt:lpstr>
      <vt:lpstr>Project report </vt:lpstr>
      <vt:lpstr>PowerPoint Presentation</vt:lpstr>
      <vt:lpstr>PowerPoint Presentation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Plugging into the future:  an exploration of electricity consumption patterns.</dc:title>
  <dc:creator>Unknown User</dc:creator>
  <cp:lastModifiedBy>Unknown User</cp:lastModifiedBy>
  <cp:revision>2</cp:revision>
  <dcterms:created xsi:type="dcterms:W3CDTF">2023-04-23T02:06:32Z</dcterms:created>
  <dcterms:modified xsi:type="dcterms:W3CDTF">2023-04-23T04:44:48Z</dcterms:modified>
</cp:coreProperties>
</file>