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347C-E6BA-4CE8-A501-EA2CA27F965B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A6CC-F8E1-4361-B890-FBC4D080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26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Gestion de Projet Informatique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Encadré par T.LIU – Université de Cergy Pontoise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0" y="332656"/>
            <a:ext cx="6696744" cy="3096344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latin typeface="Charlemagne Std" pitchFamily="82" charset="0"/>
              </a:rPr>
              <a:t>Train </a:t>
            </a:r>
            <a:r>
              <a:rPr lang="fr-FR" dirty="0" err="1" smtClean="0">
                <a:latin typeface="Charlemagne Std" pitchFamily="82" charset="0"/>
              </a:rPr>
              <a:t>is</a:t>
            </a:r>
            <a:r>
              <a:rPr lang="fr-FR" dirty="0" smtClean="0">
                <a:latin typeface="Charlemagne Std" pitchFamily="82" charset="0"/>
              </a:rPr>
              <a:t> </a:t>
            </a:r>
            <a:r>
              <a:rPr lang="fr-FR" dirty="0" err="1" smtClean="0">
                <a:latin typeface="Charlemagne Std" pitchFamily="82" charset="0"/>
              </a:rPr>
              <a:t>coming</a:t>
            </a:r>
            <a:endParaRPr lang="fr-FR" dirty="0">
              <a:latin typeface="Charlemagne Std" pitchFamily="82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0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DOCUMENTATION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DOCUMENT DEVELOPPEUR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01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DOCUMENTATION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11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DOCUMENTATION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17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DE QUALITE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ORGANISATION ET ROLE DANS LE GROUPE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06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DE QUALITE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13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PLAN DE  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95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14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9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4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2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EQUIPE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9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CHEF DE PROJET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GESTION DE L’EQUIPE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0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CHEF DE PROJET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6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GESTION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18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MAITRE D’OUVRAGE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8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MAITRE D’ŒUVRE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ROLE DU MOE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43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MAITRE D’ŒUVRE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ETAPES DE CONCEPTION/ REALISATION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773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</TotalTime>
  <Words>140</Words>
  <Application>Microsoft Office PowerPoint</Application>
  <PresentationFormat>Affichage à l'écran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Présentation – Gestion de Projet Informatique</vt:lpstr>
      <vt:lpstr>SOMMAIRE</vt:lpstr>
      <vt:lpstr>INTRODUCTION</vt:lpstr>
      <vt:lpstr>NOTRE EQUIPE</vt:lpstr>
      <vt:lpstr>CHEF DE PROJET</vt:lpstr>
      <vt:lpstr>CHEF DE PROJET</vt:lpstr>
      <vt:lpstr>MAITRE D’OUVRAGE</vt:lpstr>
      <vt:lpstr>MAITRE D’ŒUVRE</vt:lpstr>
      <vt:lpstr>MAITRE D’ŒUVRE</vt:lpstr>
      <vt:lpstr>RESPONSABLE DOCUMENTATION</vt:lpstr>
      <vt:lpstr>RESPONSABLE DOCUMENTATION</vt:lpstr>
      <vt:lpstr>RESPONSABLE DE QUALITE</vt:lpstr>
      <vt:lpstr>RESPONSABLE DE QUALITE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– Gestion de Projet Informatique</dc:title>
  <dc:creator>Vincent virole</dc:creator>
  <cp:lastModifiedBy>Vincent virole</cp:lastModifiedBy>
  <cp:revision>2</cp:revision>
  <dcterms:created xsi:type="dcterms:W3CDTF">2018-03-12T18:31:46Z</dcterms:created>
  <dcterms:modified xsi:type="dcterms:W3CDTF">2018-03-12T22:20:34Z</dcterms:modified>
</cp:coreProperties>
</file>