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1/26/2018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6652B35-718D-4E28-AFEB-B694A3B357E8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1/26/2018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4B23C-574A-4F58-A0AC-F3EF1644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Choix du cycle de vie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79E83-740D-46CD-BB0D-B6B87CC8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fr-FR" dirty="0">
                <a:latin typeface="Trebuchet MS"/>
              </a:rPr>
              <a:t> Projet agile en Crystal:</a:t>
            </a:r>
          </a:p>
          <a:p>
            <a:pPr marL="923290" lvl="2" indent="-219075">
              <a:spcBef>
                <a:spcPct val="0"/>
              </a:spcBef>
            </a:pPr>
            <a:r>
              <a:rPr lang="fr-FR" dirty="0">
                <a:solidFill>
                  <a:srgbClr val="000000"/>
                </a:solidFill>
                <a:latin typeface="Trebuchet MS"/>
              </a:rPr>
              <a:t>Livraison rapide et continue de logiciels fonctionnels.</a:t>
            </a:r>
          </a:p>
          <a:p>
            <a:pPr marL="923290" lvl="2" indent="-219075">
              <a:spcBef>
                <a:spcPct val="0"/>
              </a:spcBef>
            </a:pPr>
            <a:r>
              <a:rPr lang="fr-FR" dirty="0">
                <a:solidFill>
                  <a:srgbClr val="000000"/>
                </a:solidFill>
                <a:latin typeface="Trebuchet MS"/>
              </a:rPr>
              <a:t> Permet d'intégrer les changements dans les exigences même tard dans la conception.</a:t>
            </a:r>
            <a:endParaRPr lang="fr-FR" dirty="0">
              <a:solidFill>
                <a:srgbClr val="000000"/>
              </a:solidFill>
              <a:latin typeface="Georgia"/>
            </a:endParaRPr>
          </a:p>
          <a:p>
            <a:pPr marL="923290" lvl="2" indent="-219075">
              <a:spcBef>
                <a:spcPct val="0"/>
              </a:spcBef>
            </a:pPr>
            <a:r>
              <a:rPr lang="fr-FR" dirty="0">
                <a:solidFill>
                  <a:srgbClr val="000000"/>
                </a:solidFill>
                <a:latin typeface="Trebuchet MS"/>
              </a:rPr>
              <a:t>Coopération du client et de l'équipe de développement</a:t>
            </a:r>
            <a:endParaRPr lang="fr-FR" dirty="0">
              <a:solidFill>
                <a:schemeClr val="tx1"/>
              </a:solidFill>
            </a:endParaRPr>
          </a:p>
          <a:p>
            <a:pPr marL="923290" lvl="2" indent="-219075">
              <a:spcBef>
                <a:spcPct val="0"/>
              </a:spcBef>
            </a:pPr>
            <a:r>
              <a:rPr lang="fr-FR" dirty="0">
                <a:solidFill>
                  <a:srgbClr val="000000"/>
                </a:solidFill>
                <a:latin typeface="Trebuchet MS"/>
              </a:rPr>
              <a:t>Suivis de l'évolution des fonctionnalités</a:t>
            </a:r>
            <a:endParaRPr lang="fr-FR" dirty="0">
              <a:solidFill>
                <a:schemeClr val="tx1"/>
              </a:solidFill>
            </a:endParaRPr>
          </a:p>
          <a:p>
            <a:pPr marL="704215" lvl="2" indent="0">
              <a:spcBef>
                <a:spcPct val="0"/>
              </a:spcBef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A6391B-F050-4EA7-96CB-433D97E5668A}"/>
              </a:ext>
            </a:extLst>
          </p:cNvPr>
          <p:cNvSpPr txBox="1"/>
          <p:nvPr/>
        </p:nvSpPr>
        <p:spPr>
          <a:xfrm>
            <a:off x="3148852" y="65106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latin typeface="Trebuchet MS"/>
              </a:rPr>
              <a:t>Projet TIC - 2018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7045F1-0746-4B6A-A06E-75512A9004EF}"/>
              </a:ext>
            </a:extLst>
          </p:cNvPr>
          <p:cNvSpPr txBox="1"/>
          <p:nvPr/>
        </p:nvSpPr>
        <p:spPr>
          <a:xfrm>
            <a:off x="6622676" y="750794"/>
            <a:ext cx="2743200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>
                <a:latin typeface="Trebuchet MS"/>
              </a:rPr>
              <a:t>26/01/2018 - GPI</a:t>
            </a:r>
          </a:p>
        </p:txBody>
      </p:sp>
    </p:spTree>
    <p:extLst>
      <p:ext uri="{BB962C8B-B14F-4D97-AF65-F5344CB8AC3E}">
        <p14:creationId xmlns:p14="http://schemas.microsoft.com/office/powerpoint/2010/main" val="41526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2BEF6-DC6D-45FE-86FA-8CD72568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7" y="685800"/>
            <a:ext cx="8815857" cy="1066800"/>
          </a:xfrm>
        </p:spPr>
        <p:txBody>
          <a:bodyPr>
            <a:noAutofit/>
          </a:bodyPr>
          <a:lstStyle/>
          <a:p>
            <a:r>
              <a:rPr lang="fr-FR" sz="3600" dirty="0"/>
              <a:t>Organisation du travail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C6782-D1A8-493C-B9F3-F7EE21D3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39" y="1905000"/>
            <a:ext cx="8229600" cy="4325112"/>
          </a:xfrm>
        </p:spPr>
        <p:txBody>
          <a:bodyPr vert="horz" anchor="t">
            <a:normAutofit/>
          </a:bodyPr>
          <a:lstStyle/>
          <a:p>
            <a:pPr marL="109855" indent="0">
              <a:buNone/>
            </a:pPr>
            <a:r>
              <a:rPr lang="fr-FR" dirty="0">
                <a:latin typeface="Trebuchet MS"/>
              </a:rPr>
              <a:t>Plan</a:t>
            </a:r>
            <a:r>
              <a:rPr lang="fr-FR" dirty="0">
                <a:solidFill>
                  <a:srgbClr val="000000"/>
                </a:solidFill>
                <a:latin typeface="Trebuchet MS"/>
              </a:rPr>
              <a:t> d'action :</a:t>
            </a:r>
          </a:p>
          <a:p>
            <a:pPr marL="923290" lvl="2" indent="-219075"/>
            <a:r>
              <a:rPr lang="fr-FR" dirty="0">
                <a:solidFill>
                  <a:srgbClr val="000000"/>
                </a:solidFill>
                <a:latin typeface="Trebuchet MS"/>
              </a:rPr>
              <a:t>Définition des passagers.</a:t>
            </a:r>
          </a:p>
          <a:p>
            <a:pPr marL="923290" lvl="2" indent="-219075"/>
            <a:r>
              <a:rPr lang="fr-FR" dirty="0">
                <a:solidFill>
                  <a:srgbClr val="000000"/>
                </a:solidFill>
                <a:latin typeface="Trebuchet MS"/>
              </a:rPr>
              <a:t>Traitement des passagers en Gare et dans les trains.</a:t>
            </a:r>
          </a:p>
          <a:p>
            <a:pPr marL="923290" lvl="2" indent="-219075"/>
            <a:r>
              <a:rPr lang="fr-FR" dirty="0">
                <a:solidFill>
                  <a:srgbClr val="000000"/>
                </a:solidFill>
                <a:latin typeface="Trebuchet MS"/>
              </a:rPr>
              <a:t>Gestion de la surpopulation dans les infrastructures.</a:t>
            </a:r>
          </a:p>
          <a:p>
            <a:pPr marL="923290" lvl="2" indent="-219075"/>
            <a:r>
              <a:rPr lang="fr-FR" dirty="0">
                <a:solidFill>
                  <a:srgbClr val="000000"/>
                </a:solidFill>
                <a:latin typeface="Trebuchet MS"/>
              </a:rPr>
              <a:t>Création d'une horloge interne.</a:t>
            </a:r>
          </a:p>
          <a:p>
            <a:pPr marL="923290" lvl="2" indent="-219075"/>
            <a:r>
              <a:rPr lang="fr-FR" dirty="0">
                <a:solidFill>
                  <a:srgbClr val="000000"/>
                </a:solidFill>
                <a:latin typeface="Trebuchet MS"/>
              </a:rPr>
              <a:t>Création d'une page d'accueil, page de paramètres de la simulation.</a:t>
            </a:r>
          </a:p>
          <a:p>
            <a:pPr marL="923290" lvl="2" indent="-219075"/>
            <a:endParaRPr lang="fr-FR" dirty="0">
              <a:solidFill>
                <a:srgbClr val="000000"/>
              </a:solidFill>
              <a:latin typeface="Trebuchet MS"/>
            </a:endParaRPr>
          </a:p>
          <a:p>
            <a:pPr marL="923290" lvl="2" indent="-219075">
              <a:buClr>
                <a:srgbClr val="53548A"/>
              </a:buClr>
            </a:pPr>
            <a:endParaRPr lang="fr-FR" dirty="0">
              <a:solidFill>
                <a:srgbClr val="000000"/>
              </a:solidFill>
              <a:latin typeface="Trebuchet MS"/>
            </a:endParaRPr>
          </a:p>
          <a:p>
            <a:pPr marL="657860" lvl="1" indent="-246380"/>
            <a:endParaRPr lang="fr-FR" dirty="0">
              <a:latin typeface="Trebuchet M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B41CB0-144A-48A4-BB80-C9E6BCC41E25}"/>
              </a:ext>
            </a:extLst>
          </p:cNvPr>
          <p:cNvSpPr txBox="1"/>
          <p:nvPr/>
        </p:nvSpPr>
        <p:spPr>
          <a:xfrm>
            <a:off x="3144816" y="6515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latin typeface="Trebuchet MS"/>
              </a:rPr>
              <a:t>Projet TIC - 2018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43F31A-2BD4-47B2-AB72-CC9B7D79E28A}"/>
              </a:ext>
            </a:extLst>
          </p:cNvPr>
          <p:cNvSpPr txBox="1"/>
          <p:nvPr/>
        </p:nvSpPr>
        <p:spPr>
          <a:xfrm>
            <a:off x="6619875" y="752475"/>
            <a:ext cx="2743200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>
                <a:latin typeface="Trebuchet MS"/>
              </a:rPr>
              <a:t>26/01/2018 - GPI</a:t>
            </a:r>
          </a:p>
        </p:txBody>
      </p:sp>
    </p:spTree>
    <p:extLst>
      <p:ext uri="{BB962C8B-B14F-4D97-AF65-F5344CB8AC3E}">
        <p14:creationId xmlns:p14="http://schemas.microsoft.com/office/powerpoint/2010/main" val="192137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Urban</vt:lpstr>
      <vt:lpstr>Choix du cycle de vie </vt:lpstr>
      <vt:lpstr>Organisation du travail de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</cp:revision>
  <dcterms:created xsi:type="dcterms:W3CDTF">2014-09-16T21:41:14Z</dcterms:created>
  <dcterms:modified xsi:type="dcterms:W3CDTF">2018-01-26T14:34:35Z</dcterms:modified>
</cp:coreProperties>
</file>