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B347C-E6BA-4CE8-A501-EA2CA27F965B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A6CC-F8E1-4361-B890-FBC4D080D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26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Train is coming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0DACD5B-D1B6-45C7-987F-50BDE1EE4848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Train is coming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30/03/2018</a:t>
            </a: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Gestion de Projet Informatique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Encadré par T.LIU – Université de Cergy Pontoise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5408608" cy="250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RESPONSABLE DOCUMENTATION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539552" y="1652736"/>
            <a:ext cx="7620000" cy="4800600"/>
          </a:xfrm>
        </p:spPr>
        <p:txBody>
          <a:bodyPr/>
          <a:lstStyle/>
          <a:p>
            <a:r>
              <a:rPr lang="fr-FR" dirty="0" smtClean="0"/>
              <a:t>DOCUMENT </a:t>
            </a:r>
            <a:r>
              <a:rPr lang="fr-FR" dirty="0" smtClean="0"/>
              <a:t>DEVELOPPEUR</a:t>
            </a:r>
          </a:p>
          <a:p>
            <a:endParaRPr lang="fr-FR" dirty="0" smtClean="0"/>
          </a:p>
          <a:p>
            <a:r>
              <a:rPr lang="fr-FR" dirty="0" smtClean="0"/>
              <a:t>Suivi de l’équipe</a:t>
            </a:r>
          </a:p>
          <a:p>
            <a:pPr marL="411480" lvl="1" indent="0">
              <a:buNone/>
            </a:pPr>
            <a:r>
              <a:rPr lang="fr-FR" dirty="0" smtClean="0"/>
              <a:t>	Création et mise à jour de document personnel</a:t>
            </a:r>
          </a:p>
          <a:p>
            <a:endParaRPr lang="fr-FR" dirty="0"/>
          </a:p>
          <a:p>
            <a:r>
              <a:rPr lang="fr-FR" dirty="0" smtClean="0"/>
              <a:t>« Cycle de reviewing » </a:t>
            </a:r>
          </a:p>
          <a:p>
            <a:pPr marL="411480" lvl="1" indent="0">
              <a:buNone/>
            </a:pPr>
            <a:r>
              <a:rPr lang="fr-FR" dirty="0" smtClean="0"/>
              <a:t>	Mise à jour de la documentation lié au développement:</a:t>
            </a:r>
          </a:p>
          <a:p>
            <a:pPr marL="411480" lvl="1" indent="0">
              <a:buNone/>
            </a:pPr>
            <a:r>
              <a:rPr lang="fr-FR" dirty="0"/>
              <a:t>	</a:t>
            </a:r>
            <a:r>
              <a:rPr lang="fr-FR" dirty="0" smtClean="0"/>
              <a:t>	Plan de test</a:t>
            </a:r>
          </a:p>
          <a:p>
            <a:pPr marL="411480" lvl="1" indent="0">
              <a:buNone/>
            </a:pPr>
            <a:r>
              <a:rPr lang="fr-FR" dirty="0"/>
              <a:t>	</a:t>
            </a:r>
            <a:r>
              <a:rPr lang="fr-FR" dirty="0" smtClean="0"/>
              <a:t>	Respect du cahier des charges et corrections</a:t>
            </a:r>
          </a:p>
          <a:p>
            <a:pPr marL="411480" lvl="1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10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2240256" cy="1035817"/>
          </a:xfrm>
          <a:prstGeom prst="rect">
            <a:avLst/>
          </a:prstGeom>
        </p:spPr>
      </p:pic>
      <p:sp>
        <p:nvSpPr>
          <p:cNvPr id="14" name="Ellipse 13"/>
          <p:cNvSpPr/>
          <p:nvPr/>
        </p:nvSpPr>
        <p:spPr>
          <a:xfrm>
            <a:off x="539552" y="3645024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539552" y="2492896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39552" y="1700808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RESPONSABLE DOCUMENTATION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DOCUMENTATION CLIENT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11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2240256" cy="10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7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RESPONSABLE DE QUALITE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ORGANISATION ET ROLE DANS LE GROUPE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589240"/>
            <a:ext cx="2240256" cy="10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RESPONSABLE DE QUALITE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95536" y="1268760"/>
            <a:ext cx="7620000" cy="4800600"/>
          </a:xfrm>
        </p:spPr>
        <p:txBody>
          <a:bodyPr/>
          <a:lstStyle/>
          <a:p>
            <a:r>
              <a:rPr lang="fr-FR" dirty="0" smtClean="0"/>
              <a:t>PLAN DE  TEST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72" y="5589240"/>
            <a:ext cx="2240256" cy="1035817"/>
          </a:xfrm>
          <a:prstGeom prst="rect">
            <a:avLst/>
          </a:prstGeom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99444"/>
              </p:ext>
            </p:extLst>
          </p:nvPr>
        </p:nvGraphicFramePr>
        <p:xfrm>
          <a:off x="251520" y="1988840"/>
          <a:ext cx="8064896" cy="3508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448272"/>
                <a:gridCol w="3528392"/>
              </a:tblGrid>
              <a:tr h="53316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Quand</a:t>
                      </a:r>
                      <a:r>
                        <a:rPr lang="fr-FR" sz="1600" baseline="0" dirty="0" smtClean="0"/>
                        <a:t>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Pour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Quoi ?</a:t>
                      </a:r>
                      <a:endParaRPr lang="fr-FR" sz="1600" dirty="0"/>
                    </a:p>
                  </a:txBody>
                  <a:tcPr/>
                </a:tc>
              </a:tr>
              <a:tr h="70510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19/01</a:t>
                      </a:r>
                      <a:r>
                        <a:rPr lang="fr-FR" sz="1600" baseline="0" dirty="0" smtClean="0"/>
                        <a:t> – 04/02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Réalisation,</a:t>
                      </a:r>
                      <a:r>
                        <a:rPr lang="fr-FR" sz="1600" baseline="0" dirty="0" smtClean="0"/>
                        <a:t> conception du moteur et de l ’IHM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Réalisation et livraison du plan de test</a:t>
                      </a:r>
                      <a:endParaRPr lang="fr-FR" sz="1600" dirty="0"/>
                    </a:p>
                  </a:txBody>
                  <a:tcPr/>
                </a:tc>
              </a:tr>
              <a:tr h="53316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04/02 - 09/02 :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« Release</a:t>
                      </a:r>
                      <a:r>
                        <a:rPr lang="fr-FR" sz="1600" baseline="0" dirty="0" smtClean="0"/>
                        <a:t> 1 »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exécution du programme – vérification du</a:t>
                      </a:r>
                      <a:r>
                        <a:rPr kumimoji="0" lang="fr-F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Cahier des charges</a:t>
                      </a:r>
                      <a:endParaRPr lang="fr-FR" sz="1600" dirty="0"/>
                    </a:p>
                  </a:txBody>
                  <a:tcPr/>
                </a:tc>
              </a:tr>
              <a:tr h="53316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09/02 – 23/02 :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Recette et validation </a:t>
                      </a:r>
                    </a:p>
                    <a:p>
                      <a:pPr algn="ctr"/>
                      <a:r>
                        <a:rPr lang="fr-FR" sz="1600" dirty="0" smtClean="0"/>
                        <a:t> « Release 2 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de robustesse et intégration continue</a:t>
                      </a:r>
                      <a:endParaRPr lang="fr-FR" sz="1600" dirty="0"/>
                    </a:p>
                  </a:txBody>
                  <a:tcPr/>
                </a:tc>
              </a:tr>
              <a:tr h="53316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23/02 - 16/03 :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« Release 3 »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Tests système et performance – intégration continue</a:t>
                      </a:r>
                      <a:endParaRPr lang="fr-FR" sz="1600" dirty="0"/>
                    </a:p>
                  </a:txBody>
                  <a:tcPr/>
                </a:tc>
              </a:tr>
              <a:tr h="53316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23/02 – 30/03 :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Livraison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Analyse de l’ergonomie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95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14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2240256" cy="10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4" b="38317"/>
          <a:stretch/>
        </p:blipFill>
        <p:spPr>
          <a:xfrm>
            <a:off x="683568" y="2345141"/>
            <a:ext cx="7635902" cy="1517904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2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2240256" cy="10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670618" cy="4680520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3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115616" y="213285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Une vision du monde professionnel</a:t>
            </a:r>
            <a:endParaRPr lang="fr-FR" dirty="0"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15616" y="321297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Simulation de la vie d’entreprise</a:t>
            </a:r>
            <a:endParaRPr lang="fr-FR" dirty="0"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115616" y="42930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Gestion de projet encadrée</a:t>
            </a:r>
            <a:endParaRPr lang="fr-FR" dirty="0"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15616" y="537321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Travail d’équipe et attribution de rôle </a:t>
            </a:r>
            <a:endParaRPr lang="fr-FR" dirty="0">
              <a:latin typeface="+mj-l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2240256" cy="10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EQUIPE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fr-FR" dirty="0" smtClean="0"/>
          </a:p>
          <a:p>
            <a:pPr marL="274320" lvl="1" indent="0">
              <a:buNone/>
            </a:pPr>
            <a:r>
              <a:rPr lang="fr-FR" dirty="0" smtClean="0"/>
              <a:t>CHEF DE PROJET 			</a:t>
            </a:r>
            <a:r>
              <a:rPr lang="fr-FR" dirty="0" smtClean="0"/>
              <a:t>- </a:t>
            </a:r>
            <a:r>
              <a:rPr lang="fr-FR" dirty="0" smtClean="0"/>
              <a:t>Maxime JOLY</a:t>
            </a:r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r>
              <a:rPr lang="fr-FR" dirty="0" smtClean="0"/>
              <a:t>RESPONSABLE DE QUALITE		- Thomas RE</a:t>
            </a:r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r>
              <a:rPr lang="fr-FR" dirty="0" smtClean="0"/>
              <a:t>MAÎTRE D’ŒUVRE			</a:t>
            </a:r>
            <a:r>
              <a:rPr lang="fr-FR" dirty="0" smtClean="0"/>
              <a:t>- </a:t>
            </a:r>
            <a:r>
              <a:rPr lang="fr-FR" dirty="0" smtClean="0"/>
              <a:t>Benoît CONS</a:t>
            </a:r>
          </a:p>
          <a:p>
            <a:pPr marL="274320" lvl="1" indent="0">
              <a:buNone/>
            </a:pPr>
            <a:endParaRPr lang="fr-FR" dirty="0" smtClean="0"/>
          </a:p>
          <a:p>
            <a:pPr marL="274320" lvl="1" indent="0">
              <a:buNone/>
            </a:pPr>
            <a:r>
              <a:rPr lang="fr-FR" dirty="0" smtClean="0"/>
              <a:t>MAÎTRE D’OUVRAGE			- Arnaud SERY</a:t>
            </a:r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r>
              <a:rPr lang="fr-FR" dirty="0" smtClean="0"/>
              <a:t>RESPONSABLE DOCUMENTATION	- Vincent VIROLE</a:t>
            </a:r>
          </a:p>
          <a:p>
            <a:pPr lvl="1" algn="ctr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30/03/2018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4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349299" y="1988840"/>
            <a:ext cx="288032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49299" y="2708920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49299" y="3501008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49299" y="4221088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49299" y="4941168"/>
            <a:ext cx="288032" cy="28803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2240256" cy="10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CHEF DE PROJET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 </a:t>
            </a:r>
            <a:r>
              <a:rPr lang="fr-FR" dirty="0" smtClean="0"/>
              <a:t>L’EQUIPE</a:t>
            </a:r>
            <a:endParaRPr lang="fr-FR" dirty="0" smtClean="0"/>
          </a:p>
          <a:p>
            <a:pPr lvl="1"/>
            <a:r>
              <a:rPr lang="fr-FR" dirty="0" smtClean="0"/>
              <a:t>Gérer </a:t>
            </a:r>
            <a:r>
              <a:rPr lang="fr-FR" dirty="0"/>
              <a:t>les membres de l’équipe 	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</a:t>
            </a:r>
            <a:r>
              <a:rPr lang="fr-FR" dirty="0" smtClean="0"/>
              <a:t>Bien </a:t>
            </a:r>
            <a:r>
              <a:rPr lang="fr-FR" dirty="0"/>
              <a:t>connaître son </a:t>
            </a:r>
            <a:r>
              <a:rPr lang="fr-FR" dirty="0" smtClean="0"/>
              <a:t>							équipe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Savoir </a:t>
            </a:r>
            <a:r>
              <a:rPr lang="fr-FR" dirty="0"/>
              <a:t>dire la vérité		</a:t>
            </a:r>
            <a:r>
              <a:rPr lang="fr-FR" dirty="0" smtClean="0"/>
              <a:t>	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>
                <a:sym typeface="Wingdings" panose="05000000000000000000" pitchFamily="2" charset="2"/>
              </a:rPr>
              <a:t>Gérer </a:t>
            </a:r>
            <a:r>
              <a:rPr lang="fr-FR" dirty="0">
                <a:sym typeface="Wingdings" panose="05000000000000000000" pitchFamily="2" charset="2"/>
              </a:rPr>
              <a:t>les </a:t>
            </a:r>
            <a:r>
              <a:rPr lang="fr-FR" dirty="0" smtClean="0">
                <a:sym typeface="Wingdings" panose="05000000000000000000" pitchFamily="2" charset="2"/>
              </a:rPr>
              <a:t>égos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Être capable de repérer les problèmes au sein de son équipe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smtClean="0"/>
              <a:t>Pouvoir diriger son équipe en montrant la marche à suivre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Eviter les dispersions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5</a:t>
            </a:fld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755576" y="3068960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55576" y="2132856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55576" y="3789040"/>
            <a:ext cx="288032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755576" y="4581128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5576" y="5301208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2240256" cy="10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CHEF DE PROJET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DU PROJET</a:t>
            </a:r>
          </a:p>
          <a:p>
            <a:pPr marL="0" indent="0">
              <a:buNone/>
            </a:pPr>
            <a:r>
              <a:rPr lang="fr-FR" dirty="0" smtClean="0"/>
              <a:t>« </a:t>
            </a:r>
            <a:r>
              <a:rPr lang="fr-FR" b="1" i="1" dirty="0" smtClean="0"/>
              <a:t>Bien gérer la communication</a:t>
            </a:r>
            <a:r>
              <a:rPr lang="fr-FR" dirty="0" smtClean="0"/>
              <a:t> »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sz="2400" dirty="0" smtClean="0"/>
              <a:t>Utilisation de </a:t>
            </a:r>
            <a:r>
              <a:rPr lang="fr-FR" sz="2400" dirty="0" err="1" smtClean="0"/>
              <a:t>Github</a:t>
            </a:r>
            <a:r>
              <a:rPr lang="fr-FR" sz="2400" dirty="0" smtClean="0"/>
              <a:t> pour le partage </a:t>
            </a:r>
            <a:r>
              <a:rPr lang="fr-FR" sz="2400" dirty="0" smtClean="0"/>
              <a:t>de ressources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Suivre </a:t>
            </a:r>
            <a:r>
              <a:rPr lang="fr-FR" sz="2400" dirty="0" smtClean="0"/>
              <a:t>individuellement chaque membre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Organiser et animer les réunions de groupe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 descr="C:\Users\vince\OneDrive\Documents\GPI - 2K18\1-2-github-free-png-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149" y="2564904"/>
            <a:ext cx="988421" cy="98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lipse 8"/>
          <p:cNvSpPr/>
          <p:nvPr/>
        </p:nvSpPr>
        <p:spPr>
          <a:xfrm>
            <a:off x="1043608" y="4221088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1043608" y="5085184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2240256" cy="10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MAITRE D’OUVRAGE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S’occuper de gérer la communication avec le client</a:t>
            </a:r>
          </a:p>
          <a:p>
            <a:pPr marL="0" indent="0">
              <a:buNone/>
            </a:pPr>
            <a:r>
              <a:rPr lang="fr-FR" dirty="0"/>
              <a:t>	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S’assurer que les besoins du clients sont satisfait au 	cours du développement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Epaule le chef dans ses tâches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7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1043608" y="2060848"/>
            <a:ext cx="288032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043608" y="2852936"/>
            <a:ext cx="288032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1043608" y="4005064"/>
            <a:ext cx="288032" cy="2880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2240256" cy="10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MAITRE D’ŒUVRE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ROLE DU MOE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Responsable en terme de programmation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S’assure que la conception des éléments soit cohérente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Manage les membres de l’équipe dans le domaine du développement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Programmation rigoureuse</a:t>
            </a:r>
          </a:p>
          <a:p>
            <a:pPr lvl="1"/>
            <a:endParaRPr lang="fr-FR" dirty="0"/>
          </a:p>
          <a:p>
            <a:pPr marL="274320" lvl="1" indent="0">
              <a:buNone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8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827584" y="2420888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27584" y="3140968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827584" y="3861048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827584" y="4941168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2240256" cy="10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MAITRE D’ŒUVRE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ETAPES DE CONCEPTION/ REALISATION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30/03/2018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CD5B-D1B6-45C7-987F-50BDE1EE4848}" type="slidenum">
              <a:rPr lang="fr-FR" smtClean="0"/>
              <a:t>9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8640"/>
            <a:ext cx="2240256" cy="10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3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127</TotalTime>
  <Words>235</Words>
  <Application>Microsoft Office PowerPoint</Application>
  <PresentationFormat>Affichage à l'écran (4:3)</PresentationFormat>
  <Paragraphs>124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Contiguïté</vt:lpstr>
      <vt:lpstr>Présentation – Gestion de Projet Informatique</vt:lpstr>
      <vt:lpstr>SOMMAIRE</vt:lpstr>
      <vt:lpstr>INTRODUCTION</vt:lpstr>
      <vt:lpstr>NOTRE EQUIPE</vt:lpstr>
      <vt:lpstr>CHEF DE PROJET</vt:lpstr>
      <vt:lpstr>CHEF DE PROJET</vt:lpstr>
      <vt:lpstr>MAITRE D’OUVRAGE</vt:lpstr>
      <vt:lpstr>MAITRE D’ŒUVRE</vt:lpstr>
      <vt:lpstr>MAITRE D’ŒUVRE</vt:lpstr>
      <vt:lpstr>RESPONSABLE DOCUMENTATION</vt:lpstr>
      <vt:lpstr>RESPONSABLE DOCUMENTATION</vt:lpstr>
      <vt:lpstr>RESPONSABLE DE QUALITE</vt:lpstr>
      <vt:lpstr>RESPONSABLE DE QUALITE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– Gestion de Projet Informatique</dc:title>
  <dc:creator>Vincent virole</dc:creator>
  <cp:lastModifiedBy>Vincent virole</cp:lastModifiedBy>
  <cp:revision>15</cp:revision>
  <dcterms:created xsi:type="dcterms:W3CDTF">2018-03-12T18:31:46Z</dcterms:created>
  <dcterms:modified xsi:type="dcterms:W3CDTF">2018-03-16T11:39:41Z</dcterms:modified>
</cp:coreProperties>
</file>