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Spend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Payment Type Distribution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Category Based Spend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Age Group Distribution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City Wise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Occupation Distribution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Marital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INCOME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Deviation on Spend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INCOME V/S Total Spend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f12ffdb7-c22e-48d7-9d99-40acbd04042a?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bc741c5047954ea7" /><Relationship Type="http://schemas.openxmlformats.org/officeDocument/2006/relationships/slideLayout" Target="/ppt/slideLayouts/slideLayout8.xml" Id="R6fb25e21cfc04d05" /><Relationship Type="http://schemas.openxmlformats.org/officeDocument/2006/relationships/hyperlink" Target="https://app.powerbi.com/groups/me/reports/f12ffdb7-c22e-48d7-9d99-40acbd04042a/?pbi_source=PowerPoint" TargetMode="External" Id="RelId0" /><Relationship Type="http://schemas.openxmlformats.org/officeDocument/2006/relationships/image" Target="/ppt/media/image4.png" Id="imgId310328"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Credit Card Project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1/1/2024 11:11:04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1/1/2024 9:35:50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lineChart ,Spend By Category ,Payment Type Distribution ,Category Based Spend ,Age Group Distribution ,City Wise Customers ,Occupation Distribution ,Marital Status ,AVG INCOME ,cardVisual ,cardVisual ,advancedSlicerVisual ,Deviation on Spend by Gender ,pivotTable ,AVG INCOME V/S Total Spend ,actionButton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1032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Spend Contribution</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