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68" r:id="rId10"/>
    <p:sldId id="270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FDFD9-007C-4A32-9D7D-CE9341AE1C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11E3BE-FCAF-416D-AE15-600E005295E6}">
      <dgm:prSet/>
      <dgm:spPr/>
      <dgm:t>
        <a:bodyPr/>
        <a:lstStyle/>
        <a:p>
          <a:r>
            <a:rPr lang="en-US" dirty="0"/>
            <a:t>Mr. Vishal</a:t>
          </a:r>
        </a:p>
      </dgm:t>
    </dgm:pt>
    <dgm:pt modelId="{9AF1ECAC-59A9-4C47-9B82-50046BC96562}" type="parTrans" cxnId="{10978FD5-40D0-4510-A250-6AFEA8D9D303}">
      <dgm:prSet/>
      <dgm:spPr/>
      <dgm:t>
        <a:bodyPr/>
        <a:lstStyle/>
        <a:p>
          <a:endParaRPr lang="en-US"/>
        </a:p>
      </dgm:t>
    </dgm:pt>
    <dgm:pt modelId="{922188F6-C162-408A-B503-E03DA04274A9}" type="sibTrans" cxnId="{10978FD5-40D0-4510-A250-6AFEA8D9D303}">
      <dgm:prSet/>
      <dgm:spPr/>
      <dgm:t>
        <a:bodyPr/>
        <a:lstStyle/>
        <a:p>
          <a:endParaRPr lang="en-US"/>
        </a:p>
      </dgm:t>
    </dgm:pt>
    <dgm:pt modelId="{4144FF5A-2E83-41FA-8844-6F095A8FABDD}">
      <dgm:prSet/>
      <dgm:spPr/>
      <dgm:t>
        <a:bodyPr/>
        <a:lstStyle/>
        <a:p>
          <a:r>
            <a:rPr lang="en-US" dirty="0" err="1"/>
            <a:t>Snehal</a:t>
          </a:r>
          <a:r>
            <a:rPr lang="en-US" dirty="0"/>
            <a:t> </a:t>
          </a:r>
          <a:r>
            <a:rPr lang="en-US" dirty="0" err="1"/>
            <a:t>Polaswar</a:t>
          </a:r>
          <a:endParaRPr lang="en-US" dirty="0"/>
        </a:p>
      </dgm:t>
    </dgm:pt>
    <dgm:pt modelId="{D29E2BE7-884D-4931-91A1-B19E0E087E4C}" type="parTrans" cxnId="{5BE1427F-A958-4A80-AA6A-1E0C4872AB67}">
      <dgm:prSet/>
      <dgm:spPr/>
      <dgm:t>
        <a:bodyPr/>
        <a:lstStyle/>
        <a:p>
          <a:endParaRPr lang="en-US"/>
        </a:p>
      </dgm:t>
    </dgm:pt>
    <dgm:pt modelId="{674F0B01-29B9-40EA-BC89-3A3AC8FCB858}" type="sibTrans" cxnId="{5BE1427F-A958-4A80-AA6A-1E0C4872AB67}">
      <dgm:prSet/>
      <dgm:spPr/>
      <dgm:t>
        <a:bodyPr/>
        <a:lstStyle/>
        <a:p>
          <a:endParaRPr lang="en-US"/>
        </a:p>
      </dgm:t>
    </dgm:pt>
    <dgm:pt modelId="{744B9AAB-48DF-4707-8261-976262A54BA8}">
      <dgm:prSet/>
      <dgm:spPr/>
      <dgm:t>
        <a:bodyPr/>
        <a:lstStyle/>
        <a:p>
          <a:r>
            <a:rPr lang="en-US" dirty="0"/>
            <a:t>Sarvesh Joshi</a:t>
          </a:r>
        </a:p>
      </dgm:t>
    </dgm:pt>
    <dgm:pt modelId="{BC4236DC-DCB7-4651-A667-525254D974F9}" type="parTrans" cxnId="{6C1C01B1-7AE9-4161-84B7-00F6B6CBF2D5}">
      <dgm:prSet/>
      <dgm:spPr/>
      <dgm:t>
        <a:bodyPr/>
        <a:lstStyle/>
        <a:p>
          <a:endParaRPr lang="en-US"/>
        </a:p>
      </dgm:t>
    </dgm:pt>
    <dgm:pt modelId="{24B05510-975F-478B-927F-145DD53D86D9}" type="sibTrans" cxnId="{6C1C01B1-7AE9-4161-84B7-00F6B6CBF2D5}">
      <dgm:prSet/>
      <dgm:spPr/>
      <dgm:t>
        <a:bodyPr/>
        <a:lstStyle/>
        <a:p>
          <a:endParaRPr lang="en-US"/>
        </a:p>
      </dgm:t>
    </dgm:pt>
    <dgm:pt modelId="{559894A8-8F91-4048-B94C-63A61088C4BF}">
      <dgm:prSet/>
      <dgm:spPr/>
      <dgm:t>
        <a:bodyPr/>
        <a:lstStyle/>
        <a:p>
          <a:r>
            <a:rPr lang="en-US" dirty="0"/>
            <a:t>Alena Ranjan</a:t>
          </a:r>
        </a:p>
      </dgm:t>
    </dgm:pt>
    <dgm:pt modelId="{D2B436F1-14AA-464E-9F60-1AAFEC9AF19B}" type="parTrans" cxnId="{F56FB0D3-A893-4442-B9A9-49E72B7FF7EE}">
      <dgm:prSet/>
      <dgm:spPr/>
      <dgm:t>
        <a:bodyPr/>
        <a:lstStyle/>
        <a:p>
          <a:endParaRPr lang="en-US"/>
        </a:p>
      </dgm:t>
    </dgm:pt>
    <dgm:pt modelId="{A3C92B5F-C0EE-4E6D-BD9D-D0D5A43EE7E4}" type="sibTrans" cxnId="{F56FB0D3-A893-4442-B9A9-49E72B7FF7EE}">
      <dgm:prSet/>
      <dgm:spPr/>
      <dgm:t>
        <a:bodyPr/>
        <a:lstStyle/>
        <a:p>
          <a:endParaRPr lang="en-US"/>
        </a:p>
      </dgm:t>
    </dgm:pt>
    <dgm:pt modelId="{A737FC17-B799-4F92-A7BC-56B987253D35}">
      <dgm:prSet/>
      <dgm:spPr/>
      <dgm:t>
        <a:bodyPr/>
        <a:lstStyle/>
        <a:p>
          <a:r>
            <a:rPr lang="en-US" dirty="0"/>
            <a:t>Shaik Abdul</a:t>
          </a:r>
        </a:p>
      </dgm:t>
    </dgm:pt>
    <dgm:pt modelId="{FC3E7CD8-7A5F-4E22-A21F-EDCD7B22D06F}" type="parTrans" cxnId="{A25F75DC-422D-400C-BBD7-5DBD3F958FA0}">
      <dgm:prSet/>
      <dgm:spPr/>
      <dgm:t>
        <a:bodyPr/>
        <a:lstStyle/>
        <a:p>
          <a:endParaRPr lang="en-US"/>
        </a:p>
      </dgm:t>
    </dgm:pt>
    <dgm:pt modelId="{D2BB9DE4-2CC2-44D3-B105-89E1090A3CE4}" type="sibTrans" cxnId="{A25F75DC-422D-400C-BBD7-5DBD3F958FA0}">
      <dgm:prSet/>
      <dgm:spPr/>
      <dgm:t>
        <a:bodyPr/>
        <a:lstStyle/>
        <a:p>
          <a:endParaRPr lang="en-US"/>
        </a:p>
      </dgm:t>
    </dgm:pt>
    <dgm:pt modelId="{FBF4DF46-71E6-4107-944D-D988ED19A367}" type="pres">
      <dgm:prSet presAssocID="{C53FDFD9-007C-4A32-9D7D-CE9341AE1CAC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1BC8D1-2DEC-4C0D-8341-15AAE20D5E32}" type="pres">
      <dgm:prSet presAssocID="{4911E3BE-FCAF-416D-AE15-600E005295E6}" presName="composite" presStyleCnt="0"/>
      <dgm:spPr/>
    </dgm:pt>
    <dgm:pt modelId="{E3701CFA-6EE6-45D2-8389-2DA7A1B451E2}" type="pres">
      <dgm:prSet presAssocID="{4911E3BE-FCAF-416D-AE15-600E005295E6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72C32100-828F-4F2D-B286-415BE336B340}" type="pres">
      <dgm:prSet presAssocID="{4911E3BE-FCAF-416D-AE15-600E005295E6}" presName="txShp" presStyleLbl="node1" presStyleIdx="0" presStyleCnt="5" custLinFactNeighborX="-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2D40B-BDE2-41E4-A95C-B7B13D9982F1}" type="pres">
      <dgm:prSet presAssocID="{922188F6-C162-408A-B503-E03DA04274A9}" presName="spacing" presStyleCnt="0"/>
      <dgm:spPr/>
    </dgm:pt>
    <dgm:pt modelId="{F5F54709-CCE8-4246-B9B4-7B0DCF77470E}" type="pres">
      <dgm:prSet presAssocID="{4144FF5A-2E83-41FA-8844-6F095A8FABDD}" presName="composite" presStyleCnt="0"/>
      <dgm:spPr/>
    </dgm:pt>
    <dgm:pt modelId="{A327481A-C94B-4339-98FE-4C5D657071D6}" type="pres">
      <dgm:prSet presAssocID="{4144FF5A-2E83-41FA-8844-6F095A8FABDD}" presName="imgShp" presStyleLbl="fgImgPlace1" presStyleIdx="1" presStyleCnt="5" custFlipHor="0" custScaleX="98548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School girl"/>
        </a:ext>
      </dgm:extLst>
    </dgm:pt>
    <dgm:pt modelId="{4D8131E9-241E-4DCC-9566-3BB837DE1430}" type="pres">
      <dgm:prSet presAssocID="{4144FF5A-2E83-41FA-8844-6F095A8FABDD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ED68A-C57C-459A-A6D8-45A951D6EE88}" type="pres">
      <dgm:prSet presAssocID="{674F0B01-29B9-40EA-BC89-3A3AC8FCB858}" presName="spacing" presStyleCnt="0"/>
      <dgm:spPr/>
    </dgm:pt>
    <dgm:pt modelId="{729473D4-ABA3-4534-8752-1BAD155CF2A1}" type="pres">
      <dgm:prSet presAssocID="{744B9AAB-48DF-4707-8261-976262A54BA8}" presName="composite" presStyleCnt="0"/>
      <dgm:spPr/>
    </dgm:pt>
    <dgm:pt modelId="{EA6E3AE2-2C6E-42A6-A082-9DE04DF3CD55}" type="pres">
      <dgm:prSet presAssocID="{744B9AAB-48DF-4707-8261-976262A54BA8}" presName="imgShp" presStyleLbl="fgImgPlace1" presStyleIdx="2" presStyleCnt="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  <dgm:extLst>
        <a:ext uri="{E40237B7-FDA0-4F09-8148-C483321AD2D9}">
          <dgm14:cNvPr xmlns:dgm14="http://schemas.microsoft.com/office/drawing/2010/diagram" id="0" name="" descr="Male profile"/>
        </a:ext>
      </dgm:extLst>
    </dgm:pt>
    <dgm:pt modelId="{7CD87081-4904-4A46-A30C-1CACFE1C9840}" type="pres">
      <dgm:prSet presAssocID="{744B9AAB-48DF-4707-8261-976262A54BA8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5C1DD-067F-496F-A2D5-9D6C6014D923}" type="pres">
      <dgm:prSet presAssocID="{24B05510-975F-478B-927F-145DD53D86D9}" presName="spacing" presStyleCnt="0"/>
      <dgm:spPr/>
    </dgm:pt>
    <dgm:pt modelId="{8178E126-1078-4080-B398-F3F2F85CA92A}" type="pres">
      <dgm:prSet presAssocID="{559894A8-8F91-4048-B94C-63A61088C4BF}" presName="composite" presStyleCnt="0"/>
      <dgm:spPr/>
    </dgm:pt>
    <dgm:pt modelId="{6800DB4A-D6AD-48C6-9F64-C2D36CE4F45C}" type="pres">
      <dgm:prSet presAssocID="{559894A8-8F91-4048-B94C-63A61088C4BF}" presName="imgShp" presStyleLbl="fgImgPlace1" presStyleIdx="3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1917ABFD-BC3F-4EFA-975A-F231819D67A5}" type="pres">
      <dgm:prSet presAssocID="{559894A8-8F91-4048-B94C-63A61088C4BF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54CFB-BEE2-4033-8923-BB0CE7D1B9F1}" type="pres">
      <dgm:prSet presAssocID="{A3C92B5F-C0EE-4E6D-BD9D-D0D5A43EE7E4}" presName="spacing" presStyleCnt="0"/>
      <dgm:spPr/>
    </dgm:pt>
    <dgm:pt modelId="{34474991-A257-4C5A-BB21-87407347F589}" type="pres">
      <dgm:prSet presAssocID="{A737FC17-B799-4F92-A7BC-56B987253D35}" presName="composite" presStyleCnt="0"/>
      <dgm:spPr/>
    </dgm:pt>
    <dgm:pt modelId="{F1AB7859-DDC2-4EDB-94A8-E90F2E3D7F0C}" type="pres">
      <dgm:prSet presAssocID="{A737FC17-B799-4F92-A7BC-56B987253D35}" presName="imgShp" presStyleLbl="fgImgPlace1" presStyleIdx="4" presStyleCnt="5"/>
      <dgm:spPr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</dgm:spPr>
    </dgm:pt>
    <dgm:pt modelId="{5935D964-F0E6-4288-B6E5-C9DFD1D6ACD0}" type="pres">
      <dgm:prSet presAssocID="{A737FC17-B799-4F92-A7BC-56B987253D35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6C9EEC-0C87-41B3-A39F-952323F22325}" type="presOf" srcId="{4144FF5A-2E83-41FA-8844-6F095A8FABDD}" destId="{4D8131E9-241E-4DCC-9566-3BB837DE1430}" srcOrd="0" destOrd="0" presId="urn:microsoft.com/office/officeart/2005/8/layout/vList3"/>
    <dgm:cxn modelId="{69FAA7B7-AF2C-488B-A112-F26B668EF158}" type="presOf" srcId="{744B9AAB-48DF-4707-8261-976262A54BA8}" destId="{7CD87081-4904-4A46-A30C-1CACFE1C9840}" srcOrd="0" destOrd="0" presId="urn:microsoft.com/office/officeart/2005/8/layout/vList3"/>
    <dgm:cxn modelId="{5E38057B-1A24-4DCF-962B-8E22F23EE2D0}" type="presOf" srcId="{C53FDFD9-007C-4A32-9D7D-CE9341AE1CAC}" destId="{FBF4DF46-71E6-4107-944D-D988ED19A367}" srcOrd="0" destOrd="0" presId="urn:microsoft.com/office/officeart/2005/8/layout/vList3"/>
    <dgm:cxn modelId="{A25F75DC-422D-400C-BBD7-5DBD3F958FA0}" srcId="{C53FDFD9-007C-4A32-9D7D-CE9341AE1CAC}" destId="{A737FC17-B799-4F92-A7BC-56B987253D35}" srcOrd="4" destOrd="0" parTransId="{FC3E7CD8-7A5F-4E22-A21F-EDCD7B22D06F}" sibTransId="{D2BB9DE4-2CC2-44D3-B105-89E1090A3CE4}"/>
    <dgm:cxn modelId="{10978FD5-40D0-4510-A250-6AFEA8D9D303}" srcId="{C53FDFD9-007C-4A32-9D7D-CE9341AE1CAC}" destId="{4911E3BE-FCAF-416D-AE15-600E005295E6}" srcOrd="0" destOrd="0" parTransId="{9AF1ECAC-59A9-4C47-9B82-50046BC96562}" sibTransId="{922188F6-C162-408A-B503-E03DA04274A9}"/>
    <dgm:cxn modelId="{D4AC9449-C524-43D4-A7D3-F0E9B970694D}" type="presOf" srcId="{4911E3BE-FCAF-416D-AE15-600E005295E6}" destId="{72C32100-828F-4F2D-B286-415BE336B340}" srcOrd="0" destOrd="0" presId="urn:microsoft.com/office/officeart/2005/8/layout/vList3"/>
    <dgm:cxn modelId="{2AAF4259-06F0-45D0-9D0E-23FA5CA1F934}" type="presOf" srcId="{559894A8-8F91-4048-B94C-63A61088C4BF}" destId="{1917ABFD-BC3F-4EFA-975A-F231819D67A5}" srcOrd="0" destOrd="0" presId="urn:microsoft.com/office/officeart/2005/8/layout/vList3"/>
    <dgm:cxn modelId="{F56FB0D3-A893-4442-B9A9-49E72B7FF7EE}" srcId="{C53FDFD9-007C-4A32-9D7D-CE9341AE1CAC}" destId="{559894A8-8F91-4048-B94C-63A61088C4BF}" srcOrd="3" destOrd="0" parTransId="{D2B436F1-14AA-464E-9F60-1AAFEC9AF19B}" sibTransId="{A3C92B5F-C0EE-4E6D-BD9D-D0D5A43EE7E4}"/>
    <dgm:cxn modelId="{6C1C01B1-7AE9-4161-84B7-00F6B6CBF2D5}" srcId="{C53FDFD9-007C-4A32-9D7D-CE9341AE1CAC}" destId="{744B9AAB-48DF-4707-8261-976262A54BA8}" srcOrd="2" destOrd="0" parTransId="{BC4236DC-DCB7-4651-A667-525254D974F9}" sibTransId="{24B05510-975F-478B-927F-145DD53D86D9}"/>
    <dgm:cxn modelId="{5BE1427F-A958-4A80-AA6A-1E0C4872AB67}" srcId="{C53FDFD9-007C-4A32-9D7D-CE9341AE1CAC}" destId="{4144FF5A-2E83-41FA-8844-6F095A8FABDD}" srcOrd="1" destOrd="0" parTransId="{D29E2BE7-884D-4931-91A1-B19E0E087E4C}" sibTransId="{674F0B01-29B9-40EA-BC89-3A3AC8FCB858}"/>
    <dgm:cxn modelId="{9121ED52-BCA6-4CA7-BE7C-12EE676FA513}" type="presOf" srcId="{A737FC17-B799-4F92-A7BC-56B987253D35}" destId="{5935D964-F0E6-4288-B6E5-C9DFD1D6ACD0}" srcOrd="0" destOrd="0" presId="urn:microsoft.com/office/officeart/2005/8/layout/vList3"/>
    <dgm:cxn modelId="{94C469E6-5C07-4CE0-9DBC-051EFC953026}" type="presParOf" srcId="{FBF4DF46-71E6-4107-944D-D988ED19A367}" destId="{571BC8D1-2DEC-4C0D-8341-15AAE20D5E32}" srcOrd="0" destOrd="0" presId="urn:microsoft.com/office/officeart/2005/8/layout/vList3"/>
    <dgm:cxn modelId="{29EB43CC-0435-4368-A572-48E5C709F690}" type="presParOf" srcId="{571BC8D1-2DEC-4C0D-8341-15AAE20D5E32}" destId="{E3701CFA-6EE6-45D2-8389-2DA7A1B451E2}" srcOrd="0" destOrd="0" presId="urn:microsoft.com/office/officeart/2005/8/layout/vList3"/>
    <dgm:cxn modelId="{76B444AF-58D7-4D70-B8F4-3F6909CF4339}" type="presParOf" srcId="{571BC8D1-2DEC-4C0D-8341-15AAE20D5E32}" destId="{72C32100-828F-4F2D-B286-415BE336B340}" srcOrd="1" destOrd="0" presId="urn:microsoft.com/office/officeart/2005/8/layout/vList3"/>
    <dgm:cxn modelId="{0E15A644-7441-4AB4-BC23-51FC746301D8}" type="presParOf" srcId="{FBF4DF46-71E6-4107-944D-D988ED19A367}" destId="{60D2D40B-BDE2-41E4-A95C-B7B13D9982F1}" srcOrd="1" destOrd="0" presId="urn:microsoft.com/office/officeart/2005/8/layout/vList3"/>
    <dgm:cxn modelId="{7FD84C34-5841-43E6-A706-43F873B47FDB}" type="presParOf" srcId="{FBF4DF46-71E6-4107-944D-D988ED19A367}" destId="{F5F54709-CCE8-4246-B9B4-7B0DCF77470E}" srcOrd="2" destOrd="0" presId="urn:microsoft.com/office/officeart/2005/8/layout/vList3"/>
    <dgm:cxn modelId="{64413361-3D84-4F72-88B3-F2F8B8754CE0}" type="presParOf" srcId="{F5F54709-CCE8-4246-B9B4-7B0DCF77470E}" destId="{A327481A-C94B-4339-98FE-4C5D657071D6}" srcOrd="0" destOrd="0" presId="urn:microsoft.com/office/officeart/2005/8/layout/vList3"/>
    <dgm:cxn modelId="{B1EACF6A-6622-442B-AC06-A1BDF46D5715}" type="presParOf" srcId="{F5F54709-CCE8-4246-B9B4-7B0DCF77470E}" destId="{4D8131E9-241E-4DCC-9566-3BB837DE1430}" srcOrd="1" destOrd="0" presId="urn:microsoft.com/office/officeart/2005/8/layout/vList3"/>
    <dgm:cxn modelId="{79A6E8A2-DFB9-40A7-9AA2-3FE47CBE0977}" type="presParOf" srcId="{FBF4DF46-71E6-4107-944D-D988ED19A367}" destId="{CE5ED68A-C57C-459A-A6D8-45A951D6EE88}" srcOrd="3" destOrd="0" presId="urn:microsoft.com/office/officeart/2005/8/layout/vList3"/>
    <dgm:cxn modelId="{10B4A2ED-7637-431A-BF07-347828287946}" type="presParOf" srcId="{FBF4DF46-71E6-4107-944D-D988ED19A367}" destId="{729473D4-ABA3-4534-8752-1BAD155CF2A1}" srcOrd="4" destOrd="0" presId="urn:microsoft.com/office/officeart/2005/8/layout/vList3"/>
    <dgm:cxn modelId="{75F75486-2507-40A0-9A7C-8F9EFF153C4B}" type="presParOf" srcId="{729473D4-ABA3-4534-8752-1BAD155CF2A1}" destId="{EA6E3AE2-2C6E-42A6-A082-9DE04DF3CD55}" srcOrd="0" destOrd="0" presId="urn:microsoft.com/office/officeart/2005/8/layout/vList3"/>
    <dgm:cxn modelId="{36311AFA-5118-443D-A7CC-5FDABA05AD10}" type="presParOf" srcId="{729473D4-ABA3-4534-8752-1BAD155CF2A1}" destId="{7CD87081-4904-4A46-A30C-1CACFE1C9840}" srcOrd="1" destOrd="0" presId="urn:microsoft.com/office/officeart/2005/8/layout/vList3"/>
    <dgm:cxn modelId="{1E3D0400-06AD-44E8-A9F5-575BDF15DCDB}" type="presParOf" srcId="{FBF4DF46-71E6-4107-944D-D988ED19A367}" destId="{3B15C1DD-067F-496F-A2D5-9D6C6014D923}" srcOrd="5" destOrd="0" presId="urn:microsoft.com/office/officeart/2005/8/layout/vList3"/>
    <dgm:cxn modelId="{B0AAB357-0B27-4EBB-97F1-DE6C45E265B5}" type="presParOf" srcId="{FBF4DF46-71E6-4107-944D-D988ED19A367}" destId="{8178E126-1078-4080-B398-F3F2F85CA92A}" srcOrd="6" destOrd="0" presId="urn:microsoft.com/office/officeart/2005/8/layout/vList3"/>
    <dgm:cxn modelId="{2E47A3B3-D5CE-452E-8019-297662B238CA}" type="presParOf" srcId="{8178E126-1078-4080-B398-F3F2F85CA92A}" destId="{6800DB4A-D6AD-48C6-9F64-C2D36CE4F45C}" srcOrd="0" destOrd="0" presId="urn:microsoft.com/office/officeart/2005/8/layout/vList3"/>
    <dgm:cxn modelId="{D18B3AA3-7646-42FC-8BFF-85699E940D84}" type="presParOf" srcId="{8178E126-1078-4080-B398-F3F2F85CA92A}" destId="{1917ABFD-BC3F-4EFA-975A-F231819D67A5}" srcOrd="1" destOrd="0" presId="urn:microsoft.com/office/officeart/2005/8/layout/vList3"/>
    <dgm:cxn modelId="{BCB20530-8AEF-4AFB-9350-3A150B425DBE}" type="presParOf" srcId="{FBF4DF46-71E6-4107-944D-D988ED19A367}" destId="{99A54CFB-BEE2-4033-8923-BB0CE7D1B9F1}" srcOrd="7" destOrd="0" presId="urn:microsoft.com/office/officeart/2005/8/layout/vList3"/>
    <dgm:cxn modelId="{55513D84-2859-42FE-839D-34B179408004}" type="presParOf" srcId="{FBF4DF46-71E6-4107-944D-D988ED19A367}" destId="{34474991-A257-4C5A-BB21-87407347F589}" srcOrd="8" destOrd="0" presId="urn:microsoft.com/office/officeart/2005/8/layout/vList3"/>
    <dgm:cxn modelId="{C3CE258F-2DCA-4AE1-A8A6-C31535603C18}" type="presParOf" srcId="{34474991-A257-4C5A-BB21-87407347F589}" destId="{F1AB7859-DDC2-4EDB-94A8-E90F2E3D7F0C}" srcOrd="0" destOrd="0" presId="urn:microsoft.com/office/officeart/2005/8/layout/vList3"/>
    <dgm:cxn modelId="{93D79187-B081-48B7-9051-89D1AB4C602D}" type="presParOf" srcId="{34474991-A257-4C5A-BB21-87407347F589}" destId="{5935D964-F0E6-4288-B6E5-C9DFD1D6AC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32100-828F-4F2D-B286-415BE336B340}">
      <dsp:nvSpPr>
        <dsp:cNvPr id="0" name=""/>
        <dsp:cNvSpPr/>
      </dsp:nvSpPr>
      <dsp:spPr>
        <a:xfrm rot="10800000">
          <a:off x="1030314" y="1908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Mr. Vishal</a:t>
          </a:r>
        </a:p>
      </dsp:txBody>
      <dsp:txXfrm rot="10800000">
        <a:off x="1213852" y="1908"/>
        <a:ext cx="3266923" cy="734152"/>
      </dsp:txXfrm>
    </dsp:sp>
    <dsp:sp modelId="{E3701CFA-6EE6-45D2-8389-2DA7A1B451E2}">
      <dsp:nvSpPr>
        <dsp:cNvPr id="0" name=""/>
        <dsp:cNvSpPr/>
      </dsp:nvSpPr>
      <dsp:spPr>
        <a:xfrm>
          <a:off x="685562" y="1908"/>
          <a:ext cx="734152" cy="73415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8131E9-241E-4DCC-9566-3BB837DE1430}">
      <dsp:nvSpPr>
        <dsp:cNvPr id="0" name=""/>
        <dsp:cNvSpPr/>
      </dsp:nvSpPr>
      <dsp:spPr>
        <a:xfrm rot="10800000">
          <a:off x="1049974" y="955211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/>
            <a:t>Snehal</a:t>
          </a:r>
          <a:r>
            <a:rPr lang="en-US" sz="2700" kern="1200" dirty="0"/>
            <a:t> </a:t>
          </a:r>
          <a:r>
            <a:rPr lang="en-US" sz="2700" kern="1200" dirty="0" err="1"/>
            <a:t>Polaswar</a:t>
          </a:r>
          <a:endParaRPr lang="en-US" sz="2700" kern="1200" dirty="0"/>
        </a:p>
      </dsp:txBody>
      <dsp:txXfrm rot="10800000">
        <a:off x="1233512" y="955211"/>
        <a:ext cx="3266923" cy="734152"/>
      </dsp:txXfrm>
    </dsp:sp>
    <dsp:sp modelId="{A327481A-C94B-4339-98FE-4C5D657071D6}">
      <dsp:nvSpPr>
        <dsp:cNvPr id="0" name=""/>
        <dsp:cNvSpPr/>
      </dsp:nvSpPr>
      <dsp:spPr>
        <a:xfrm>
          <a:off x="688227" y="955211"/>
          <a:ext cx="723492" cy="73415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87081-4904-4A46-A30C-1CACFE1C9840}">
      <dsp:nvSpPr>
        <dsp:cNvPr id="0" name=""/>
        <dsp:cNvSpPr/>
      </dsp:nvSpPr>
      <dsp:spPr>
        <a:xfrm rot="10800000">
          <a:off x="1052639" y="1908514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Sarvesh Joshi</a:t>
          </a:r>
        </a:p>
      </dsp:txBody>
      <dsp:txXfrm rot="10800000">
        <a:off x="1236177" y="1908514"/>
        <a:ext cx="3266923" cy="734152"/>
      </dsp:txXfrm>
    </dsp:sp>
    <dsp:sp modelId="{EA6E3AE2-2C6E-42A6-A082-9DE04DF3CD55}">
      <dsp:nvSpPr>
        <dsp:cNvPr id="0" name=""/>
        <dsp:cNvSpPr/>
      </dsp:nvSpPr>
      <dsp:spPr>
        <a:xfrm>
          <a:off x="685562" y="1908514"/>
          <a:ext cx="734152" cy="73415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7ABFD-BC3F-4EFA-975A-F231819D67A5}">
      <dsp:nvSpPr>
        <dsp:cNvPr id="0" name=""/>
        <dsp:cNvSpPr/>
      </dsp:nvSpPr>
      <dsp:spPr>
        <a:xfrm rot="10800000">
          <a:off x="1052639" y="2861817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Alena Ranjan</a:t>
          </a:r>
        </a:p>
      </dsp:txBody>
      <dsp:txXfrm rot="10800000">
        <a:off x="1236177" y="2861817"/>
        <a:ext cx="3266923" cy="734152"/>
      </dsp:txXfrm>
    </dsp:sp>
    <dsp:sp modelId="{6800DB4A-D6AD-48C6-9F64-C2D36CE4F45C}">
      <dsp:nvSpPr>
        <dsp:cNvPr id="0" name=""/>
        <dsp:cNvSpPr/>
      </dsp:nvSpPr>
      <dsp:spPr>
        <a:xfrm>
          <a:off x="685562" y="2861817"/>
          <a:ext cx="734152" cy="73415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5D964-F0E6-4288-B6E5-C9DFD1D6ACD0}">
      <dsp:nvSpPr>
        <dsp:cNvPr id="0" name=""/>
        <dsp:cNvSpPr/>
      </dsp:nvSpPr>
      <dsp:spPr>
        <a:xfrm rot="10800000">
          <a:off x="1052639" y="3815120"/>
          <a:ext cx="3450461" cy="73415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741" tIns="102870" rIns="192024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Shaik Abdul</a:t>
          </a:r>
        </a:p>
      </dsp:txBody>
      <dsp:txXfrm rot="10800000">
        <a:off x="1236177" y="3815120"/>
        <a:ext cx="3266923" cy="734152"/>
      </dsp:txXfrm>
    </dsp:sp>
    <dsp:sp modelId="{F1AB7859-DDC2-4EDB-94A8-E90F2E3D7F0C}">
      <dsp:nvSpPr>
        <dsp:cNvPr id="0" name=""/>
        <dsp:cNvSpPr/>
      </dsp:nvSpPr>
      <dsp:spPr>
        <a:xfrm>
          <a:off x="685562" y="3815120"/>
          <a:ext cx="734152" cy="73415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t="-12000" b="-12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5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245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1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174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40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2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8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5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949A-3D17-47BF-A0E0-9AE31645ADFF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747360-9A9E-457C-B72A-1D6426086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thank-you-thank-you-card-table-3690115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ixabay.com/en/team-globe-cooperation-human-799143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attualita/politica/2018/03/07/governo-scadenze-internazionali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C14-8BF2-04C3-C6BF-0A7648EC9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77" y="0"/>
            <a:ext cx="11373015" cy="2244436"/>
          </a:xfr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bliqueBottomRigh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Supply Chain Management  </a:t>
            </a:r>
          </a:p>
        </p:txBody>
      </p:sp>
    </p:spTree>
    <p:extLst>
      <p:ext uri="{BB962C8B-B14F-4D97-AF65-F5344CB8AC3E}">
        <p14:creationId xmlns:p14="http://schemas.microsoft.com/office/powerpoint/2010/main" val="271050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Product Inventory :-</a:t>
            </a:r>
          </a:p>
        </p:txBody>
      </p:sp>
      <p:pic>
        <p:nvPicPr>
          <p:cNvPr id="5" name="Picture 4" descr="Chart, funnel chart&#10;&#10;Description automatically generated">
            <a:extLst>
              <a:ext uri="{FF2B5EF4-FFF2-40B4-BE49-F238E27FC236}">
                <a16:creationId xmlns:a16="http://schemas.microsoft.com/office/drawing/2014/main" id="{3A39C6A7-1341-E0CC-253D-F6AD79FB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43" y="3518277"/>
            <a:ext cx="6653557" cy="3339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BA844-1FFB-A75D-8DA6-E873BF3E6314}"/>
              </a:ext>
            </a:extLst>
          </p:cNvPr>
          <p:cNvSpPr txBox="1"/>
          <p:nvPr/>
        </p:nvSpPr>
        <p:spPr>
          <a:xfrm>
            <a:off x="1928553" y="789709"/>
            <a:ext cx="724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product is more in stock and which is less in stock can be managed by this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3509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In stock, over stock, under stock :-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5AC6D202-12B7-5551-B5B2-B5F121DA0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91" y="3086028"/>
            <a:ext cx="7319009" cy="3771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7E571-B0FD-2DDF-8A6D-37BEDEFF40E0}"/>
              </a:ext>
            </a:extLst>
          </p:cNvPr>
          <p:cNvSpPr txBox="1"/>
          <p:nvPr/>
        </p:nvSpPr>
        <p:spPr>
          <a:xfrm>
            <a:off x="1886989" y="748145"/>
            <a:ext cx="7963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will give us clear picture of the stock data and help to maintain inventory to serve customer without any hiccups </a:t>
            </a:r>
          </a:p>
        </p:txBody>
      </p:sp>
    </p:spTree>
    <p:extLst>
      <p:ext uri="{BB962C8B-B14F-4D97-AF65-F5344CB8AC3E}">
        <p14:creationId xmlns:p14="http://schemas.microsoft.com/office/powerpoint/2010/main" val="210484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F5E6-F9AF-E159-0A43-922C7909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78" y="3975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Conclusion:-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14441-3897-5CC1-CBDF-AAB201EBEFEA}"/>
              </a:ext>
            </a:extLst>
          </p:cNvPr>
          <p:cNvSpPr txBox="1"/>
          <p:nvPr/>
        </p:nvSpPr>
        <p:spPr>
          <a:xfrm>
            <a:off x="1599549" y="1410541"/>
            <a:ext cx="8803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Power Bi, Tableau &amp; Excel when combined with business intelligence suites, data visualization tools for supply chain management analytics help managers operate better by providing real-time information that can support decisions and deliver actionable insights.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069E0-DF94-8999-09CC-AE079D952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780310" y="4326203"/>
            <a:ext cx="3025221" cy="253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8524-1432-7557-5D04-08E9E45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48" y="624110"/>
            <a:ext cx="9722464" cy="128089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Supply Chain Management By:-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3E1C0-054F-380B-1C27-A040C9D68D71}"/>
              </a:ext>
            </a:extLst>
          </p:cNvPr>
          <p:cNvSpPr txBox="1"/>
          <p:nvPr/>
        </p:nvSpPr>
        <p:spPr>
          <a:xfrm>
            <a:off x="1743948" y="1682708"/>
            <a:ext cx="4572000" cy="4551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350" dirty="0"/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Sarvesh</a:t>
            </a:r>
            <a:r>
              <a:rPr lang="en-US" sz="2000" b="1" dirty="0">
                <a:solidFill>
                  <a:srgbClr val="0070C0"/>
                </a:solidFill>
              </a:rPr>
              <a:t> Joshi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Alena Ranjan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Sirish</a:t>
            </a:r>
            <a:r>
              <a:rPr lang="en-US" sz="2000" b="1" dirty="0">
                <a:solidFill>
                  <a:srgbClr val="0070C0"/>
                </a:solidFill>
              </a:rPr>
              <a:t> Reddy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Snehal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Polaswar</a:t>
            </a: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Himanshu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0070C0"/>
                </a:solidFill>
              </a:rPr>
              <a:t>Sparsh</a:t>
            </a:r>
            <a:r>
              <a:rPr lang="en-US" sz="2000" b="1" dirty="0">
                <a:solidFill>
                  <a:srgbClr val="0070C0"/>
                </a:solidFill>
              </a:rPr>
              <a:t> Kaur </a:t>
            </a:r>
            <a:r>
              <a:rPr lang="en-US" sz="2000" b="1" dirty="0" err="1">
                <a:solidFill>
                  <a:srgbClr val="0070C0"/>
                </a:solidFill>
              </a:rPr>
              <a:t>Ochani</a:t>
            </a: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E4AB1-9681-82F4-7E8F-81A691BAA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65357" y="1905000"/>
            <a:ext cx="5729181" cy="455118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BDB223-3037-E959-C5EC-144F5B9BA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991672"/>
              </p:ext>
            </p:extLst>
          </p:nvPr>
        </p:nvGraphicFramePr>
        <p:xfrm>
          <a:off x="6577678" y="1787148"/>
          <a:ext cx="5188664" cy="4551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11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5A093-1DF2-DC6A-137C-FEABBA18F430}"/>
              </a:ext>
            </a:extLst>
          </p:cNvPr>
          <p:cNvSpPr txBox="1"/>
          <p:nvPr/>
        </p:nvSpPr>
        <p:spPr>
          <a:xfrm>
            <a:off x="3414097" y="0"/>
            <a:ext cx="10151706" cy="83099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4800" i="1" u="sng" dirty="0">
                <a:solidFill>
                  <a:srgbClr val="92D050"/>
                </a:solidFill>
              </a:rPr>
              <a:t>Agenda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98E12-71D0-F278-711F-E149297BE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322365" y="4329667"/>
            <a:ext cx="3869635" cy="2528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51F0FA-9E3C-71CF-01E5-69E2F8FB4E4C}"/>
              </a:ext>
            </a:extLst>
          </p:cNvPr>
          <p:cNvSpPr txBox="1"/>
          <p:nvPr/>
        </p:nvSpPr>
        <p:spPr>
          <a:xfrm>
            <a:off x="2168663" y="647858"/>
            <a:ext cx="6153702" cy="547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350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Total Sales (YTD,MTD,QTD)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Store wise Sales 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Sales growth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Daily sales trend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Brand wise sales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Gross Profit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</a:rPr>
              <a:t>Product in inventory</a:t>
            </a:r>
            <a:endParaRPr lang="en-US" sz="2000" dirty="0">
              <a:solidFill>
                <a:srgbClr val="0070C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Over stock, out of stock, under stock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Inventory value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Region wise sales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profit, profit margin and unique orders by region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</a:rPr>
              <a:t>Total profit by region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0070C0"/>
              </a:solidFill>
            </a:endParaRP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2066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89F4-042E-70C3-B5E0-BAE92F30E2C7}"/>
              </a:ext>
            </a:extLst>
          </p:cNvPr>
          <p:cNvSpPr txBox="1"/>
          <p:nvPr/>
        </p:nvSpPr>
        <p:spPr>
          <a:xfrm>
            <a:off x="195943" y="0"/>
            <a:ext cx="8864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rgbClr val="00B050"/>
                </a:solidFill>
              </a:rPr>
              <a:t>Region based profit, margin% unique orders</a:t>
            </a:r>
            <a:r>
              <a:rPr lang="en-US" sz="4000" dirty="0">
                <a:solidFill>
                  <a:srgbClr val="00B050"/>
                </a:solidFill>
              </a:rPr>
              <a:t> :-</a:t>
            </a:r>
            <a:endParaRPr lang="en-IN" sz="4000" dirty="0">
              <a:solidFill>
                <a:srgbClr val="00B050"/>
              </a:solidFill>
            </a:endParaRPr>
          </a:p>
        </p:txBody>
      </p:sp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33FECFA9-87CC-C3BF-4404-97717069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31" y="2466012"/>
            <a:ext cx="6684269" cy="4456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912F2-5853-0752-0BFB-CEBBED33B9A6}"/>
              </a:ext>
            </a:extLst>
          </p:cNvPr>
          <p:cNvSpPr txBox="1"/>
          <p:nvPr/>
        </p:nvSpPr>
        <p:spPr>
          <a:xfrm>
            <a:off x="1745673" y="707886"/>
            <a:ext cx="955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Each regions profit, % margin profit and unique orders.</a:t>
            </a:r>
          </a:p>
        </p:txBody>
      </p:sp>
    </p:spTree>
    <p:extLst>
      <p:ext uri="{BB962C8B-B14F-4D97-AF65-F5344CB8AC3E}">
        <p14:creationId xmlns:p14="http://schemas.microsoft.com/office/powerpoint/2010/main" val="288343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B875C-5B04-88D5-95A4-342871837A3C}"/>
              </a:ext>
            </a:extLst>
          </p:cNvPr>
          <p:cNvSpPr txBox="1"/>
          <p:nvPr/>
        </p:nvSpPr>
        <p:spPr>
          <a:xfrm>
            <a:off x="481692" y="1502"/>
            <a:ext cx="51190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Inventory Value :-</a:t>
            </a:r>
            <a:endParaRPr lang="en-US" sz="4000" dirty="0">
              <a:solidFill>
                <a:srgbClr val="00B050"/>
              </a:solidFill>
            </a:endParaRPr>
          </a:p>
          <a:p>
            <a:endParaRPr lang="en-US" sz="4000" dirty="0">
              <a:solidFill>
                <a:srgbClr val="00B050"/>
              </a:solidFill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4F2ACBC5-04B3-DB87-2CC9-B99885B1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505" y="2517257"/>
            <a:ext cx="5539495" cy="4340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2CF4D-A885-0C72-A614-F903ACF7A7F9}"/>
              </a:ext>
            </a:extLst>
          </p:cNvPr>
          <p:cNvSpPr txBox="1"/>
          <p:nvPr/>
        </p:nvSpPr>
        <p:spPr>
          <a:xfrm>
            <a:off x="1853738" y="839585"/>
            <a:ext cx="970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Investment on inventory by item category.</a:t>
            </a:r>
          </a:p>
        </p:txBody>
      </p:sp>
    </p:spTree>
    <p:extLst>
      <p:ext uri="{BB962C8B-B14F-4D97-AF65-F5344CB8AC3E}">
        <p14:creationId xmlns:p14="http://schemas.microsoft.com/office/powerpoint/2010/main" val="97107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0735FC-FB28-D231-1AB3-C6C5BBF38F8D}"/>
              </a:ext>
            </a:extLst>
          </p:cNvPr>
          <p:cNvSpPr txBox="1"/>
          <p:nvPr/>
        </p:nvSpPr>
        <p:spPr>
          <a:xfrm>
            <a:off x="355600" y="-24728"/>
            <a:ext cx="102997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Profit by Region :-</a:t>
            </a:r>
            <a:endParaRPr lang="en-US" sz="400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BB73DF13-FD9E-DCD5-5094-9EBC0976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962" y="1742213"/>
            <a:ext cx="6091038" cy="511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5B82E-B3CB-A4F0-B202-86978CDDB924}"/>
              </a:ext>
            </a:extLst>
          </p:cNvPr>
          <p:cNvSpPr txBox="1"/>
          <p:nvPr/>
        </p:nvSpPr>
        <p:spPr>
          <a:xfrm>
            <a:off x="1837113" y="731520"/>
            <a:ext cx="7398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Profit per region to know which region is important in business prospective.</a:t>
            </a:r>
          </a:p>
        </p:txBody>
      </p:sp>
    </p:spTree>
    <p:extLst>
      <p:ext uri="{BB962C8B-B14F-4D97-AF65-F5344CB8AC3E}">
        <p14:creationId xmlns:p14="http://schemas.microsoft.com/office/powerpoint/2010/main" val="348650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108D4-C91F-3450-518C-272F5D40156D}"/>
              </a:ext>
            </a:extLst>
          </p:cNvPr>
          <p:cNvSpPr txBox="1"/>
          <p:nvPr/>
        </p:nvSpPr>
        <p:spPr>
          <a:xfrm>
            <a:off x="210198" y="0"/>
            <a:ext cx="91624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Daily sales trend :-</a:t>
            </a:r>
          </a:p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69DCC48-BECC-06E5-7964-ACE927B9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988" y="2586916"/>
            <a:ext cx="7590931" cy="4139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A312F-FD01-E82A-31CD-93CC4C5E6F0E}"/>
              </a:ext>
            </a:extLst>
          </p:cNvPr>
          <p:cNvSpPr txBox="1"/>
          <p:nvPr/>
        </p:nvSpPr>
        <p:spPr>
          <a:xfrm>
            <a:off x="1787236" y="748145"/>
            <a:ext cx="887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to day sales data to evaluate which days of the week are crucial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23090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Region wise sales :-</a:t>
            </a:r>
          </a:p>
        </p:txBody>
      </p:sp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E486B8CF-51FF-718B-EF4B-4CA15001E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143" y="2183020"/>
            <a:ext cx="7366571" cy="4765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279392-62F5-E349-4EAB-F903188526CD}"/>
              </a:ext>
            </a:extLst>
          </p:cNvPr>
          <p:cNvSpPr txBox="1"/>
          <p:nvPr/>
        </p:nvSpPr>
        <p:spPr>
          <a:xfrm>
            <a:off x="1762298" y="663200"/>
            <a:ext cx="930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Region wise sales which give us information that which region is performing good and which need to look after for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68028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8082B-BF03-411F-2766-7B530A54AC10}"/>
              </a:ext>
            </a:extLst>
          </p:cNvPr>
          <p:cNvSpPr txBox="1"/>
          <p:nvPr/>
        </p:nvSpPr>
        <p:spPr>
          <a:xfrm>
            <a:off x="100651" y="-44686"/>
            <a:ext cx="10680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Sales growth :-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455F1631-B188-9E4F-C1E8-B162AD5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45" y="3163971"/>
            <a:ext cx="7583455" cy="3694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44A0F-233C-D05F-E0D5-6A96CC032FDA}"/>
              </a:ext>
            </a:extLst>
          </p:cNvPr>
          <p:cNvSpPr txBox="1"/>
          <p:nvPr/>
        </p:nvSpPr>
        <p:spPr>
          <a:xfrm>
            <a:off x="1812175" y="798022"/>
            <a:ext cx="794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 growth over the year to decide financial growth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257996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319</TotalTime>
  <Words>283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Supply Chain Management  </vt:lpstr>
      <vt:lpstr>Supply Chain Management By:-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Practitioners Provider  EXCELR P94 –Group 2</dc:title>
  <dc:creator>HP</dc:creator>
  <cp:lastModifiedBy>User</cp:lastModifiedBy>
  <cp:revision>8</cp:revision>
  <dcterms:created xsi:type="dcterms:W3CDTF">2023-02-11T10:11:27Z</dcterms:created>
  <dcterms:modified xsi:type="dcterms:W3CDTF">2023-10-08T08:46:36Z</dcterms:modified>
</cp:coreProperties>
</file>