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58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luco Sergio" initials="BS" lastIdx="6" clrIdx="0">
    <p:extLst>
      <p:ext uri="{19B8F6BF-5375-455C-9EA6-DF929625EA0E}">
        <p15:presenceInfo xmlns:p15="http://schemas.microsoft.com/office/powerpoint/2012/main" userId="Belluco Se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868"/>
    <a:srgbClr val="EE3147"/>
    <a:srgbClr val="FF0000"/>
    <a:srgbClr val="EE6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8070" autoAdjust="0"/>
  </p:normalViewPr>
  <p:slideViewPr>
    <p:cSldViewPr snapToGrid="0">
      <p:cViewPr>
        <p:scale>
          <a:sx n="100" d="100"/>
          <a:sy n="100" d="100"/>
        </p:scale>
        <p:origin x="942" y="-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AE22FCF-9670-4D30-8DF7-0D6522FCF9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CEDFBD-215E-4B34-A643-E61EFC9E45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AD4F1-9BBC-49A7-945B-787A35CA2535}" type="datetimeFigureOut">
              <a:rPr lang="it-IT" smtClean="0"/>
              <a:t>16/05/2025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3A522-617E-41D1-A881-BD1AE5EDE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C14FF3-8356-45DD-942F-D2B4025E5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4707-992D-416A-BB46-EF04F945BFB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82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4552F-3669-4EB6-B2A9-074CD9CD564A}" type="datetimeFigureOut">
              <a:rPr lang="it-IT" smtClean="0"/>
              <a:t>16/05/2025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0443-7724-4B37-BDD5-9BE1126744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3800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BD58EE-2C52-2323-C7F9-0EDD47D47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4857" y="0"/>
            <a:ext cx="12181667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1D4F8CD-9B71-4B0E-BA01-6F82907A4B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6996" y="4257627"/>
            <a:ext cx="11496485" cy="792956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u="none">
                <a:latin typeface="ISOCPEUR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Authors: Name Surname, Name Surname, Name Surname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767F85-D1E0-4BEC-AC10-13E61799A0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4287" y="2112114"/>
            <a:ext cx="11629195" cy="1367695"/>
          </a:xfrm>
        </p:spPr>
        <p:txBody>
          <a:bodyPr anchor="b">
            <a:normAutofit/>
          </a:bodyPr>
          <a:lstStyle>
            <a:lvl1pPr algn="l">
              <a:tabLst/>
              <a:defRPr sz="4400" b="1">
                <a:solidFill>
                  <a:schemeClr val="accent1"/>
                </a:solidFill>
                <a:effectLst/>
                <a:latin typeface="ISOCPEUR" panose="020B0604020202020204" pitchFamily="34" charset="0"/>
              </a:defRPr>
            </a:lvl1pPr>
          </a:lstStyle>
          <a:p>
            <a:r>
              <a:rPr lang="en-US" noProof="0" dirty="0"/>
              <a:t>Write here the title of your paper presentation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AB145-D74E-4669-2693-3D40969C70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6996" y="5270770"/>
            <a:ext cx="11496485" cy="1339580"/>
          </a:xfrm>
        </p:spPr>
        <p:txBody>
          <a:bodyPr anchor="t">
            <a:noAutofit/>
          </a:bodyPr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  <a:latin typeface="ISOCPEUR" panose="020B0604020202020204" pitchFamily="34" charset="0"/>
              </a:defRPr>
            </a:lvl1pPr>
          </a:lstStyle>
          <a:p>
            <a:pPr lvl="0"/>
            <a:r>
              <a:rPr lang="en-US" dirty="0"/>
              <a:t>Affiliation</a:t>
            </a:r>
          </a:p>
          <a:p>
            <a:pPr lvl="0"/>
            <a:r>
              <a:rPr lang="en-US" dirty="0"/>
              <a:t>Affiliation</a:t>
            </a:r>
          </a:p>
          <a:p>
            <a:pPr lvl="0"/>
            <a:r>
              <a:rPr lang="en-US" dirty="0"/>
              <a:t>Affiliation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65D0A9-24BC-2E4E-6CEE-DE04B62B1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996" y="3582968"/>
            <a:ext cx="11496485" cy="571500"/>
          </a:xfrm>
        </p:spPr>
        <p:txBody>
          <a:bodyPr anchor="b">
            <a:normAutofit/>
          </a:bodyPr>
          <a:lstStyle>
            <a:lvl1pPr>
              <a:defRPr sz="3200" b="1">
                <a:latin typeface="ISOCPEUR" panose="020B0604020202020204" pitchFamily="34" charset="0"/>
              </a:defRPr>
            </a:lvl1pPr>
          </a:lstStyle>
          <a:p>
            <a:pPr lvl="0"/>
            <a:r>
              <a:rPr lang="en-US" dirty="0"/>
              <a:t>Presenter: Name Surname</a:t>
            </a:r>
          </a:p>
        </p:txBody>
      </p:sp>
      <p:pic>
        <p:nvPicPr>
          <p:cNvPr id="16" name="Picture 15" descr="A blue square with white lines&#10;&#10;AI-generated content may be incorrect.">
            <a:extLst>
              <a:ext uri="{FF2B5EF4-FFF2-40B4-BE49-F238E27FC236}">
                <a16:creationId xmlns:a16="http://schemas.microsoft.com/office/drawing/2014/main" id="{11750DC6-786B-C6AB-C9AB-57A7A1112E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2" y="436668"/>
            <a:ext cx="12204000" cy="1529302"/>
          </a:xfrm>
          <a:prstGeom prst="rect">
            <a:avLst/>
          </a:prstGeom>
        </p:spPr>
      </p:pic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902A282-246D-43DB-90C1-888240EB27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72475" y="680321"/>
            <a:ext cx="3471481" cy="10474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i="1">
                <a:solidFill>
                  <a:schemeClr val="bg1"/>
                </a:solidFill>
              </a:defRPr>
            </a:lvl1pPr>
          </a:lstStyle>
          <a:p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affiliation</a:t>
            </a:r>
            <a:r>
              <a:rPr lang="it-IT" dirty="0"/>
              <a:t> logo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guides</a:t>
            </a:r>
            <a:endParaRPr lang="en-GB" dirty="0"/>
          </a:p>
        </p:txBody>
      </p:sp>
      <p:sp>
        <p:nvSpPr>
          <p:cNvPr id="13" name="CasellaDiTesto 4">
            <a:extLst>
              <a:ext uri="{FF2B5EF4-FFF2-40B4-BE49-F238E27FC236}">
                <a16:creationId xmlns:a16="http://schemas.microsoft.com/office/drawing/2014/main" id="{0043DF74-F217-4B5B-A712-AF98B4485816}"/>
              </a:ext>
            </a:extLst>
          </p:cNvPr>
          <p:cNvSpPr txBox="1"/>
          <p:nvPr userDrawn="1"/>
        </p:nvSpPr>
        <p:spPr>
          <a:xfrm>
            <a:off x="2031485" y="611370"/>
            <a:ext cx="54598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ISOCPEUR" panose="020B0604020202020204" pitchFamily="34" charset="0"/>
              </a:rPr>
              <a:t>21</a:t>
            </a:r>
            <a:r>
              <a:rPr lang="en-US" sz="2500" baseline="30000" dirty="0">
                <a:solidFill>
                  <a:schemeClr val="bg1"/>
                </a:solidFill>
                <a:latin typeface="ISOCPEUR" panose="020B0604020202020204" pitchFamily="34" charset="0"/>
              </a:rPr>
              <a:t>st</a:t>
            </a:r>
            <a:r>
              <a:rPr lang="en-US" sz="2500" dirty="0">
                <a:solidFill>
                  <a:schemeClr val="bg1"/>
                </a:solidFill>
                <a:latin typeface="ISOCPEUR" panose="020B0604020202020204" pitchFamily="34" charset="0"/>
              </a:rPr>
              <a:t> International Symposium of MASE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SOCPEUR" panose="020B0604020202020204" pitchFamily="34" charset="0"/>
              </a:rPr>
              <a:t>“STRUCTURAL ENGINEERING - LIMITLESS”</a:t>
            </a:r>
          </a:p>
          <a:p>
            <a:r>
              <a:rPr lang="en-US" sz="1900" dirty="0">
                <a:solidFill>
                  <a:schemeClr val="bg1"/>
                </a:solidFill>
                <a:latin typeface="ISOCPEUR" panose="020B0604020202020204" pitchFamily="34" charset="0"/>
              </a:rPr>
              <a:t>September, 24</a:t>
            </a:r>
            <a:r>
              <a:rPr lang="en-US" sz="1900" baseline="30000" dirty="0">
                <a:solidFill>
                  <a:schemeClr val="bg1"/>
                </a:solidFill>
                <a:latin typeface="ISOCPEUR" panose="020B0604020202020204" pitchFamily="34" charset="0"/>
              </a:rPr>
              <a:t>th</a:t>
            </a:r>
            <a:r>
              <a:rPr lang="en-US" sz="1900" dirty="0">
                <a:solidFill>
                  <a:schemeClr val="bg1"/>
                </a:solidFill>
                <a:latin typeface="ISOCPEUR" panose="020B0604020202020204" pitchFamily="34" charset="0"/>
              </a:rPr>
              <a:t> – 27</a:t>
            </a:r>
            <a:r>
              <a:rPr lang="en-US" sz="1900" baseline="30000" dirty="0">
                <a:solidFill>
                  <a:schemeClr val="bg1"/>
                </a:solidFill>
                <a:latin typeface="ISOCPEUR" panose="020B0604020202020204" pitchFamily="34" charset="0"/>
              </a:rPr>
              <a:t>th</a:t>
            </a:r>
            <a:r>
              <a:rPr lang="en-US" sz="1900" dirty="0">
                <a:solidFill>
                  <a:schemeClr val="bg1"/>
                </a:solidFill>
                <a:latin typeface="ISOCPEUR" panose="020B0604020202020204" pitchFamily="34" charset="0"/>
              </a:rPr>
              <a:t> , 2025, </a:t>
            </a:r>
            <a:r>
              <a:rPr lang="en-US" sz="1900" dirty="0" err="1">
                <a:solidFill>
                  <a:schemeClr val="bg1"/>
                </a:solidFill>
                <a:latin typeface="ISOCPEUR" panose="020B0604020202020204" pitchFamily="34" charset="0"/>
              </a:rPr>
              <a:t>Ohrid</a:t>
            </a:r>
            <a:r>
              <a:rPr lang="en-US" sz="1900" dirty="0">
                <a:solidFill>
                  <a:schemeClr val="bg1"/>
                </a:solidFill>
                <a:latin typeface="ISOCPEUR" panose="020B0604020202020204" pitchFamily="34" charset="0"/>
              </a:rPr>
              <a:t>, N. Macedonia</a:t>
            </a:r>
            <a:endParaRPr lang="it-IT" sz="1900" dirty="0">
              <a:solidFill>
                <a:schemeClr val="bg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6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pos="211" userDrawn="1">
          <p15:clr>
            <a:srgbClr val="FBAE40"/>
          </p15:clr>
        </p15:guide>
        <p15:guide id="6" orient="horz" pos="2568" userDrawn="1">
          <p15:clr>
            <a:srgbClr val="FBAE40"/>
          </p15:clr>
        </p15:guide>
        <p15:guide id="7" orient="horz" pos="27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E45ED8B-F8F4-4E39-9C6B-AF5B4DA2294C}"/>
              </a:ext>
            </a:extLst>
          </p:cNvPr>
          <p:cNvCxnSpPr>
            <a:cxnSpLocks/>
          </p:cNvCxnSpPr>
          <p:nvPr userDrawn="1"/>
        </p:nvCxnSpPr>
        <p:spPr>
          <a:xfrm>
            <a:off x="365760" y="6538911"/>
            <a:ext cx="111141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25D242-5D1D-4C77-A0E8-E506869AF235}"/>
              </a:ext>
            </a:extLst>
          </p:cNvPr>
          <p:cNvCxnSpPr>
            <a:cxnSpLocks/>
          </p:cNvCxnSpPr>
          <p:nvPr userDrawn="1"/>
        </p:nvCxnSpPr>
        <p:spPr>
          <a:xfrm>
            <a:off x="365760" y="621346"/>
            <a:ext cx="11546840" cy="1"/>
          </a:xfrm>
          <a:prstGeom prst="line">
            <a:avLst/>
          </a:prstGeom>
          <a:ln w="19050">
            <a:solidFill>
              <a:srgbClr val="264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1F82EC-7B9C-4647-91E5-7C8B8E1DB8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26532"/>
            <a:ext cx="11546840" cy="5692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1463" indent="-228600">
              <a:defRPr/>
            </a:lvl2pPr>
            <a:lvl3pPr marL="542925" indent="-228600">
              <a:defRPr/>
            </a:lvl3pPr>
            <a:lvl4pPr marL="712788" indent="-228600">
              <a:defRPr/>
            </a:lvl4pPr>
            <a:lvl5pPr marL="987425" indent="-228600">
              <a:defRPr/>
            </a:lvl5pPr>
          </a:lstStyle>
          <a:p>
            <a:pPr lvl="0"/>
            <a:r>
              <a:rPr lang="en-US" noProof="0" dirty="0"/>
              <a:t>Write your text here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2140822-1467-48B5-8A9F-D97AF09A9D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28211" y="85364"/>
            <a:ext cx="6484388" cy="458117"/>
          </a:xfrm>
        </p:spPr>
        <p:txBody>
          <a:bodyPr/>
          <a:lstStyle>
            <a:lvl1pPr>
              <a:defRPr sz="1400" i="0"/>
            </a:lvl1pPr>
          </a:lstStyle>
          <a:p>
            <a:r>
              <a:rPr lang="en-US" dirty="0"/>
              <a:t>Please go to "Insert &gt; Header &amp; Footer &gt; Footer" and write the title of your presentation and presenter full name, then press "Apply to All"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F1AF751F-BD4D-4CE2-B6F1-E069E5354C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Ins="0"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2AC91F-99B2-45FF-852A-3DA8C3AEEA49}"/>
              </a:ext>
            </a:extLst>
          </p:cNvPr>
          <p:cNvGrpSpPr/>
          <p:nvPr userDrawn="1"/>
        </p:nvGrpSpPr>
        <p:grpSpPr>
          <a:xfrm>
            <a:off x="366870" y="47072"/>
            <a:ext cx="5061339" cy="559268"/>
            <a:chOff x="454672" y="47072"/>
            <a:chExt cx="3687333" cy="559268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028D4D0-974E-4D1C-ACC0-086CEB58FB69}"/>
                </a:ext>
              </a:extLst>
            </p:cNvPr>
            <p:cNvSpPr txBox="1"/>
            <p:nvPr userDrawn="1"/>
          </p:nvSpPr>
          <p:spPr>
            <a:xfrm>
              <a:off x="921332" y="52342"/>
              <a:ext cx="3220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MASE 21</a:t>
              </a:r>
              <a:r>
                <a:rPr lang="mk-MK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 – </a:t>
              </a:r>
              <a:r>
                <a:rPr lang="en-US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“STRUCTURAL ENGINEERING - LIMITLESS”</a:t>
              </a:r>
              <a:endParaRPr lang="it-IT" sz="1600" b="1" dirty="0">
                <a:solidFill>
                  <a:schemeClr val="accent1"/>
                </a:solidFill>
                <a:latin typeface="ISOCPEUR" panose="020B0604020202020204" pitchFamily="34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September, 24</a:t>
              </a:r>
              <a:r>
                <a:rPr lang="en-US" sz="1400" baseline="300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 – 27</a:t>
              </a:r>
              <a:r>
                <a:rPr lang="en-US" sz="1400" baseline="300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 , 2025,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Ohrid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, N. Macedonia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E225DCA-17DD-4353-94FD-982A2EB452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4672" y="47072"/>
              <a:ext cx="4851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8121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5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E45ED8B-F8F4-4E39-9C6B-AF5B4DA2294C}"/>
              </a:ext>
            </a:extLst>
          </p:cNvPr>
          <p:cNvCxnSpPr>
            <a:cxnSpLocks/>
          </p:cNvCxnSpPr>
          <p:nvPr userDrawn="1"/>
        </p:nvCxnSpPr>
        <p:spPr>
          <a:xfrm>
            <a:off x="365760" y="6538911"/>
            <a:ext cx="1111411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25D242-5D1D-4C77-A0E8-E506869AF235}"/>
              </a:ext>
            </a:extLst>
          </p:cNvPr>
          <p:cNvCxnSpPr>
            <a:cxnSpLocks/>
          </p:cNvCxnSpPr>
          <p:nvPr userDrawn="1"/>
        </p:nvCxnSpPr>
        <p:spPr>
          <a:xfrm>
            <a:off x="365760" y="621346"/>
            <a:ext cx="11546840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1F82EC-7B9C-4647-91E5-7C8B8E1DB8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26532"/>
            <a:ext cx="11546840" cy="5692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1463" indent="-228600">
              <a:defRPr/>
            </a:lvl2pPr>
            <a:lvl3pPr marL="542925" indent="-228600">
              <a:defRPr/>
            </a:lvl3pPr>
            <a:lvl4pPr marL="712788" indent="-228600">
              <a:defRPr/>
            </a:lvl4pPr>
            <a:lvl5pPr marL="987425" indent="-228600">
              <a:defRPr/>
            </a:lvl5pPr>
          </a:lstStyle>
          <a:p>
            <a:pPr lvl="0"/>
            <a:r>
              <a:rPr lang="en-US" noProof="0" dirty="0"/>
              <a:t>Write your text here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2140822-1467-48B5-8A9F-D97AF09A9D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28211" y="85364"/>
            <a:ext cx="6484388" cy="458117"/>
          </a:xfrm>
        </p:spPr>
        <p:txBody>
          <a:bodyPr/>
          <a:lstStyle>
            <a:lvl1pPr>
              <a:defRPr sz="1400" i="0"/>
            </a:lvl1pPr>
          </a:lstStyle>
          <a:p>
            <a:r>
              <a:rPr lang="en-US"/>
              <a:t>Please go to "Insert &gt; Header &amp; Footer &gt; Footer" and write the title of your presentation and presenter full name, then press "Apply to All"</a:t>
            </a:r>
            <a:endParaRPr lang="en-US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F1AF751F-BD4D-4CE2-B6F1-E069E5354C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Ins="0"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5CAA59-5CCA-FE41-F84C-5D0B7D153843}"/>
              </a:ext>
            </a:extLst>
          </p:cNvPr>
          <p:cNvGrpSpPr/>
          <p:nvPr userDrawn="1"/>
        </p:nvGrpSpPr>
        <p:grpSpPr>
          <a:xfrm>
            <a:off x="366870" y="47072"/>
            <a:ext cx="5061339" cy="559268"/>
            <a:chOff x="454672" y="47072"/>
            <a:chExt cx="3687333" cy="559268"/>
          </a:xfrm>
        </p:grpSpPr>
        <p:sp>
          <p:nvSpPr>
            <p:cNvPr id="5" name="CasellaDiTesto 10">
              <a:extLst>
                <a:ext uri="{FF2B5EF4-FFF2-40B4-BE49-F238E27FC236}">
                  <a16:creationId xmlns:a16="http://schemas.microsoft.com/office/drawing/2014/main" id="{A5008FDA-20E9-3712-A89B-D0F879E839CF}"/>
                </a:ext>
              </a:extLst>
            </p:cNvPr>
            <p:cNvSpPr txBox="1"/>
            <p:nvPr userDrawn="1"/>
          </p:nvSpPr>
          <p:spPr>
            <a:xfrm>
              <a:off x="921332" y="52342"/>
              <a:ext cx="32206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MASE 21</a:t>
              </a:r>
              <a:r>
                <a:rPr lang="mk-MK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 – </a:t>
              </a:r>
              <a:r>
                <a:rPr lang="en-US" sz="1600" b="1" dirty="0">
                  <a:solidFill>
                    <a:schemeClr val="accent1"/>
                  </a:solidFill>
                  <a:latin typeface="ISOCPEUR" panose="020B0604020202020204" pitchFamily="34" charset="0"/>
                </a:rPr>
                <a:t>“STRUCTURAL ENGINEERING - LIMITLESS”</a:t>
              </a:r>
              <a:endParaRPr lang="it-IT" sz="1600" b="1" dirty="0">
                <a:solidFill>
                  <a:schemeClr val="accent1"/>
                </a:solidFill>
                <a:latin typeface="ISOCPEUR" panose="020B0604020202020204" pitchFamily="34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September, 24</a:t>
              </a:r>
              <a:r>
                <a:rPr lang="en-US" sz="1400" baseline="300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 – 27</a:t>
              </a:r>
              <a:r>
                <a:rPr lang="en-US" sz="1400" baseline="300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th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 , 2025,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Ohrid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, N. Macedonia</a:t>
              </a:r>
              <a:endParaRPr lang="it-IT" sz="14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95B63FC-3B55-B2F0-61FA-4E519AB62FD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54672" y="47072"/>
              <a:ext cx="485165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867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5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ABB654-45C8-46EC-80B3-57C428B8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0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 dirty="0"/>
              <a:t>Click here to edit master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82B2E8-6D22-42B2-8E1B-260400E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4577"/>
            <a:ext cx="10515600" cy="1603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Write your text here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C61B3-167B-4750-8ACF-2BF49B386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0056" y="118616"/>
            <a:ext cx="6892544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6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go to "Insert &gt; Header &amp; Footer &gt; Footer" and write the title of your presentation and presenter full name, then press "Apply to All"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CAE7-56E8-44A5-99A5-D8917FFB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48474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80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61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693988" algn="l"/>
        </a:tabLs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61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90E999-0C1A-D7EC-D086-A78FFB1C0A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1125" y="714374"/>
            <a:ext cx="2861881" cy="990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7BA7F1-8F26-CA36-A0BC-7A8B351FB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Authors:</a:t>
            </a:r>
            <a:r>
              <a:rPr lang="en-US" dirty="0"/>
              <a:t> Name Surname</a:t>
            </a:r>
            <a:r>
              <a:rPr lang="en-US" baseline="30000" dirty="0"/>
              <a:t>1</a:t>
            </a:r>
            <a:r>
              <a:rPr lang="en-US" dirty="0"/>
              <a:t>, Name Surname</a:t>
            </a:r>
            <a:r>
              <a:rPr lang="en-US" baseline="30000" dirty="0"/>
              <a:t>2</a:t>
            </a:r>
            <a:r>
              <a:rPr lang="en-US" dirty="0"/>
              <a:t>, Name Surname</a:t>
            </a:r>
            <a:r>
              <a:rPr lang="en-US" baseline="30000" dirty="0"/>
              <a:t>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E871B-C5FA-2172-17FC-B500639D1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Write here the title of your paper presentation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A606F-C62C-EF57-8C57-F472003AC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sz="1800" dirty="0" err="1"/>
              <a:t>Affilation</a:t>
            </a: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 err="1"/>
              <a:t>Affilation</a:t>
            </a:r>
            <a:endParaRPr lang="en-US" sz="1800" dirty="0"/>
          </a:p>
          <a:p>
            <a:pPr marL="342900" indent="-342900">
              <a:buAutoNum type="arabicParenR"/>
            </a:pPr>
            <a:r>
              <a:rPr lang="en-US" sz="1800" dirty="0" err="1"/>
              <a:t>Affilation</a:t>
            </a:r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632BF5-3D9D-A64A-1AF2-8AF0AC0D1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Presenter:</a:t>
            </a:r>
            <a:r>
              <a:rPr lang="en-US" sz="3000" dirty="0"/>
              <a:t> </a:t>
            </a:r>
            <a:r>
              <a:rPr lang="en-US" sz="3000" b="0" u="sng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87839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1556-E297-D11D-1C9E-47EAB2A0E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913DFE-3943-4F99-8387-550312F08F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Please go to "Insert &gt; Header &amp; Footer &gt; Footer" and write the title of your presentation and presenter full name, then press "Apply to All"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1FB3759-DBBF-4DAD-8525-40B4AE5A48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DEEB6-3209-463D-BA3E-D0F43F0ED0E4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E09146-4BE0-83D6-8A22-9392608E3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C2314-CF7B-46F1-31A4-E0C87DDAC8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Please go to "Insert &gt; Header &amp; Footer &gt; Footer" and write the title of your presentation and presenter full name, then press "Apply to All"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753C-C14B-23FA-F2C3-6CAA73D589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DEEB6-3209-463D-BA3E-D0F43F0ED0E4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C8AE16BC-D2CE-0554-5DC7-0E9964E113A3}"/>
              </a:ext>
            </a:extLst>
          </p:cNvPr>
          <p:cNvSpPr txBox="1"/>
          <p:nvPr/>
        </p:nvSpPr>
        <p:spPr>
          <a:xfrm>
            <a:off x="3492691" y="5525353"/>
            <a:ext cx="8419592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Thank you for your attention!</a:t>
            </a:r>
          </a:p>
          <a:p>
            <a:pPr algn="r"/>
            <a:r>
              <a:rPr lang="en-US" sz="2000" dirty="0"/>
              <a:t>contact: </a:t>
            </a:r>
            <a:r>
              <a:rPr lang="en-US" sz="2000" u="sng" dirty="0">
                <a:solidFill>
                  <a:schemeClr val="accent1"/>
                </a:solidFill>
              </a:rPr>
              <a:t>name@domain.com</a:t>
            </a:r>
            <a:endParaRPr lang="en-US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69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MASE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64868"/>
      </a:accent1>
      <a:accent2>
        <a:srgbClr val="264868"/>
      </a:accent2>
      <a:accent3>
        <a:srgbClr val="264868"/>
      </a:accent3>
      <a:accent4>
        <a:srgbClr val="264868"/>
      </a:accent4>
      <a:accent5>
        <a:srgbClr val="264868"/>
      </a:accent5>
      <a:accent6>
        <a:srgbClr val="264868"/>
      </a:accent6>
      <a:hlink>
        <a:srgbClr val="264868"/>
      </a:hlink>
      <a:folHlink>
        <a:srgbClr val="00B0F0"/>
      </a:folHlink>
    </a:clrScheme>
    <a:fontScheme name="MASE21">
      <a:majorFont>
        <a:latin typeface="ISOCPEUR"/>
        <a:ea typeface=""/>
        <a:cs typeface=""/>
      </a:majorFont>
      <a:minorFont>
        <a:latin typeface="ISOCPEU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ISOCPEUR</vt:lpstr>
      <vt:lpstr>Tema di Office</vt:lpstr>
      <vt:lpstr>Write here the title of your paper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MASE21_Presentation_Template</dc:title>
  <dc:creator>Dejan Janev</dc:creator>
  <cp:keywords>MASE</cp:keywords>
  <cp:lastModifiedBy>Dejan Janev</cp:lastModifiedBy>
  <cp:revision>32</cp:revision>
  <dcterms:created xsi:type="dcterms:W3CDTF">2021-07-14T07:30:57Z</dcterms:created>
  <dcterms:modified xsi:type="dcterms:W3CDTF">2025-05-16T11:39:37Z</dcterms:modified>
  <cp:category>Presentation template</cp:category>
</cp:coreProperties>
</file>