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3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86410" autoAdjust="0"/>
  </p:normalViewPr>
  <p:slideViewPr>
    <p:cSldViewPr snapToGrid="0">
      <p:cViewPr>
        <p:scale>
          <a:sx n="30" d="100"/>
          <a:sy n="30" d="100"/>
        </p:scale>
        <p:origin x="2862" y="24"/>
      </p:cViewPr>
      <p:guideLst>
        <p:guide orient="horz" pos="9535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BC52BE-667F-4F7E-99F7-4F0F1DC086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9FBC-CB09-43A6-A782-AB74B6DD34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41E655-ABDD-4C31-BF5C-710DD3D6F3E9}" type="datetimeFigureOut">
              <a:rPr lang="en-US"/>
              <a:pPr>
                <a:defRPr/>
              </a:pPr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0C8AB-7D83-4B90-8F1D-0C92B2B732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C4570-FB10-4B5B-B33E-FCCE8F9692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5A3C06-5BB9-4D97-9282-5C07E02667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AB9B79-3E70-4FAD-B255-0424840238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70B79-C904-47D4-851F-737C4F6FC3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540375-C34D-4D61-9CF6-5858F1A22D9C}" type="datetimeFigureOut">
              <a:rPr lang="en-US"/>
              <a:pPr>
                <a:defRPr/>
              </a:pPr>
              <a:t>7/26/2023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E9CFB58-92E5-439B-B1CA-F066BE0FE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D295BBC-9232-4A4F-B483-B1AE466D6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33F3-83F6-46A2-878A-64C4F40722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AC2C-E955-4735-B09D-EE1A77035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033661-F88C-4539-B380-7387B69514B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1pPr>
    <a:lvl2pPr marL="323149"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2pPr>
    <a:lvl3pPr marL="646298"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3pPr>
    <a:lvl4pPr marL="969447"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4pPr>
    <a:lvl5pPr marL="1292596" algn="l" rtl="0" eaLnBrk="0" fontAlgn="base" hangingPunct="0">
      <a:spcBef>
        <a:spcPct val="30000"/>
      </a:spcBef>
      <a:spcAft>
        <a:spcPct val="0"/>
      </a:spcAft>
      <a:defRPr sz="848" kern="1200">
        <a:solidFill>
          <a:schemeClr val="tx1"/>
        </a:solidFill>
        <a:latin typeface="+mn-lt"/>
        <a:ea typeface="+mn-ea"/>
        <a:cs typeface="+mn-cs"/>
      </a:defRPr>
    </a:lvl5pPr>
    <a:lvl6pPr marL="1615745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6pPr>
    <a:lvl7pPr marL="1938894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7pPr>
    <a:lvl8pPr marL="2262043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8pPr>
    <a:lvl9pPr marL="2585192" algn="l" defTabSz="646298" rtl="0" eaLnBrk="1" latinLnBrk="0" hangingPunct="1">
      <a:defRPr sz="8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FD53FF9-184E-49BC-9DC9-1C54BA9B474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6338" y="350648"/>
            <a:ext cx="19057353" cy="3095554"/>
            <a:chOff x="396491" y="484996"/>
            <a:chExt cx="6688176" cy="110197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1A4AD8F-D734-4F2E-B169-735817D794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96491" y="484996"/>
              <a:ext cx="6688176" cy="110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asellaDiTesto 4">
              <a:extLst>
                <a:ext uri="{FF2B5EF4-FFF2-40B4-BE49-F238E27FC236}">
                  <a16:creationId xmlns:a16="http://schemas.microsoft.com/office/drawing/2014/main" id="{AA587F20-E087-40F2-91C2-C04A86C077F9}"/>
                </a:ext>
              </a:extLst>
            </p:cNvPr>
            <p:cNvSpPr txBox="1"/>
            <p:nvPr/>
          </p:nvSpPr>
          <p:spPr>
            <a:xfrm>
              <a:off x="938057" y="591958"/>
              <a:ext cx="5152508" cy="888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650" b="0" dirty="0">
                  <a:solidFill>
                    <a:schemeClr val="bg1"/>
                  </a:solidFill>
                  <a:latin typeface="+mn-lt"/>
                </a:rPr>
                <a:t>20</a:t>
              </a:r>
              <a:r>
                <a:rPr lang="en-US" sz="5650" b="0" baseline="30000" dirty="0">
                  <a:solidFill>
                    <a:schemeClr val="bg1"/>
                  </a:solidFill>
                  <a:latin typeface="+mn-lt"/>
                </a:rPr>
                <a:t>th</a:t>
              </a:r>
              <a:r>
                <a:rPr lang="en-US" sz="5650" b="0" dirty="0">
                  <a:solidFill>
                    <a:schemeClr val="bg1"/>
                  </a:solidFill>
                  <a:latin typeface="+mn-lt"/>
                </a:rPr>
                <a:t> International Symposium of MASE</a:t>
              </a:r>
            </a:p>
            <a:p>
              <a:pPr algn="ctr"/>
              <a:r>
                <a:rPr lang="en-US" sz="5650" b="1" dirty="0">
                  <a:solidFill>
                    <a:schemeClr val="bg1"/>
                  </a:solidFill>
                  <a:latin typeface="+mn-lt"/>
                </a:rPr>
                <a:t>“RESILIENT STRUCTURES”</a:t>
              </a:r>
            </a:p>
            <a:p>
              <a:pPr algn="ctr"/>
              <a:r>
                <a:rPr lang="en-US" sz="4238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September, 28</a:t>
              </a:r>
              <a:r>
                <a:rPr lang="en-US" sz="4238" baseline="300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th</a:t>
              </a:r>
              <a:r>
                <a:rPr lang="en-US" sz="4238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 – 29</a:t>
              </a:r>
              <a:r>
                <a:rPr lang="en-US" sz="4238" baseline="30000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th</a:t>
              </a:r>
              <a:r>
                <a:rPr lang="en-US" sz="4238" dirty="0">
                  <a:solidFill>
                    <a:schemeClr val="bg1"/>
                  </a:solidFill>
                  <a:latin typeface="Avenir Next LT Pro Light" panose="020B0304020202020204" pitchFamily="34" charset="0"/>
                </a:rPr>
                <a:t> , 2023, Skopje, N. Macedonia</a:t>
              </a:r>
              <a:endParaRPr lang="it-IT" sz="4238" dirty="0">
                <a:solidFill>
                  <a:schemeClr val="bg1"/>
                </a:solidFill>
                <a:latin typeface="Avenir Next LT Pro Light" panose="020B0304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0A2309-B3A4-4B00-8855-13686039A4B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81100" y="7969912"/>
            <a:ext cx="18961148" cy="21271004"/>
          </a:xfrm>
        </p:spPr>
        <p:txBody>
          <a:bodyPr/>
          <a:lstStyle>
            <a:lvl1pPr marL="0" indent="0">
              <a:buNone/>
              <a:defRPr sz="480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5085"/>
            </a:lvl2pPr>
            <a:lvl4pPr>
              <a:defRPr sz="4238"/>
            </a:lvl4pPr>
            <a:lvl5pPr>
              <a:defRPr sz="3814"/>
            </a:lvl5pPr>
          </a:lstStyle>
          <a:p>
            <a:pPr lvl="0"/>
            <a:r>
              <a:rPr lang="en-US" dirty="0"/>
              <a:t>Within this borders insert your poster presentation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page format is A1 with size of 59.4x84.1 cm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Minimum text size is 36pt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Maximum text size is 48pt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Minimum picture resolution is 300dpi 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B2F7C921-0C89-4B31-A205-3B351A9F4F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76620" y="3513508"/>
            <a:ext cx="18965628" cy="1431715"/>
          </a:xfrm>
        </p:spPr>
        <p:txBody>
          <a:bodyPr anchor="b">
            <a:normAutofit/>
          </a:bodyPr>
          <a:lstStyle>
            <a:lvl1pPr algn="ctr">
              <a:defRPr sz="5200" b="1">
                <a:solidFill>
                  <a:srgbClr val="EE3147"/>
                </a:solidFill>
                <a:effectLst/>
                <a:latin typeface="+mj-lt"/>
              </a:defRPr>
            </a:lvl1pPr>
          </a:lstStyle>
          <a:p>
            <a:r>
              <a:rPr lang="en-US" noProof="0" dirty="0"/>
              <a:t>Write here the title of your poster presentation</a:t>
            </a:r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DB4D6EB-24A1-4558-8658-5B80BA3598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76620" y="5006514"/>
            <a:ext cx="18965628" cy="103122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u="none"/>
            </a:lvl1pPr>
            <a:lvl2pPr marL="322920" indent="0" algn="ctr">
              <a:buNone/>
              <a:defRPr sz="1413"/>
            </a:lvl2pPr>
            <a:lvl3pPr marL="645841" indent="0" algn="ctr">
              <a:buNone/>
              <a:defRPr sz="1271"/>
            </a:lvl3pPr>
            <a:lvl4pPr marL="968761" indent="0" algn="ctr">
              <a:buNone/>
              <a:defRPr sz="1130"/>
            </a:lvl4pPr>
            <a:lvl5pPr marL="1291681" indent="0" algn="ctr">
              <a:buNone/>
              <a:defRPr sz="1130"/>
            </a:lvl5pPr>
            <a:lvl6pPr marL="1614602" indent="0" algn="ctr">
              <a:buNone/>
              <a:defRPr sz="1130"/>
            </a:lvl6pPr>
            <a:lvl7pPr marL="1937522" indent="0" algn="ctr">
              <a:buNone/>
              <a:defRPr sz="1130"/>
            </a:lvl7pPr>
            <a:lvl8pPr marL="2260443" indent="0" algn="ctr">
              <a:buNone/>
              <a:defRPr sz="1130"/>
            </a:lvl8pPr>
            <a:lvl9pPr marL="2583363" indent="0" algn="ctr">
              <a:buNone/>
              <a:defRPr sz="1130"/>
            </a:lvl9pPr>
          </a:lstStyle>
          <a:p>
            <a:pPr marL="0" marR="0" lvl="0" indent="0" algn="ctr" defTabSz="2138324" rtl="0" eaLnBrk="1" fontAlgn="auto" latinLnBrk="0" hangingPunct="1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Name Surname, Name Surname, Name Surname</a:t>
            </a:r>
          </a:p>
        </p:txBody>
      </p:sp>
      <p:cxnSp>
        <p:nvCxnSpPr>
          <p:cNvPr id="22" name="Connettore diritto 6">
            <a:extLst>
              <a:ext uri="{FF2B5EF4-FFF2-40B4-BE49-F238E27FC236}">
                <a16:creationId xmlns:a16="http://schemas.microsoft.com/office/drawing/2014/main" id="{CFF2E077-A440-48DD-8CE6-5B9550BD0EA9}"/>
              </a:ext>
            </a:extLst>
          </p:cNvPr>
          <p:cNvCxnSpPr>
            <a:cxnSpLocks/>
          </p:cNvCxnSpPr>
          <p:nvPr userDrawn="1"/>
        </p:nvCxnSpPr>
        <p:spPr>
          <a:xfrm>
            <a:off x="1181100" y="29401196"/>
            <a:ext cx="19025903" cy="124241"/>
          </a:xfrm>
          <a:prstGeom prst="line">
            <a:avLst/>
          </a:prstGeom>
          <a:ln w="127000" cmpd="sng">
            <a:solidFill>
              <a:srgbClr val="EE31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28652-D149-CC32-15E1-21FFE65D5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72580" y="29525437"/>
            <a:ext cx="12169668" cy="715251"/>
          </a:xfrm>
        </p:spPr>
        <p:txBody>
          <a:bodyPr anchor="ctr"/>
          <a:lstStyle>
            <a:lvl1pPr marL="0" indent="0" algn="r">
              <a:buNone/>
              <a:defRPr sz="2825" u="none"/>
            </a:lvl1pPr>
          </a:lstStyle>
          <a:p>
            <a:pPr lvl="0"/>
            <a:r>
              <a:rPr lang="en-US" dirty="0"/>
              <a:t>contact: name@domain.com</a:t>
            </a:r>
          </a:p>
        </p:txBody>
      </p:sp>
      <p:cxnSp>
        <p:nvCxnSpPr>
          <p:cNvPr id="13" name="Connettore diritto 6">
            <a:extLst>
              <a:ext uri="{FF2B5EF4-FFF2-40B4-BE49-F238E27FC236}">
                <a16:creationId xmlns:a16="http://schemas.microsoft.com/office/drawing/2014/main" id="{665B1823-5AA8-A4F2-9E72-4904DAF812C5}"/>
              </a:ext>
            </a:extLst>
          </p:cNvPr>
          <p:cNvCxnSpPr>
            <a:cxnSpLocks/>
          </p:cNvCxnSpPr>
          <p:nvPr userDrawn="1"/>
        </p:nvCxnSpPr>
        <p:spPr>
          <a:xfrm>
            <a:off x="1176620" y="7845670"/>
            <a:ext cx="19030383" cy="0"/>
          </a:xfrm>
          <a:prstGeom prst="line">
            <a:avLst/>
          </a:prstGeom>
          <a:ln w="127000" cmpd="sng">
            <a:solidFill>
              <a:srgbClr val="EE31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6">
            <a:extLst>
              <a:ext uri="{FF2B5EF4-FFF2-40B4-BE49-F238E27FC236}">
                <a16:creationId xmlns:a16="http://schemas.microsoft.com/office/drawing/2014/main" id="{63433850-F88D-5EFD-0289-B61B8E654BA8}"/>
              </a:ext>
            </a:extLst>
          </p:cNvPr>
          <p:cNvCxnSpPr>
            <a:cxnSpLocks/>
          </p:cNvCxnSpPr>
          <p:nvPr userDrawn="1"/>
        </p:nvCxnSpPr>
        <p:spPr>
          <a:xfrm>
            <a:off x="1176620" y="3378896"/>
            <a:ext cx="19030383" cy="0"/>
          </a:xfrm>
          <a:prstGeom prst="line">
            <a:avLst/>
          </a:prstGeom>
          <a:ln w="127000" cmpd="sng">
            <a:solidFill>
              <a:srgbClr val="EE31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570E3-C968-8B47-1A52-DC3B37A787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6338" y="6131376"/>
            <a:ext cx="18965862" cy="162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ctr" defTabSz="2138324" rtl="0" eaLnBrk="1" fontAlgn="auto" latinLnBrk="0" hangingPunct="1">
              <a:lnSpc>
                <a:spcPct val="90000"/>
              </a:lnSpc>
              <a:spcBef>
                <a:spcPts val="233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Affilation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5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05D32F-07C7-489D-9CD9-49C376780ACB}" type="datetimeFigureOut">
              <a:rPr lang="en-US" smtClean="0"/>
              <a:pPr>
                <a:defRPr/>
              </a:pPr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51DB-E3A6-49BF-86EF-8803A6880F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0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70CCC4-4AFC-F858-28C9-86DCB2AD38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en-US" sz="3600" dirty="0"/>
              <a:t>Within this borders insert your poster presentation</a:t>
            </a:r>
          </a:p>
          <a:p>
            <a:pPr lvl="0"/>
            <a:endParaRPr lang="en-US" sz="3600" dirty="0"/>
          </a:p>
          <a:p>
            <a:pPr lvl="0"/>
            <a:r>
              <a:rPr lang="en-US" sz="3600" dirty="0"/>
              <a:t>The page format is A1 with size of 59.4x84.1 cm</a:t>
            </a:r>
          </a:p>
          <a:p>
            <a:pPr lvl="0"/>
            <a:endParaRPr lang="en-US" dirty="0"/>
          </a:p>
          <a:p>
            <a:pPr lvl="0"/>
            <a:r>
              <a:rPr lang="en-US" sz="2400" dirty="0"/>
              <a:t>Minimum text size is 24pt</a:t>
            </a:r>
          </a:p>
          <a:p>
            <a:endParaRPr lang="en-US" dirty="0"/>
          </a:p>
          <a:p>
            <a:r>
              <a:rPr lang="en-US" sz="3600" dirty="0"/>
              <a:t>Maximum text size is 36pt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0"/>
            <a:r>
              <a:rPr lang="en-US" sz="3600" dirty="0"/>
              <a:t>Minimum picture resolution is 300dpi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C7CB6B-DBF7-5C4B-147A-3CCB06A3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ACC547A-A593-5F05-DBFB-13929EA736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Name Surname</a:t>
            </a:r>
            <a:r>
              <a:rPr lang="en-US" sz="4000" baseline="30000" dirty="0"/>
              <a:t>1</a:t>
            </a:r>
            <a:r>
              <a:rPr lang="en-US" sz="4000" dirty="0"/>
              <a:t>, Name Surname</a:t>
            </a:r>
            <a:r>
              <a:rPr lang="en-US" sz="4000" baseline="30000" dirty="0"/>
              <a:t>2</a:t>
            </a:r>
            <a:r>
              <a:rPr lang="en-US" sz="4000" dirty="0"/>
              <a:t>, Name Surname</a:t>
            </a:r>
            <a:r>
              <a:rPr lang="en-US" sz="4000" baseline="30000" dirty="0"/>
              <a:t>3 </a:t>
            </a:r>
            <a:r>
              <a:rPr lang="en-US" sz="4000" dirty="0"/>
              <a:t>, Name Surname</a:t>
            </a:r>
            <a:r>
              <a:rPr lang="en-US" sz="4000" baseline="30000" dirty="0"/>
              <a:t>3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CA2DC-6996-A35E-4C6F-3A93664A34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contact: </a:t>
            </a:r>
            <a:r>
              <a:rPr lang="en-US" u="sng" dirty="0">
                <a:solidFill>
                  <a:srgbClr val="EE3147"/>
                </a:solidFill>
              </a:rPr>
              <a:t>name@domain.com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00A4F8-E6EF-361D-3CFB-28A20381E8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 err="1"/>
              <a:t>Affilation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Affilation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 err="1"/>
              <a:t>Affilation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6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1038</TotalTime>
  <Words>55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 Janev</dc:creator>
  <cp:lastModifiedBy>Dejan Janev</cp:lastModifiedBy>
  <cp:revision>62</cp:revision>
  <dcterms:created xsi:type="dcterms:W3CDTF">2015-09-17T18:57:58Z</dcterms:created>
  <dcterms:modified xsi:type="dcterms:W3CDTF">2023-07-26T14:13:35Z</dcterms:modified>
</cp:coreProperties>
</file>